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4"/>
  </p:notesMasterIdLst>
  <p:sldIdLst>
    <p:sldId id="1294" r:id="rId6"/>
    <p:sldId id="1629" r:id="rId7"/>
    <p:sldId id="1591" r:id="rId8"/>
    <p:sldId id="1633" r:id="rId9"/>
    <p:sldId id="1634" r:id="rId10"/>
    <p:sldId id="1636" r:id="rId11"/>
    <p:sldId id="1635" r:id="rId12"/>
    <p:sldId id="1621" r:id="rId13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1">
          <p15:clr>
            <a:srgbClr val="A4A3A4"/>
          </p15:clr>
        </p15:guide>
        <p15:guide id="2" pos="767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sir Hasan" initials="YH" lastIdx="6" clrIdx="0">
    <p:extLst>
      <p:ext uri="{19B8F6BF-5375-455C-9EA6-DF929625EA0E}">
        <p15:presenceInfo xmlns:p15="http://schemas.microsoft.com/office/powerpoint/2012/main" userId="S-1-5-21-1517158133-128705297-3198295200-1612" providerId="AD"/>
      </p:ext>
    </p:extLst>
  </p:cmAuthor>
  <p:cmAuthor id="2" name="Fakhruddin Jhalodwala" initials="FJ" lastIdx="3" clrIdx="1">
    <p:extLst>
      <p:ext uri="{19B8F6BF-5375-455C-9EA6-DF929625EA0E}">
        <p15:presenceInfo xmlns:p15="http://schemas.microsoft.com/office/powerpoint/2012/main" userId="Fakhruddin Jhalodwala" providerId="None"/>
      </p:ext>
    </p:extLst>
  </p:cmAuthor>
  <p:cmAuthor id="3" name="Shamshad Azam" initials="SA" lastIdx="2" clrIdx="2">
    <p:extLst>
      <p:ext uri="{19B8F6BF-5375-455C-9EA6-DF929625EA0E}">
        <p15:presenceInfo xmlns:p15="http://schemas.microsoft.com/office/powerpoint/2012/main" userId="Shamshad Aza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7E7E"/>
    <a:srgbClr val="7C69A8"/>
    <a:srgbClr val="404F64"/>
    <a:srgbClr val="000000"/>
    <a:srgbClr val="05055F"/>
    <a:srgbClr val="07078B"/>
    <a:srgbClr val="0909BF"/>
    <a:srgbClr val="09193D"/>
    <a:srgbClr val="102E72"/>
    <a:srgbClr val="0816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21" autoAdjust="0"/>
    <p:restoredTop sz="99409" autoAdjust="0"/>
  </p:normalViewPr>
  <p:slideViewPr>
    <p:cSldViewPr snapToGrid="0" snapToObjects="1">
      <p:cViewPr varScale="1">
        <p:scale>
          <a:sx n="36" d="100"/>
          <a:sy n="36" d="100"/>
        </p:scale>
        <p:origin x="474" y="90"/>
      </p:cViewPr>
      <p:guideLst>
        <p:guide orient="horz" pos="4321"/>
        <p:guide pos="767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" d="100"/>
        <a:sy n="24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0BA1E8-06FC-4ED7-B2AE-72A62F5B3FA4}" type="doc">
      <dgm:prSet loTypeId="urn:microsoft.com/office/officeart/2005/8/layout/hList7" loCatId="list" qsTypeId="urn:microsoft.com/office/officeart/2005/8/quickstyle/simple1" qsCatId="simple" csTypeId="urn:microsoft.com/office/officeart/2005/8/colors/colorful2" csCatId="colorful" phldr="1"/>
      <dgm:spPr/>
    </dgm:pt>
    <dgm:pt modelId="{158A3C58-E226-4C8C-967B-E41CC9BB78F7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en-US" sz="36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Implementation</a:t>
          </a:r>
          <a:endParaRPr lang="en-US" sz="2000" dirty="0"/>
        </a:p>
      </dgm:t>
    </dgm:pt>
    <dgm:pt modelId="{BDDA0F44-F253-440E-A5E3-B67E08E838C9}" type="parTrans" cxnId="{7D78D072-5F01-4F16-93BC-DB395D4AC281}">
      <dgm:prSet/>
      <dgm:spPr/>
      <dgm:t>
        <a:bodyPr/>
        <a:lstStyle/>
        <a:p>
          <a:endParaRPr lang="en-US"/>
        </a:p>
      </dgm:t>
    </dgm:pt>
    <dgm:pt modelId="{60957393-4DF9-44B1-9953-2E6EEAF4272F}" type="sibTrans" cxnId="{7D78D072-5F01-4F16-93BC-DB395D4AC281}">
      <dgm:prSet/>
      <dgm:spPr/>
      <dgm:t>
        <a:bodyPr/>
        <a:lstStyle/>
        <a:p>
          <a:endParaRPr lang="en-US"/>
        </a:p>
      </dgm:t>
    </dgm:pt>
    <dgm:pt modelId="{85F1A6B2-045F-43CB-9EE1-5362715D2C63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0" cap="none" spc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Migration</a:t>
          </a:r>
          <a:endParaRPr lang="en-US" dirty="0"/>
        </a:p>
      </dgm:t>
    </dgm:pt>
    <dgm:pt modelId="{8BF3B9EA-1695-4674-9A86-48DB9EBFCE89}" type="parTrans" cxnId="{86388E1B-B262-41DB-977A-427FD84DBB57}">
      <dgm:prSet/>
      <dgm:spPr/>
      <dgm:t>
        <a:bodyPr/>
        <a:lstStyle/>
        <a:p>
          <a:endParaRPr lang="en-US"/>
        </a:p>
      </dgm:t>
    </dgm:pt>
    <dgm:pt modelId="{F9FA49B6-41B4-4BA5-93A6-E9ABC20EC0DB}" type="sibTrans" cxnId="{86388E1B-B262-41DB-977A-427FD84DBB57}">
      <dgm:prSet/>
      <dgm:spPr/>
      <dgm:t>
        <a:bodyPr/>
        <a:lstStyle/>
        <a:p>
          <a:endParaRPr lang="en-US"/>
        </a:p>
      </dgm:t>
    </dgm:pt>
    <dgm:pt modelId="{E3EDE1DD-FB79-40BF-8E75-53D9A2E081FC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40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Outsourcing</a:t>
          </a:r>
          <a:endParaRPr lang="en-US" sz="4000" dirty="0"/>
        </a:p>
      </dgm:t>
    </dgm:pt>
    <dgm:pt modelId="{0280C1F4-B96A-486B-8F18-62CDE7DFD849}" type="parTrans" cxnId="{724F104E-5EF5-4952-A031-3E28CD7FD5E5}">
      <dgm:prSet/>
      <dgm:spPr/>
      <dgm:t>
        <a:bodyPr/>
        <a:lstStyle/>
        <a:p>
          <a:endParaRPr lang="en-US"/>
        </a:p>
      </dgm:t>
    </dgm:pt>
    <dgm:pt modelId="{115FE331-BD14-4554-8A3E-B2A8A4FF3F50}" type="sibTrans" cxnId="{724F104E-5EF5-4952-A031-3E28CD7FD5E5}">
      <dgm:prSet/>
      <dgm:spPr/>
      <dgm:t>
        <a:bodyPr/>
        <a:lstStyle/>
        <a:p>
          <a:endParaRPr lang="en-US"/>
        </a:p>
      </dgm:t>
    </dgm:pt>
    <dgm:pt modelId="{45AE7D84-0F3A-46B4-9AE3-F73466D26638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0" cap="none" spc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Training</a:t>
          </a:r>
          <a:endParaRPr lang="en-US" dirty="0"/>
        </a:p>
      </dgm:t>
    </dgm:pt>
    <dgm:pt modelId="{B23FFA90-A9E1-4D55-97CC-4C2435815B3A}" type="parTrans" cxnId="{7AFD7971-1023-409E-A172-D8DD03C21ECB}">
      <dgm:prSet/>
      <dgm:spPr/>
      <dgm:t>
        <a:bodyPr/>
        <a:lstStyle/>
        <a:p>
          <a:endParaRPr lang="en-US"/>
        </a:p>
      </dgm:t>
    </dgm:pt>
    <dgm:pt modelId="{EA905211-7068-4EFF-8EAC-A99D71A71B84}" type="sibTrans" cxnId="{7AFD7971-1023-409E-A172-D8DD03C21ECB}">
      <dgm:prSet/>
      <dgm:spPr/>
      <dgm:t>
        <a:bodyPr/>
        <a:lstStyle/>
        <a:p>
          <a:endParaRPr lang="en-US"/>
        </a:p>
      </dgm:t>
    </dgm:pt>
    <dgm:pt modelId="{7AF3A686-9E24-4386-A78C-4BA1A8BCB3E5}">
      <dgm:prSet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Consulting</a:t>
          </a:r>
        </a:p>
      </dgm:t>
    </dgm:pt>
    <dgm:pt modelId="{C51D859C-3EB6-4AB4-8D23-4A35B3B11457}" type="sibTrans" cxnId="{DEF28471-AF86-4B12-B4F4-2544AF34D038}">
      <dgm:prSet/>
      <dgm:spPr/>
      <dgm:t>
        <a:bodyPr/>
        <a:lstStyle/>
        <a:p>
          <a:endParaRPr lang="en-US"/>
        </a:p>
      </dgm:t>
    </dgm:pt>
    <dgm:pt modelId="{DB161A5A-954C-47AB-ADCA-3F7DA87010D5}" type="parTrans" cxnId="{DEF28471-AF86-4B12-B4F4-2544AF34D038}">
      <dgm:prSet/>
      <dgm:spPr/>
      <dgm:t>
        <a:bodyPr/>
        <a:lstStyle/>
        <a:p>
          <a:endParaRPr lang="en-US"/>
        </a:p>
      </dgm:t>
    </dgm:pt>
    <dgm:pt modelId="{86758133-6EA5-4F47-837A-231FDDFEB5A9}" type="pres">
      <dgm:prSet presAssocID="{E00BA1E8-06FC-4ED7-B2AE-72A62F5B3FA4}" presName="Name0" presStyleCnt="0">
        <dgm:presLayoutVars>
          <dgm:dir/>
          <dgm:resizeHandles val="exact"/>
        </dgm:presLayoutVars>
      </dgm:prSet>
      <dgm:spPr/>
    </dgm:pt>
    <dgm:pt modelId="{AC8EFD88-25D1-4C1E-BCFF-0780BD5A4835}" type="pres">
      <dgm:prSet presAssocID="{E00BA1E8-06FC-4ED7-B2AE-72A62F5B3FA4}" presName="fgShape" presStyleLbl="fgShp" presStyleIdx="0" presStyleCn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bg2">
            <a:lumMod val="95000"/>
          </a:schemeClr>
        </a:solidFill>
      </dgm:spPr>
    </dgm:pt>
    <dgm:pt modelId="{59872717-7F00-40E2-810A-EBC8E379B058}" type="pres">
      <dgm:prSet presAssocID="{E00BA1E8-06FC-4ED7-B2AE-72A62F5B3FA4}" presName="linComp" presStyleCnt="0"/>
      <dgm:spPr/>
    </dgm:pt>
    <dgm:pt modelId="{083AD11A-CD35-41A0-AE5E-F2869E5C15C6}" type="pres">
      <dgm:prSet presAssocID="{158A3C58-E226-4C8C-967B-E41CC9BB78F7}" presName="compNode" presStyleCnt="0"/>
      <dgm:spPr/>
    </dgm:pt>
    <dgm:pt modelId="{95766F41-C391-4110-8B2D-770B2AF46AD8}" type="pres">
      <dgm:prSet presAssocID="{158A3C58-E226-4C8C-967B-E41CC9BB78F7}" presName="bkgdShape" presStyleLbl="node1" presStyleIdx="0" presStyleCnt="5" custLinFactNeighborX="-58309" custLinFactNeighborY="4534"/>
      <dgm:spPr/>
    </dgm:pt>
    <dgm:pt modelId="{3D9B1823-4B75-47D4-BD38-265981D57C62}" type="pres">
      <dgm:prSet presAssocID="{158A3C58-E226-4C8C-967B-E41CC9BB78F7}" presName="nodeTx" presStyleLbl="node1" presStyleIdx="0" presStyleCnt="5">
        <dgm:presLayoutVars>
          <dgm:bulletEnabled val="1"/>
        </dgm:presLayoutVars>
      </dgm:prSet>
      <dgm:spPr/>
    </dgm:pt>
    <dgm:pt modelId="{7257C3EA-3FE4-48EC-9FE2-8D6D27F3238C}" type="pres">
      <dgm:prSet presAssocID="{158A3C58-E226-4C8C-967B-E41CC9BB78F7}" presName="invisiNode" presStyleLbl="node1" presStyleIdx="0" presStyleCnt="5"/>
      <dgm:spPr/>
    </dgm:pt>
    <dgm:pt modelId="{4B219CD4-FCDD-489F-9FD5-5F218A78A504}" type="pres">
      <dgm:prSet presAssocID="{158A3C58-E226-4C8C-967B-E41CC9BB78F7}" presName="imagNode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8669B82-369F-47AD-96A6-9F84869735DF}" type="pres">
      <dgm:prSet presAssocID="{60957393-4DF9-44B1-9953-2E6EEAF4272F}" presName="sibTrans" presStyleLbl="sibTrans2D1" presStyleIdx="0" presStyleCnt="0"/>
      <dgm:spPr/>
    </dgm:pt>
    <dgm:pt modelId="{E424728B-E806-4A22-9088-5292D950CF17}" type="pres">
      <dgm:prSet presAssocID="{85F1A6B2-045F-43CB-9EE1-5362715D2C63}" presName="compNode" presStyleCnt="0"/>
      <dgm:spPr/>
    </dgm:pt>
    <dgm:pt modelId="{C08E1B0F-F9A8-4B7A-B6A0-8D4E32CAD409}" type="pres">
      <dgm:prSet presAssocID="{85F1A6B2-045F-43CB-9EE1-5362715D2C63}" presName="bkgdShape" presStyleLbl="node1" presStyleIdx="1" presStyleCnt="5"/>
      <dgm:spPr/>
    </dgm:pt>
    <dgm:pt modelId="{20C990EC-F66A-4FDE-86B1-4D404C82E548}" type="pres">
      <dgm:prSet presAssocID="{85F1A6B2-045F-43CB-9EE1-5362715D2C63}" presName="nodeTx" presStyleLbl="node1" presStyleIdx="1" presStyleCnt="5">
        <dgm:presLayoutVars>
          <dgm:bulletEnabled val="1"/>
        </dgm:presLayoutVars>
      </dgm:prSet>
      <dgm:spPr/>
    </dgm:pt>
    <dgm:pt modelId="{615FC6D2-5296-4A04-8734-CC760737B516}" type="pres">
      <dgm:prSet presAssocID="{85F1A6B2-045F-43CB-9EE1-5362715D2C63}" presName="invisiNode" presStyleLbl="node1" presStyleIdx="1" presStyleCnt="5"/>
      <dgm:spPr/>
    </dgm:pt>
    <dgm:pt modelId="{9ED5B703-19DE-46A6-94C1-0694BCE49E58}" type="pres">
      <dgm:prSet presAssocID="{85F1A6B2-045F-43CB-9EE1-5362715D2C63}" presName="imagNode" presStyleLbl="fgImgPlac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CBDD865-593B-4EC3-B7DE-846024EE993C}" type="pres">
      <dgm:prSet presAssocID="{F9FA49B6-41B4-4BA5-93A6-E9ABC20EC0DB}" presName="sibTrans" presStyleLbl="sibTrans2D1" presStyleIdx="0" presStyleCnt="0"/>
      <dgm:spPr/>
    </dgm:pt>
    <dgm:pt modelId="{F9EE4B38-6EED-4DD8-918D-D82755F2A8ED}" type="pres">
      <dgm:prSet presAssocID="{E3EDE1DD-FB79-40BF-8E75-53D9A2E081FC}" presName="compNode" presStyleCnt="0"/>
      <dgm:spPr/>
    </dgm:pt>
    <dgm:pt modelId="{BD8E7456-D2CC-46FA-B59C-5AB5E66A8264}" type="pres">
      <dgm:prSet presAssocID="{E3EDE1DD-FB79-40BF-8E75-53D9A2E081FC}" presName="bkgdShape" presStyleLbl="node1" presStyleIdx="2" presStyleCnt="5"/>
      <dgm:spPr/>
    </dgm:pt>
    <dgm:pt modelId="{E5537043-1A9D-405B-AC83-1A9BB178A671}" type="pres">
      <dgm:prSet presAssocID="{E3EDE1DD-FB79-40BF-8E75-53D9A2E081FC}" presName="nodeTx" presStyleLbl="node1" presStyleIdx="2" presStyleCnt="5">
        <dgm:presLayoutVars>
          <dgm:bulletEnabled val="1"/>
        </dgm:presLayoutVars>
      </dgm:prSet>
      <dgm:spPr/>
    </dgm:pt>
    <dgm:pt modelId="{BD8DBBF1-56B2-45D8-850B-4F2DB44D3EC1}" type="pres">
      <dgm:prSet presAssocID="{E3EDE1DD-FB79-40BF-8E75-53D9A2E081FC}" presName="invisiNode" presStyleLbl="node1" presStyleIdx="2" presStyleCnt="5"/>
      <dgm:spPr/>
    </dgm:pt>
    <dgm:pt modelId="{8DCD3FC9-D687-46EE-9970-C3AD9DA50047}" type="pres">
      <dgm:prSet presAssocID="{E3EDE1DD-FB79-40BF-8E75-53D9A2E081FC}" presName="imagNode" presStyleLbl="fgImgPlac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46080BD-56E5-49DD-AF7E-F931E0E9AE55}" type="pres">
      <dgm:prSet presAssocID="{115FE331-BD14-4554-8A3E-B2A8A4FF3F50}" presName="sibTrans" presStyleLbl="sibTrans2D1" presStyleIdx="0" presStyleCnt="0"/>
      <dgm:spPr/>
    </dgm:pt>
    <dgm:pt modelId="{B45A40AC-319A-4EFA-A3AC-0485B70381AA}" type="pres">
      <dgm:prSet presAssocID="{7AF3A686-9E24-4386-A78C-4BA1A8BCB3E5}" presName="compNode" presStyleCnt="0"/>
      <dgm:spPr/>
    </dgm:pt>
    <dgm:pt modelId="{A7330013-F068-4B8C-ADF1-D8292C303DA4}" type="pres">
      <dgm:prSet presAssocID="{7AF3A686-9E24-4386-A78C-4BA1A8BCB3E5}" presName="bkgdShape" presStyleLbl="node1" presStyleIdx="3" presStyleCnt="5"/>
      <dgm:spPr/>
    </dgm:pt>
    <dgm:pt modelId="{A3363B4C-3B24-49DA-93BA-DD0B46E6911B}" type="pres">
      <dgm:prSet presAssocID="{7AF3A686-9E24-4386-A78C-4BA1A8BCB3E5}" presName="nodeTx" presStyleLbl="node1" presStyleIdx="3" presStyleCnt="5">
        <dgm:presLayoutVars>
          <dgm:bulletEnabled val="1"/>
        </dgm:presLayoutVars>
      </dgm:prSet>
      <dgm:spPr/>
    </dgm:pt>
    <dgm:pt modelId="{C9E9F8D2-9189-48BD-A2C9-9E1ADFD3CE05}" type="pres">
      <dgm:prSet presAssocID="{7AF3A686-9E24-4386-A78C-4BA1A8BCB3E5}" presName="invisiNode" presStyleLbl="node1" presStyleIdx="3" presStyleCnt="5"/>
      <dgm:spPr/>
    </dgm:pt>
    <dgm:pt modelId="{40DE7703-2424-491C-81A9-F22C95199478}" type="pres">
      <dgm:prSet presAssocID="{7AF3A686-9E24-4386-A78C-4BA1A8BCB3E5}" presName="imagNode" presStyleLbl="fgImgPlace1" presStyleIdx="3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5C8A894-291E-45E6-8F78-D4CCC7BFA81F}" type="pres">
      <dgm:prSet presAssocID="{C51D859C-3EB6-4AB4-8D23-4A35B3B11457}" presName="sibTrans" presStyleLbl="sibTrans2D1" presStyleIdx="0" presStyleCnt="0"/>
      <dgm:spPr/>
    </dgm:pt>
    <dgm:pt modelId="{74FA68A6-324F-4585-AB85-AB7709FC31B8}" type="pres">
      <dgm:prSet presAssocID="{45AE7D84-0F3A-46B4-9AE3-F73466D26638}" presName="compNode" presStyleCnt="0"/>
      <dgm:spPr/>
    </dgm:pt>
    <dgm:pt modelId="{1A95E1EC-C4FA-4D8C-8701-6ADEE70550C2}" type="pres">
      <dgm:prSet presAssocID="{45AE7D84-0F3A-46B4-9AE3-F73466D26638}" presName="bkgdShape" presStyleLbl="node1" presStyleIdx="4" presStyleCnt="5"/>
      <dgm:spPr/>
    </dgm:pt>
    <dgm:pt modelId="{6C0F2105-A535-4508-90D1-111FBED52EDE}" type="pres">
      <dgm:prSet presAssocID="{45AE7D84-0F3A-46B4-9AE3-F73466D26638}" presName="nodeTx" presStyleLbl="node1" presStyleIdx="4" presStyleCnt="5">
        <dgm:presLayoutVars>
          <dgm:bulletEnabled val="1"/>
        </dgm:presLayoutVars>
      </dgm:prSet>
      <dgm:spPr/>
    </dgm:pt>
    <dgm:pt modelId="{4FCA84AF-2617-4229-BE4F-3531A6088239}" type="pres">
      <dgm:prSet presAssocID="{45AE7D84-0F3A-46B4-9AE3-F73466D26638}" presName="invisiNode" presStyleLbl="node1" presStyleIdx="4" presStyleCnt="5"/>
      <dgm:spPr/>
    </dgm:pt>
    <dgm:pt modelId="{1096C30E-19F3-4DC6-BFA7-F60862C771CC}" type="pres">
      <dgm:prSet presAssocID="{45AE7D84-0F3A-46B4-9AE3-F73466D26638}" presName="imagNode" presStyleLbl="fgImgPlace1" presStyleIdx="4" presStyleCnt="5"/>
      <dgm:spPr>
        <a:blipFill>
          <a:blip xmlns:r="http://schemas.openxmlformats.org/officeDocument/2006/relationships"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37D3D10A-73CC-45B5-A626-8ACE0BDD2FF9}" type="presOf" srcId="{158A3C58-E226-4C8C-967B-E41CC9BB78F7}" destId="{95766F41-C391-4110-8B2D-770B2AF46AD8}" srcOrd="0" destOrd="0" presId="urn:microsoft.com/office/officeart/2005/8/layout/hList7"/>
    <dgm:cxn modelId="{86388E1B-B262-41DB-977A-427FD84DBB57}" srcId="{E00BA1E8-06FC-4ED7-B2AE-72A62F5B3FA4}" destId="{85F1A6B2-045F-43CB-9EE1-5362715D2C63}" srcOrd="1" destOrd="0" parTransId="{8BF3B9EA-1695-4674-9A86-48DB9EBFCE89}" sibTransId="{F9FA49B6-41B4-4BA5-93A6-E9ABC20EC0DB}"/>
    <dgm:cxn modelId="{537A2A1E-A994-48A0-B8AC-A35EEB88F4FF}" type="presOf" srcId="{E00BA1E8-06FC-4ED7-B2AE-72A62F5B3FA4}" destId="{86758133-6EA5-4F47-837A-231FDDFEB5A9}" srcOrd="0" destOrd="0" presId="urn:microsoft.com/office/officeart/2005/8/layout/hList7"/>
    <dgm:cxn modelId="{A483AF41-83E8-4C8F-80FD-BC8D2E67BB5F}" type="presOf" srcId="{7AF3A686-9E24-4386-A78C-4BA1A8BCB3E5}" destId="{A7330013-F068-4B8C-ADF1-D8292C303DA4}" srcOrd="0" destOrd="0" presId="urn:microsoft.com/office/officeart/2005/8/layout/hList7"/>
    <dgm:cxn modelId="{F7315363-4B54-4128-BD16-D50FE6C4B918}" type="presOf" srcId="{60957393-4DF9-44B1-9953-2E6EEAF4272F}" destId="{58669B82-369F-47AD-96A6-9F84869735DF}" srcOrd="0" destOrd="0" presId="urn:microsoft.com/office/officeart/2005/8/layout/hList7"/>
    <dgm:cxn modelId="{724F104E-5EF5-4952-A031-3E28CD7FD5E5}" srcId="{E00BA1E8-06FC-4ED7-B2AE-72A62F5B3FA4}" destId="{E3EDE1DD-FB79-40BF-8E75-53D9A2E081FC}" srcOrd="2" destOrd="0" parTransId="{0280C1F4-B96A-486B-8F18-62CDE7DFD849}" sibTransId="{115FE331-BD14-4554-8A3E-B2A8A4FF3F50}"/>
    <dgm:cxn modelId="{7AFD7971-1023-409E-A172-D8DD03C21ECB}" srcId="{E00BA1E8-06FC-4ED7-B2AE-72A62F5B3FA4}" destId="{45AE7D84-0F3A-46B4-9AE3-F73466D26638}" srcOrd="4" destOrd="0" parTransId="{B23FFA90-A9E1-4D55-97CC-4C2435815B3A}" sibTransId="{EA905211-7068-4EFF-8EAC-A99D71A71B84}"/>
    <dgm:cxn modelId="{DEF28471-AF86-4B12-B4F4-2544AF34D038}" srcId="{E00BA1E8-06FC-4ED7-B2AE-72A62F5B3FA4}" destId="{7AF3A686-9E24-4386-A78C-4BA1A8BCB3E5}" srcOrd="3" destOrd="0" parTransId="{DB161A5A-954C-47AB-ADCA-3F7DA87010D5}" sibTransId="{C51D859C-3EB6-4AB4-8D23-4A35B3B11457}"/>
    <dgm:cxn modelId="{751E5B52-7572-4EB7-B148-A102B6A4DD68}" type="presOf" srcId="{115FE331-BD14-4554-8A3E-B2A8A4FF3F50}" destId="{246080BD-56E5-49DD-AF7E-F931E0E9AE55}" srcOrd="0" destOrd="0" presId="urn:microsoft.com/office/officeart/2005/8/layout/hList7"/>
    <dgm:cxn modelId="{7D78D072-5F01-4F16-93BC-DB395D4AC281}" srcId="{E00BA1E8-06FC-4ED7-B2AE-72A62F5B3FA4}" destId="{158A3C58-E226-4C8C-967B-E41CC9BB78F7}" srcOrd="0" destOrd="0" parTransId="{BDDA0F44-F253-440E-A5E3-B67E08E838C9}" sibTransId="{60957393-4DF9-44B1-9953-2E6EEAF4272F}"/>
    <dgm:cxn modelId="{BA4D1592-6F0B-424C-8CB9-78CBE4E3CD75}" type="presOf" srcId="{85F1A6B2-045F-43CB-9EE1-5362715D2C63}" destId="{20C990EC-F66A-4FDE-86B1-4D404C82E548}" srcOrd="1" destOrd="0" presId="urn:microsoft.com/office/officeart/2005/8/layout/hList7"/>
    <dgm:cxn modelId="{7562EB97-0E7C-43FF-9F2D-82477FC762A5}" type="presOf" srcId="{C51D859C-3EB6-4AB4-8D23-4A35B3B11457}" destId="{E5C8A894-291E-45E6-8F78-D4CCC7BFA81F}" srcOrd="0" destOrd="0" presId="urn:microsoft.com/office/officeart/2005/8/layout/hList7"/>
    <dgm:cxn modelId="{6925BDAF-7808-46FE-98AC-5AD8281BFF37}" type="presOf" srcId="{7AF3A686-9E24-4386-A78C-4BA1A8BCB3E5}" destId="{A3363B4C-3B24-49DA-93BA-DD0B46E6911B}" srcOrd="1" destOrd="0" presId="urn:microsoft.com/office/officeart/2005/8/layout/hList7"/>
    <dgm:cxn modelId="{D4F794B5-BB33-4851-A2CE-2FF0626295E2}" type="presOf" srcId="{E3EDE1DD-FB79-40BF-8E75-53D9A2E081FC}" destId="{E5537043-1A9D-405B-AC83-1A9BB178A671}" srcOrd="1" destOrd="0" presId="urn:microsoft.com/office/officeart/2005/8/layout/hList7"/>
    <dgm:cxn modelId="{9DE9A4C1-9C91-4066-9C30-016ADD443F94}" type="presOf" srcId="{45AE7D84-0F3A-46B4-9AE3-F73466D26638}" destId="{6C0F2105-A535-4508-90D1-111FBED52EDE}" srcOrd="1" destOrd="0" presId="urn:microsoft.com/office/officeart/2005/8/layout/hList7"/>
    <dgm:cxn modelId="{96DED8C6-14FE-4272-A595-6801F27338F1}" type="presOf" srcId="{85F1A6B2-045F-43CB-9EE1-5362715D2C63}" destId="{C08E1B0F-F9A8-4B7A-B6A0-8D4E32CAD409}" srcOrd="0" destOrd="0" presId="urn:microsoft.com/office/officeart/2005/8/layout/hList7"/>
    <dgm:cxn modelId="{9A8417C8-A94D-405F-AB1F-48D780A02D68}" type="presOf" srcId="{F9FA49B6-41B4-4BA5-93A6-E9ABC20EC0DB}" destId="{8CBDD865-593B-4EC3-B7DE-846024EE993C}" srcOrd="0" destOrd="0" presId="urn:microsoft.com/office/officeart/2005/8/layout/hList7"/>
    <dgm:cxn modelId="{BE1F81DE-0665-41E8-98F1-96155A52694D}" type="presOf" srcId="{E3EDE1DD-FB79-40BF-8E75-53D9A2E081FC}" destId="{BD8E7456-D2CC-46FA-B59C-5AB5E66A8264}" srcOrd="0" destOrd="0" presId="urn:microsoft.com/office/officeart/2005/8/layout/hList7"/>
    <dgm:cxn modelId="{579692E5-D9EC-4F41-985D-B029D3911E35}" type="presOf" srcId="{158A3C58-E226-4C8C-967B-E41CC9BB78F7}" destId="{3D9B1823-4B75-47D4-BD38-265981D57C62}" srcOrd="1" destOrd="0" presId="urn:microsoft.com/office/officeart/2005/8/layout/hList7"/>
    <dgm:cxn modelId="{BDAA7AF3-F6EB-41B3-9708-AF30D3FE6726}" type="presOf" srcId="{45AE7D84-0F3A-46B4-9AE3-F73466D26638}" destId="{1A95E1EC-C4FA-4D8C-8701-6ADEE70550C2}" srcOrd="0" destOrd="0" presId="urn:microsoft.com/office/officeart/2005/8/layout/hList7"/>
    <dgm:cxn modelId="{5C6EF3F9-124A-4946-A817-4E65932093B8}" type="presParOf" srcId="{86758133-6EA5-4F47-837A-231FDDFEB5A9}" destId="{AC8EFD88-25D1-4C1E-BCFF-0780BD5A4835}" srcOrd="0" destOrd="0" presId="urn:microsoft.com/office/officeart/2005/8/layout/hList7"/>
    <dgm:cxn modelId="{7E4E102C-DBDC-474B-9882-654D15122EB1}" type="presParOf" srcId="{86758133-6EA5-4F47-837A-231FDDFEB5A9}" destId="{59872717-7F00-40E2-810A-EBC8E379B058}" srcOrd="1" destOrd="0" presId="urn:microsoft.com/office/officeart/2005/8/layout/hList7"/>
    <dgm:cxn modelId="{29AB9822-C3A8-479D-9819-02929770E888}" type="presParOf" srcId="{59872717-7F00-40E2-810A-EBC8E379B058}" destId="{083AD11A-CD35-41A0-AE5E-F2869E5C15C6}" srcOrd="0" destOrd="0" presId="urn:microsoft.com/office/officeart/2005/8/layout/hList7"/>
    <dgm:cxn modelId="{33F60198-E3E3-4712-B942-D93D73E8B3FD}" type="presParOf" srcId="{083AD11A-CD35-41A0-AE5E-F2869E5C15C6}" destId="{95766F41-C391-4110-8B2D-770B2AF46AD8}" srcOrd="0" destOrd="0" presId="urn:microsoft.com/office/officeart/2005/8/layout/hList7"/>
    <dgm:cxn modelId="{86D650AC-656B-41B5-A1D2-442145D6D84E}" type="presParOf" srcId="{083AD11A-CD35-41A0-AE5E-F2869E5C15C6}" destId="{3D9B1823-4B75-47D4-BD38-265981D57C62}" srcOrd="1" destOrd="0" presId="urn:microsoft.com/office/officeart/2005/8/layout/hList7"/>
    <dgm:cxn modelId="{DDE9348F-8D01-412B-8779-7F90B517BBD7}" type="presParOf" srcId="{083AD11A-CD35-41A0-AE5E-F2869E5C15C6}" destId="{7257C3EA-3FE4-48EC-9FE2-8D6D27F3238C}" srcOrd="2" destOrd="0" presId="urn:microsoft.com/office/officeart/2005/8/layout/hList7"/>
    <dgm:cxn modelId="{55CAD922-C924-4F4A-ADF2-C0E5DDA30E95}" type="presParOf" srcId="{083AD11A-CD35-41A0-AE5E-F2869E5C15C6}" destId="{4B219CD4-FCDD-489F-9FD5-5F218A78A504}" srcOrd="3" destOrd="0" presId="urn:microsoft.com/office/officeart/2005/8/layout/hList7"/>
    <dgm:cxn modelId="{C0406C0D-BCD8-427E-BD04-1C7C3EFAED63}" type="presParOf" srcId="{59872717-7F00-40E2-810A-EBC8E379B058}" destId="{58669B82-369F-47AD-96A6-9F84869735DF}" srcOrd="1" destOrd="0" presId="urn:microsoft.com/office/officeart/2005/8/layout/hList7"/>
    <dgm:cxn modelId="{5BD21D1C-E1D6-47F2-9AA1-5F1AD50BE919}" type="presParOf" srcId="{59872717-7F00-40E2-810A-EBC8E379B058}" destId="{E424728B-E806-4A22-9088-5292D950CF17}" srcOrd="2" destOrd="0" presId="urn:microsoft.com/office/officeart/2005/8/layout/hList7"/>
    <dgm:cxn modelId="{9613A503-527C-4386-B1AE-60212F236FE2}" type="presParOf" srcId="{E424728B-E806-4A22-9088-5292D950CF17}" destId="{C08E1B0F-F9A8-4B7A-B6A0-8D4E32CAD409}" srcOrd="0" destOrd="0" presId="urn:microsoft.com/office/officeart/2005/8/layout/hList7"/>
    <dgm:cxn modelId="{A86F7423-7B11-4CA5-ABA4-B470A29605A5}" type="presParOf" srcId="{E424728B-E806-4A22-9088-5292D950CF17}" destId="{20C990EC-F66A-4FDE-86B1-4D404C82E548}" srcOrd="1" destOrd="0" presId="urn:microsoft.com/office/officeart/2005/8/layout/hList7"/>
    <dgm:cxn modelId="{543F3691-2043-4305-8881-8E2E852C9601}" type="presParOf" srcId="{E424728B-E806-4A22-9088-5292D950CF17}" destId="{615FC6D2-5296-4A04-8734-CC760737B516}" srcOrd="2" destOrd="0" presId="urn:microsoft.com/office/officeart/2005/8/layout/hList7"/>
    <dgm:cxn modelId="{4B3F0982-7DDB-48E4-893E-EF2DBF9D9E2A}" type="presParOf" srcId="{E424728B-E806-4A22-9088-5292D950CF17}" destId="{9ED5B703-19DE-46A6-94C1-0694BCE49E58}" srcOrd="3" destOrd="0" presId="urn:microsoft.com/office/officeart/2005/8/layout/hList7"/>
    <dgm:cxn modelId="{CC88359C-3535-4A9B-8F27-8347DB5F2808}" type="presParOf" srcId="{59872717-7F00-40E2-810A-EBC8E379B058}" destId="{8CBDD865-593B-4EC3-B7DE-846024EE993C}" srcOrd="3" destOrd="0" presId="urn:microsoft.com/office/officeart/2005/8/layout/hList7"/>
    <dgm:cxn modelId="{55D90344-3921-42F4-B72F-913D45529043}" type="presParOf" srcId="{59872717-7F00-40E2-810A-EBC8E379B058}" destId="{F9EE4B38-6EED-4DD8-918D-D82755F2A8ED}" srcOrd="4" destOrd="0" presId="urn:microsoft.com/office/officeart/2005/8/layout/hList7"/>
    <dgm:cxn modelId="{3CE1BEE2-125A-444C-96A7-F5C41D39198D}" type="presParOf" srcId="{F9EE4B38-6EED-4DD8-918D-D82755F2A8ED}" destId="{BD8E7456-D2CC-46FA-B59C-5AB5E66A8264}" srcOrd="0" destOrd="0" presId="urn:microsoft.com/office/officeart/2005/8/layout/hList7"/>
    <dgm:cxn modelId="{50FF97E9-D33B-49B5-BC7E-65EAE4557F99}" type="presParOf" srcId="{F9EE4B38-6EED-4DD8-918D-D82755F2A8ED}" destId="{E5537043-1A9D-405B-AC83-1A9BB178A671}" srcOrd="1" destOrd="0" presId="urn:microsoft.com/office/officeart/2005/8/layout/hList7"/>
    <dgm:cxn modelId="{234C7FF5-35D4-4B3F-A305-0372100CE489}" type="presParOf" srcId="{F9EE4B38-6EED-4DD8-918D-D82755F2A8ED}" destId="{BD8DBBF1-56B2-45D8-850B-4F2DB44D3EC1}" srcOrd="2" destOrd="0" presId="urn:microsoft.com/office/officeart/2005/8/layout/hList7"/>
    <dgm:cxn modelId="{97EBE7A3-4EB4-4AF3-A1B1-1BB8D8BD16EF}" type="presParOf" srcId="{F9EE4B38-6EED-4DD8-918D-D82755F2A8ED}" destId="{8DCD3FC9-D687-46EE-9970-C3AD9DA50047}" srcOrd="3" destOrd="0" presId="urn:microsoft.com/office/officeart/2005/8/layout/hList7"/>
    <dgm:cxn modelId="{4CD90165-7434-4773-8CEA-FE5E662EAA36}" type="presParOf" srcId="{59872717-7F00-40E2-810A-EBC8E379B058}" destId="{246080BD-56E5-49DD-AF7E-F931E0E9AE55}" srcOrd="5" destOrd="0" presId="urn:microsoft.com/office/officeart/2005/8/layout/hList7"/>
    <dgm:cxn modelId="{FD9F1503-6823-47F5-9C8E-4EF8402430CF}" type="presParOf" srcId="{59872717-7F00-40E2-810A-EBC8E379B058}" destId="{B45A40AC-319A-4EFA-A3AC-0485B70381AA}" srcOrd="6" destOrd="0" presId="urn:microsoft.com/office/officeart/2005/8/layout/hList7"/>
    <dgm:cxn modelId="{7DBBBE58-0793-4095-AA6C-88AE1CC30A6C}" type="presParOf" srcId="{B45A40AC-319A-4EFA-A3AC-0485B70381AA}" destId="{A7330013-F068-4B8C-ADF1-D8292C303DA4}" srcOrd="0" destOrd="0" presId="urn:microsoft.com/office/officeart/2005/8/layout/hList7"/>
    <dgm:cxn modelId="{8C4C4AB1-B7B3-4A9C-8A19-43387E39347A}" type="presParOf" srcId="{B45A40AC-319A-4EFA-A3AC-0485B70381AA}" destId="{A3363B4C-3B24-49DA-93BA-DD0B46E6911B}" srcOrd="1" destOrd="0" presId="urn:microsoft.com/office/officeart/2005/8/layout/hList7"/>
    <dgm:cxn modelId="{21955BE3-065F-40A6-9B0E-0F69E3E53E28}" type="presParOf" srcId="{B45A40AC-319A-4EFA-A3AC-0485B70381AA}" destId="{C9E9F8D2-9189-48BD-A2C9-9E1ADFD3CE05}" srcOrd="2" destOrd="0" presId="urn:microsoft.com/office/officeart/2005/8/layout/hList7"/>
    <dgm:cxn modelId="{289B09FA-EDC6-4D6F-82D5-EF2CC0D01DCA}" type="presParOf" srcId="{B45A40AC-319A-4EFA-A3AC-0485B70381AA}" destId="{40DE7703-2424-491C-81A9-F22C95199478}" srcOrd="3" destOrd="0" presId="urn:microsoft.com/office/officeart/2005/8/layout/hList7"/>
    <dgm:cxn modelId="{F1B710EC-E936-4CA1-8FBD-376C29573747}" type="presParOf" srcId="{59872717-7F00-40E2-810A-EBC8E379B058}" destId="{E5C8A894-291E-45E6-8F78-D4CCC7BFA81F}" srcOrd="7" destOrd="0" presId="urn:microsoft.com/office/officeart/2005/8/layout/hList7"/>
    <dgm:cxn modelId="{9B6E20DB-B6BB-410C-A1A1-E81E3CF1E06E}" type="presParOf" srcId="{59872717-7F00-40E2-810A-EBC8E379B058}" destId="{74FA68A6-324F-4585-AB85-AB7709FC31B8}" srcOrd="8" destOrd="0" presId="urn:microsoft.com/office/officeart/2005/8/layout/hList7"/>
    <dgm:cxn modelId="{A09760EA-2592-4134-8B06-A2C090A10D70}" type="presParOf" srcId="{74FA68A6-324F-4585-AB85-AB7709FC31B8}" destId="{1A95E1EC-C4FA-4D8C-8701-6ADEE70550C2}" srcOrd="0" destOrd="0" presId="urn:microsoft.com/office/officeart/2005/8/layout/hList7"/>
    <dgm:cxn modelId="{19860C79-9A6B-425A-9153-D4CABE09D279}" type="presParOf" srcId="{74FA68A6-324F-4585-AB85-AB7709FC31B8}" destId="{6C0F2105-A535-4508-90D1-111FBED52EDE}" srcOrd="1" destOrd="0" presId="urn:microsoft.com/office/officeart/2005/8/layout/hList7"/>
    <dgm:cxn modelId="{50ED8414-F7CC-4054-B31F-E645209646A0}" type="presParOf" srcId="{74FA68A6-324F-4585-AB85-AB7709FC31B8}" destId="{4FCA84AF-2617-4229-BE4F-3531A6088239}" srcOrd="2" destOrd="0" presId="urn:microsoft.com/office/officeart/2005/8/layout/hList7"/>
    <dgm:cxn modelId="{6EECED8D-6699-4C51-84ED-22F06C4D2262}" type="presParOf" srcId="{74FA68A6-324F-4585-AB85-AB7709FC31B8}" destId="{1096C30E-19F3-4DC6-BFA7-F60862C771CC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12565A-87D1-4E50-9D60-A433B15315F7}" type="doc">
      <dgm:prSet loTypeId="urn:microsoft.com/office/officeart/2005/8/layout/b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942F5D7-3AB9-4F64-9B1D-8DFB13B8A7C6}">
      <dgm:prSet custT="1"/>
      <dgm:spPr/>
      <dgm:t>
        <a:bodyPr/>
        <a:lstStyle/>
        <a:p>
          <a:r>
            <a:rPr lang="en-US" sz="2500" dirty="0">
              <a:solidFill>
                <a:srgbClr val="040404"/>
              </a:solidFill>
            </a:rPr>
            <a:t>Solution Customization</a:t>
          </a:r>
        </a:p>
      </dgm:t>
    </dgm:pt>
    <dgm:pt modelId="{71BDB300-7FC1-41D9-987F-9C8D2C996045}">
      <dgm:prSet custT="1"/>
      <dgm:spPr/>
      <dgm:t>
        <a:bodyPr/>
        <a:lstStyle/>
        <a:p>
          <a:r>
            <a:rPr lang="en-US" sz="2500" dirty="0">
              <a:solidFill>
                <a:srgbClr val="040404"/>
              </a:solidFill>
            </a:rPr>
            <a:t>Landscape Administration</a:t>
          </a:r>
        </a:p>
      </dgm:t>
    </dgm:pt>
    <dgm:pt modelId="{14302B90-B558-4223-8F9C-B7C8C3A75BA0}">
      <dgm:prSet custT="1"/>
      <dgm:spPr/>
      <dgm:t>
        <a:bodyPr/>
        <a:lstStyle/>
        <a:p>
          <a:r>
            <a:rPr lang="en-US" sz="2500" dirty="0">
              <a:solidFill>
                <a:srgbClr val="040404"/>
              </a:solidFill>
            </a:rPr>
            <a:t>24x7 Monitoring Services</a:t>
          </a:r>
        </a:p>
      </dgm:t>
    </dgm:pt>
    <dgm:pt modelId="{84327B77-99DC-4007-B57E-9E083FED292F}">
      <dgm:prSet phldrT="[Text]" custT="1"/>
      <dgm:spPr/>
      <dgm:t>
        <a:bodyPr/>
        <a:lstStyle/>
        <a:p>
          <a:r>
            <a:rPr lang="en-US" sz="2500" dirty="0">
              <a:solidFill>
                <a:srgbClr val="040404"/>
              </a:solidFill>
            </a:rPr>
            <a:t>Customize Onsite / Remote Services</a:t>
          </a:r>
        </a:p>
      </dgm:t>
    </dgm:pt>
    <dgm:pt modelId="{0B000BD4-1445-45C4-8605-AE52B70ED522}">
      <dgm:prSet phldrT="[Text]"/>
      <dgm:spPr/>
      <dgm:t>
        <a:bodyPr/>
        <a:lstStyle/>
        <a:p>
          <a:pPr algn="ctr"/>
          <a:r>
            <a:rPr lang="en-US" b="1" dirty="0"/>
            <a:t>Outsourcing</a:t>
          </a:r>
        </a:p>
      </dgm:t>
    </dgm:pt>
    <dgm:pt modelId="{DA12F47E-5264-4B68-B945-6CA52D36648A}" type="sibTrans" cxnId="{91EA2C3F-7503-4BE9-9FDD-73627FE1F219}">
      <dgm:prSet/>
      <dgm:spPr/>
      <dgm:t>
        <a:bodyPr/>
        <a:lstStyle/>
        <a:p>
          <a:endParaRPr lang="en-US"/>
        </a:p>
      </dgm:t>
    </dgm:pt>
    <dgm:pt modelId="{D40460D9-EEE7-4C62-B100-1DB5769E7ECF}" type="parTrans" cxnId="{91EA2C3F-7503-4BE9-9FDD-73627FE1F219}">
      <dgm:prSet/>
      <dgm:spPr/>
      <dgm:t>
        <a:bodyPr/>
        <a:lstStyle/>
        <a:p>
          <a:endParaRPr lang="en-US"/>
        </a:p>
      </dgm:t>
    </dgm:pt>
    <dgm:pt modelId="{4663B436-A7A7-4976-849C-13B14CF6DF8C}" type="sibTrans" cxnId="{4C8FB19B-F420-4077-8D92-31233E1BF2F1}">
      <dgm:prSet/>
      <dgm:spPr/>
      <dgm:t>
        <a:bodyPr/>
        <a:lstStyle/>
        <a:p>
          <a:endParaRPr lang="en-US"/>
        </a:p>
      </dgm:t>
    </dgm:pt>
    <dgm:pt modelId="{58B314C3-2F5A-4F0C-B2AD-4D4F249C0216}" type="parTrans" cxnId="{4C8FB19B-F420-4077-8D92-31233E1BF2F1}">
      <dgm:prSet/>
      <dgm:spPr/>
      <dgm:t>
        <a:bodyPr/>
        <a:lstStyle/>
        <a:p>
          <a:endParaRPr lang="en-US"/>
        </a:p>
      </dgm:t>
    </dgm:pt>
    <dgm:pt modelId="{3BB17607-139C-4C51-95BC-DCAEDF8B67BC}" type="sibTrans" cxnId="{B17DDEE3-1B83-4212-BA66-4F7F239284F0}">
      <dgm:prSet/>
      <dgm:spPr/>
      <dgm:t>
        <a:bodyPr/>
        <a:lstStyle/>
        <a:p>
          <a:endParaRPr lang="en-US"/>
        </a:p>
      </dgm:t>
    </dgm:pt>
    <dgm:pt modelId="{17D3A029-95FC-442D-9A32-A5FB6258E80D}" type="parTrans" cxnId="{B17DDEE3-1B83-4212-BA66-4F7F239284F0}">
      <dgm:prSet/>
      <dgm:spPr/>
      <dgm:t>
        <a:bodyPr/>
        <a:lstStyle/>
        <a:p>
          <a:endParaRPr lang="en-US"/>
        </a:p>
      </dgm:t>
    </dgm:pt>
    <dgm:pt modelId="{A51B662D-EC58-4C5A-A0B7-31A1D1716423}" type="sibTrans" cxnId="{AEA8BFB9-BF83-44D1-AFA7-BF107635BEC0}">
      <dgm:prSet/>
      <dgm:spPr/>
      <dgm:t>
        <a:bodyPr/>
        <a:lstStyle/>
        <a:p>
          <a:endParaRPr lang="en-US"/>
        </a:p>
      </dgm:t>
    </dgm:pt>
    <dgm:pt modelId="{FF8EA9EE-D650-4C47-BBDB-97689E3EEC4B}" type="parTrans" cxnId="{AEA8BFB9-BF83-44D1-AFA7-BF107635BEC0}">
      <dgm:prSet/>
      <dgm:spPr/>
      <dgm:t>
        <a:bodyPr/>
        <a:lstStyle/>
        <a:p>
          <a:endParaRPr lang="en-US"/>
        </a:p>
      </dgm:t>
    </dgm:pt>
    <dgm:pt modelId="{896F2D59-3353-4D68-90B6-825E48B71D4E}" type="sibTrans" cxnId="{F0A7F4B5-9FE0-40AE-909E-68622ABF96D0}">
      <dgm:prSet/>
      <dgm:spPr/>
      <dgm:t>
        <a:bodyPr/>
        <a:lstStyle/>
        <a:p>
          <a:endParaRPr lang="en-US"/>
        </a:p>
      </dgm:t>
    </dgm:pt>
    <dgm:pt modelId="{E0CDC23A-C924-40AD-99C7-83380F16C36E}" type="parTrans" cxnId="{F0A7F4B5-9FE0-40AE-909E-68622ABF96D0}">
      <dgm:prSet/>
      <dgm:spPr/>
      <dgm:t>
        <a:bodyPr/>
        <a:lstStyle/>
        <a:p>
          <a:endParaRPr lang="en-US"/>
        </a:p>
      </dgm:t>
    </dgm:pt>
    <dgm:pt modelId="{6EACDC58-03C9-4654-B894-AD6B6D65309A}">
      <dgm:prSet phldrT="[Text]" custT="1"/>
      <dgm:spPr/>
      <dgm:t>
        <a:bodyPr/>
        <a:lstStyle/>
        <a:p>
          <a:r>
            <a:rPr lang="en-US" sz="2500" dirty="0">
              <a:solidFill>
                <a:srgbClr val="040404"/>
              </a:solidFill>
            </a:rPr>
            <a:t>Comprehensive Training &amp; Education for Support Staff as well as End Users based on Clients Business Needs</a:t>
          </a:r>
        </a:p>
      </dgm:t>
    </dgm:pt>
    <dgm:pt modelId="{0C442AE2-5FC4-4572-96ED-B4CEBA8631DB}">
      <dgm:prSet phldrT="[Text]"/>
      <dgm:spPr/>
      <dgm:t>
        <a:bodyPr/>
        <a:lstStyle/>
        <a:p>
          <a:pPr algn="ctr"/>
          <a:r>
            <a:rPr lang="en-US" b="1" dirty="0"/>
            <a:t>Training</a:t>
          </a:r>
        </a:p>
      </dgm:t>
    </dgm:pt>
    <dgm:pt modelId="{31607FD2-EE1E-425B-9EF8-F6B43D8B88CE}" type="sibTrans" cxnId="{9E43EBF7-C1C4-4117-B592-DC6637B1BD1E}">
      <dgm:prSet/>
      <dgm:spPr/>
      <dgm:t>
        <a:bodyPr/>
        <a:lstStyle/>
        <a:p>
          <a:endParaRPr lang="en-US"/>
        </a:p>
      </dgm:t>
    </dgm:pt>
    <dgm:pt modelId="{D7EC15FA-B0CF-4B44-A1EB-D0F814658AE3}" type="parTrans" cxnId="{9E43EBF7-C1C4-4117-B592-DC6637B1BD1E}">
      <dgm:prSet/>
      <dgm:spPr/>
      <dgm:t>
        <a:bodyPr/>
        <a:lstStyle/>
        <a:p>
          <a:endParaRPr lang="en-US"/>
        </a:p>
      </dgm:t>
    </dgm:pt>
    <dgm:pt modelId="{70851723-B14A-468A-9841-B3D17998B4C7}" type="sibTrans" cxnId="{5C7BC4C5-9143-4282-8685-5AC47132FBA9}">
      <dgm:prSet/>
      <dgm:spPr/>
      <dgm:t>
        <a:bodyPr/>
        <a:lstStyle/>
        <a:p>
          <a:endParaRPr lang="en-US"/>
        </a:p>
      </dgm:t>
    </dgm:pt>
    <dgm:pt modelId="{EE8421F6-125A-4A44-9C8E-D20098464568}" type="parTrans" cxnId="{5C7BC4C5-9143-4282-8685-5AC47132FBA9}">
      <dgm:prSet/>
      <dgm:spPr/>
      <dgm:t>
        <a:bodyPr/>
        <a:lstStyle/>
        <a:p>
          <a:endParaRPr lang="en-US"/>
        </a:p>
      </dgm:t>
    </dgm:pt>
    <dgm:pt modelId="{9A594920-67C5-41AB-8107-01FF64F71818}">
      <dgm:prSet custT="1"/>
      <dgm:spPr/>
      <dgm:t>
        <a:bodyPr/>
        <a:lstStyle/>
        <a:p>
          <a:r>
            <a:rPr lang="en-US" sz="2500" dirty="0">
              <a:solidFill>
                <a:srgbClr val="040404"/>
              </a:solidFill>
            </a:rPr>
            <a:t>Consultants for sub-project delivery</a:t>
          </a:r>
        </a:p>
      </dgm:t>
    </dgm:pt>
    <dgm:pt modelId="{37B3B9AC-DBF3-4F8E-BD90-63968C44F77A}">
      <dgm:prSet custT="1"/>
      <dgm:spPr/>
      <dgm:t>
        <a:bodyPr/>
        <a:lstStyle/>
        <a:p>
          <a:r>
            <a:rPr lang="en-US" sz="2500" dirty="0">
              <a:solidFill>
                <a:srgbClr val="040404"/>
              </a:solidFill>
            </a:rPr>
            <a:t>Part time consultants on hourly basis</a:t>
          </a:r>
        </a:p>
      </dgm:t>
    </dgm:pt>
    <dgm:pt modelId="{E9246B53-9232-40E2-8C89-E4FA065EAC56}">
      <dgm:prSet custT="1"/>
      <dgm:spPr/>
      <dgm:t>
        <a:bodyPr/>
        <a:lstStyle/>
        <a:p>
          <a:r>
            <a:rPr lang="en-US" sz="2500" dirty="0">
              <a:solidFill>
                <a:srgbClr val="040404"/>
              </a:solidFill>
            </a:rPr>
            <a:t>Architects for Solution Design / Requirement Gathering</a:t>
          </a:r>
        </a:p>
      </dgm:t>
    </dgm:pt>
    <dgm:pt modelId="{01DBC35F-3F4A-4D7B-B87B-AF409D69399F}">
      <dgm:prSet/>
      <dgm:spPr/>
      <dgm:t>
        <a:bodyPr/>
        <a:lstStyle/>
        <a:p>
          <a:pPr algn="ctr"/>
          <a:r>
            <a:rPr lang="en-US" b="1" dirty="0"/>
            <a:t>Consulting</a:t>
          </a:r>
        </a:p>
      </dgm:t>
    </dgm:pt>
    <dgm:pt modelId="{2E8BC914-6287-4991-9D51-799562885FB9}" type="sibTrans" cxnId="{49FECD40-9307-466D-8F23-64675B6EE73C}">
      <dgm:prSet/>
      <dgm:spPr/>
      <dgm:t>
        <a:bodyPr/>
        <a:lstStyle/>
        <a:p>
          <a:endParaRPr lang="en-US"/>
        </a:p>
      </dgm:t>
    </dgm:pt>
    <dgm:pt modelId="{CAFAA6FC-58C5-411A-BF7A-A20F354C34EF}" type="parTrans" cxnId="{49FECD40-9307-466D-8F23-64675B6EE73C}">
      <dgm:prSet/>
      <dgm:spPr/>
      <dgm:t>
        <a:bodyPr/>
        <a:lstStyle/>
        <a:p>
          <a:endParaRPr lang="en-US"/>
        </a:p>
      </dgm:t>
    </dgm:pt>
    <dgm:pt modelId="{B2C6155A-A9ED-4538-ABBB-1AC23CBFB398}" type="sibTrans" cxnId="{4A306A46-8304-4873-BAC2-D2AFF367AE73}">
      <dgm:prSet/>
      <dgm:spPr/>
      <dgm:t>
        <a:bodyPr/>
        <a:lstStyle/>
        <a:p>
          <a:endParaRPr lang="en-US"/>
        </a:p>
      </dgm:t>
    </dgm:pt>
    <dgm:pt modelId="{61E0B23D-BC43-469D-8350-228B780E6043}" type="parTrans" cxnId="{4A306A46-8304-4873-BAC2-D2AFF367AE73}">
      <dgm:prSet/>
      <dgm:spPr/>
      <dgm:t>
        <a:bodyPr/>
        <a:lstStyle/>
        <a:p>
          <a:endParaRPr lang="en-US"/>
        </a:p>
      </dgm:t>
    </dgm:pt>
    <dgm:pt modelId="{0CA34663-4FB5-4FE7-A1D3-892C93E22413}" type="sibTrans" cxnId="{995E4A65-0F0B-43BC-8381-41E2539DF5D8}">
      <dgm:prSet/>
      <dgm:spPr/>
      <dgm:t>
        <a:bodyPr/>
        <a:lstStyle/>
        <a:p>
          <a:endParaRPr lang="en-US"/>
        </a:p>
      </dgm:t>
    </dgm:pt>
    <dgm:pt modelId="{C422A56E-568A-4F35-819E-30D1771AB6A3}" type="parTrans" cxnId="{995E4A65-0F0B-43BC-8381-41E2539DF5D8}">
      <dgm:prSet/>
      <dgm:spPr/>
      <dgm:t>
        <a:bodyPr/>
        <a:lstStyle/>
        <a:p>
          <a:endParaRPr lang="en-US"/>
        </a:p>
      </dgm:t>
    </dgm:pt>
    <dgm:pt modelId="{86BF1C60-6535-4E85-921E-5DDC58F815F4}" type="sibTrans" cxnId="{CF140D6D-88B8-4D31-8461-B9F54EBBB902}">
      <dgm:prSet/>
      <dgm:spPr/>
      <dgm:t>
        <a:bodyPr/>
        <a:lstStyle/>
        <a:p>
          <a:endParaRPr lang="en-US"/>
        </a:p>
      </dgm:t>
    </dgm:pt>
    <dgm:pt modelId="{C70F6C9C-252B-4780-83A0-A42ED547D853}" type="parTrans" cxnId="{CF140D6D-88B8-4D31-8461-B9F54EBBB902}">
      <dgm:prSet/>
      <dgm:spPr/>
      <dgm:t>
        <a:bodyPr/>
        <a:lstStyle/>
        <a:p>
          <a:endParaRPr lang="en-US"/>
        </a:p>
      </dgm:t>
    </dgm:pt>
    <dgm:pt modelId="{7B61B746-D741-47E4-A4D3-70DAB049229F}">
      <dgm:prSet phldrT="[Text]" custT="1"/>
      <dgm:spPr/>
      <dgm:t>
        <a:bodyPr/>
        <a:lstStyle/>
        <a:p>
          <a:r>
            <a:rPr lang="en-US" sz="2500" dirty="0">
              <a:solidFill>
                <a:srgbClr val="040404"/>
              </a:solidFill>
            </a:rPr>
            <a:t>Migration to latest version.</a:t>
          </a:r>
        </a:p>
      </dgm:t>
    </dgm:pt>
    <dgm:pt modelId="{9989BCAF-8E06-4760-B28B-82B5A90A2549}">
      <dgm:prSet phldrT="[Text]"/>
      <dgm:spPr/>
      <dgm:t>
        <a:bodyPr/>
        <a:lstStyle/>
        <a:p>
          <a:pPr algn="ctr"/>
          <a:r>
            <a:rPr lang="en-US" b="1" dirty="0"/>
            <a:t>Migration</a:t>
          </a:r>
        </a:p>
      </dgm:t>
    </dgm:pt>
    <dgm:pt modelId="{02A75D7E-4BE1-4846-9B6A-7F34DD003B89}" type="sibTrans" cxnId="{BC1C2F4D-9D0A-415D-9856-DFB62475498C}">
      <dgm:prSet/>
      <dgm:spPr/>
      <dgm:t>
        <a:bodyPr/>
        <a:lstStyle/>
        <a:p>
          <a:endParaRPr lang="en-US"/>
        </a:p>
      </dgm:t>
    </dgm:pt>
    <dgm:pt modelId="{DC866D61-C838-4A69-9AF9-FCE2BDAD033F}" type="parTrans" cxnId="{BC1C2F4D-9D0A-415D-9856-DFB62475498C}">
      <dgm:prSet/>
      <dgm:spPr/>
      <dgm:t>
        <a:bodyPr/>
        <a:lstStyle/>
        <a:p>
          <a:endParaRPr lang="en-US"/>
        </a:p>
      </dgm:t>
    </dgm:pt>
    <dgm:pt modelId="{A535DA5F-F2B3-426A-9A28-D021E90E2D4B}" type="sibTrans" cxnId="{D713D215-60F6-49C3-B46D-0E6A2EAFD021}">
      <dgm:prSet/>
      <dgm:spPr/>
      <dgm:t>
        <a:bodyPr/>
        <a:lstStyle/>
        <a:p>
          <a:endParaRPr lang="en-US"/>
        </a:p>
      </dgm:t>
    </dgm:pt>
    <dgm:pt modelId="{308DA54B-1692-4CEC-B544-5040F2D31F8B}" type="parTrans" cxnId="{D713D215-60F6-49C3-B46D-0E6A2EAFD021}">
      <dgm:prSet/>
      <dgm:spPr/>
      <dgm:t>
        <a:bodyPr/>
        <a:lstStyle/>
        <a:p>
          <a:endParaRPr lang="en-US"/>
        </a:p>
      </dgm:t>
    </dgm:pt>
    <dgm:pt modelId="{7F689A5A-EFF0-4A12-88DE-C049090A578C}">
      <dgm:prSet custT="1"/>
      <dgm:spPr/>
      <dgm:t>
        <a:bodyPr/>
        <a:lstStyle/>
        <a:p>
          <a:r>
            <a:rPr lang="en-US" sz="2500" dirty="0">
              <a:solidFill>
                <a:srgbClr val="040404"/>
              </a:solidFill>
            </a:rPr>
            <a:t>Deploy and Transition</a:t>
          </a:r>
        </a:p>
      </dgm:t>
    </dgm:pt>
    <dgm:pt modelId="{F30F7372-0717-4CDC-9CD8-7D684F62AA0B}">
      <dgm:prSet custT="1"/>
      <dgm:spPr/>
      <dgm:t>
        <a:bodyPr/>
        <a:lstStyle/>
        <a:p>
          <a:r>
            <a:rPr lang="en-US" sz="2500" dirty="0">
              <a:solidFill>
                <a:srgbClr val="040404"/>
              </a:solidFill>
            </a:rPr>
            <a:t>Solution Testing</a:t>
          </a:r>
        </a:p>
      </dgm:t>
    </dgm:pt>
    <dgm:pt modelId="{2939EE1D-26FD-46F2-B37C-8D3896A4F61E}">
      <dgm:prSet custT="1"/>
      <dgm:spPr/>
      <dgm:t>
        <a:bodyPr/>
        <a:lstStyle/>
        <a:p>
          <a:r>
            <a:rPr lang="en-US" sz="2500" dirty="0">
              <a:solidFill>
                <a:srgbClr val="040404"/>
              </a:solidFill>
            </a:rPr>
            <a:t>External Integration</a:t>
          </a:r>
        </a:p>
      </dgm:t>
    </dgm:pt>
    <dgm:pt modelId="{0F534D58-AF72-45ED-A74D-AB229F77F809}">
      <dgm:prSet custT="1"/>
      <dgm:spPr/>
      <dgm:t>
        <a:bodyPr/>
        <a:lstStyle/>
        <a:p>
          <a:r>
            <a:rPr lang="en-US" sz="2500" dirty="0">
              <a:solidFill>
                <a:srgbClr val="040404"/>
              </a:solidFill>
            </a:rPr>
            <a:t>Build Phase Customization &amp; Configuration</a:t>
          </a:r>
        </a:p>
      </dgm:t>
    </dgm:pt>
    <dgm:pt modelId="{6641CA98-FCEC-490C-9FC2-F28D58C887B2}">
      <dgm:prSet custT="1"/>
      <dgm:spPr/>
      <dgm:t>
        <a:bodyPr/>
        <a:lstStyle/>
        <a:p>
          <a:r>
            <a:rPr lang="en-US" sz="2500">
              <a:solidFill>
                <a:srgbClr val="040404"/>
              </a:solidFill>
            </a:rPr>
            <a:t>Design</a:t>
          </a:r>
          <a:endParaRPr lang="en-US" sz="2500" dirty="0">
            <a:solidFill>
              <a:srgbClr val="040404"/>
            </a:solidFill>
          </a:endParaRPr>
        </a:p>
      </dgm:t>
    </dgm:pt>
    <dgm:pt modelId="{CC478C72-5423-4118-BFD7-D91D8013EF53}">
      <dgm:prSet phldrT="[Text]" custT="1"/>
      <dgm:spPr/>
      <dgm:t>
        <a:bodyPr/>
        <a:lstStyle/>
        <a:p>
          <a:r>
            <a:rPr lang="en-US" sz="2500" dirty="0">
              <a:solidFill>
                <a:srgbClr val="040404"/>
              </a:solidFill>
            </a:rPr>
            <a:t>Requirement Analysis &amp; Solution Definition </a:t>
          </a:r>
        </a:p>
      </dgm:t>
    </dgm:pt>
    <dgm:pt modelId="{B3A97813-E99D-49D0-BDDB-6C77AF50C2D6}">
      <dgm:prSet phldrT="[Text]"/>
      <dgm:spPr/>
      <dgm:t>
        <a:bodyPr/>
        <a:lstStyle/>
        <a:p>
          <a:pPr algn="ctr"/>
          <a:r>
            <a:rPr lang="en-US" b="1" dirty="0"/>
            <a:t>Implementation</a:t>
          </a:r>
        </a:p>
      </dgm:t>
    </dgm:pt>
    <dgm:pt modelId="{E2014FB0-FD52-41B2-8ED2-4C1DF539EB40}" type="sibTrans" cxnId="{4AB3112C-8B70-4AF8-956D-16113D90EF7A}">
      <dgm:prSet/>
      <dgm:spPr/>
      <dgm:t>
        <a:bodyPr/>
        <a:lstStyle/>
        <a:p>
          <a:endParaRPr lang="en-US"/>
        </a:p>
      </dgm:t>
    </dgm:pt>
    <dgm:pt modelId="{F6A26004-189D-423F-8BE7-0997C2BA2DCE}" type="parTrans" cxnId="{4AB3112C-8B70-4AF8-956D-16113D90EF7A}">
      <dgm:prSet/>
      <dgm:spPr/>
      <dgm:t>
        <a:bodyPr/>
        <a:lstStyle/>
        <a:p>
          <a:endParaRPr lang="en-US"/>
        </a:p>
      </dgm:t>
    </dgm:pt>
    <dgm:pt modelId="{095C2C85-DE57-429B-AB16-A0162E7067F8}" type="sibTrans" cxnId="{7A4D0A93-F709-406E-B2E4-9441B32E83E3}">
      <dgm:prSet/>
      <dgm:spPr/>
      <dgm:t>
        <a:bodyPr/>
        <a:lstStyle/>
        <a:p>
          <a:endParaRPr lang="en-US"/>
        </a:p>
      </dgm:t>
    </dgm:pt>
    <dgm:pt modelId="{20EDCC4F-7C28-4C1F-A42E-3989A9618ED8}" type="parTrans" cxnId="{7A4D0A93-F709-406E-B2E4-9441B32E83E3}">
      <dgm:prSet/>
      <dgm:spPr/>
      <dgm:t>
        <a:bodyPr/>
        <a:lstStyle/>
        <a:p>
          <a:endParaRPr lang="en-US"/>
        </a:p>
      </dgm:t>
    </dgm:pt>
    <dgm:pt modelId="{48DC4006-4B64-4485-98F2-D66D06987AE2}" type="sibTrans" cxnId="{F65E92B0-84D4-46D4-A83D-E907803D9DD0}">
      <dgm:prSet/>
      <dgm:spPr/>
      <dgm:t>
        <a:bodyPr/>
        <a:lstStyle/>
        <a:p>
          <a:endParaRPr lang="en-US"/>
        </a:p>
      </dgm:t>
    </dgm:pt>
    <dgm:pt modelId="{C3964731-C8BA-4222-98AE-D7AFDB8C6C7F}" type="parTrans" cxnId="{F65E92B0-84D4-46D4-A83D-E907803D9DD0}">
      <dgm:prSet/>
      <dgm:spPr/>
      <dgm:t>
        <a:bodyPr/>
        <a:lstStyle/>
        <a:p>
          <a:endParaRPr lang="en-US"/>
        </a:p>
      </dgm:t>
    </dgm:pt>
    <dgm:pt modelId="{118574BD-2171-4F43-9400-3DEB783CAC6B}" type="sibTrans" cxnId="{C65D0483-2AB0-4C9E-A1BA-9F0CA97C11EC}">
      <dgm:prSet/>
      <dgm:spPr/>
      <dgm:t>
        <a:bodyPr/>
        <a:lstStyle/>
        <a:p>
          <a:endParaRPr lang="en-US"/>
        </a:p>
      </dgm:t>
    </dgm:pt>
    <dgm:pt modelId="{230E2155-BA94-430F-9647-8BEB0D2C4638}" type="parTrans" cxnId="{C65D0483-2AB0-4C9E-A1BA-9F0CA97C11EC}">
      <dgm:prSet/>
      <dgm:spPr/>
      <dgm:t>
        <a:bodyPr/>
        <a:lstStyle/>
        <a:p>
          <a:endParaRPr lang="en-US"/>
        </a:p>
      </dgm:t>
    </dgm:pt>
    <dgm:pt modelId="{DB897EC8-E8B3-4978-8D77-280B386FBE04}" type="sibTrans" cxnId="{23A35925-11AC-4669-A435-FF85D65E6BF2}">
      <dgm:prSet/>
      <dgm:spPr/>
      <dgm:t>
        <a:bodyPr/>
        <a:lstStyle/>
        <a:p>
          <a:endParaRPr lang="en-US"/>
        </a:p>
      </dgm:t>
    </dgm:pt>
    <dgm:pt modelId="{C4A61372-6F62-4DA4-9939-435EB880CBD3}" type="parTrans" cxnId="{23A35925-11AC-4669-A435-FF85D65E6BF2}">
      <dgm:prSet/>
      <dgm:spPr/>
      <dgm:t>
        <a:bodyPr/>
        <a:lstStyle/>
        <a:p>
          <a:endParaRPr lang="en-US"/>
        </a:p>
      </dgm:t>
    </dgm:pt>
    <dgm:pt modelId="{E63D418E-D24E-45DC-81FD-07BCBB6D4641}" type="sibTrans" cxnId="{890C6B07-50AF-4F2F-BDFA-E7862004F3AE}">
      <dgm:prSet/>
      <dgm:spPr/>
      <dgm:t>
        <a:bodyPr/>
        <a:lstStyle/>
        <a:p>
          <a:endParaRPr lang="en-US"/>
        </a:p>
      </dgm:t>
    </dgm:pt>
    <dgm:pt modelId="{A975706C-E767-4AAD-A3E3-A71FEDA8A144}" type="parTrans" cxnId="{890C6B07-50AF-4F2F-BDFA-E7862004F3AE}">
      <dgm:prSet/>
      <dgm:spPr/>
      <dgm:t>
        <a:bodyPr/>
        <a:lstStyle/>
        <a:p>
          <a:endParaRPr lang="en-US"/>
        </a:p>
      </dgm:t>
    </dgm:pt>
    <dgm:pt modelId="{2EC0C06B-BF73-4B6F-B1FE-79B1ACA043C6}" type="sibTrans" cxnId="{A6248E0C-F6BF-445B-8444-6595DA2CC98F}">
      <dgm:prSet/>
      <dgm:spPr/>
      <dgm:t>
        <a:bodyPr/>
        <a:lstStyle/>
        <a:p>
          <a:endParaRPr lang="en-US"/>
        </a:p>
      </dgm:t>
    </dgm:pt>
    <dgm:pt modelId="{4CABC132-F625-4D93-8BA4-3D632F177A9B}" type="parTrans" cxnId="{A6248E0C-F6BF-445B-8444-6595DA2CC98F}">
      <dgm:prSet/>
      <dgm:spPr/>
      <dgm:t>
        <a:bodyPr/>
        <a:lstStyle/>
        <a:p>
          <a:endParaRPr lang="en-US"/>
        </a:p>
      </dgm:t>
    </dgm:pt>
    <dgm:pt modelId="{D3764596-44A8-4F89-8788-869157A2ABB1}">
      <dgm:prSet phldrT="[Text]" custT="1"/>
      <dgm:spPr/>
      <dgm:t>
        <a:bodyPr/>
        <a:lstStyle/>
        <a:p>
          <a:r>
            <a:rPr lang="en-US" sz="2500" dirty="0">
              <a:solidFill>
                <a:srgbClr val="040404"/>
              </a:solidFill>
            </a:rPr>
            <a:t>Migration Enhancements</a:t>
          </a:r>
        </a:p>
      </dgm:t>
    </dgm:pt>
    <dgm:pt modelId="{7C22D28E-E0E4-4267-8658-54C272A229BA}" type="parTrans" cxnId="{98D31BF6-B03A-4F81-9BDB-5F2FBFBEEA4F}">
      <dgm:prSet/>
      <dgm:spPr/>
      <dgm:t>
        <a:bodyPr/>
        <a:lstStyle/>
        <a:p>
          <a:endParaRPr lang="en-US"/>
        </a:p>
      </dgm:t>
    </dgm:pt>
    <dgm:pt modelId="{8E08069A-1589-4A51-857F-74D189ED4E07}" type="sibTrans" cxnId="{98D31BF6-B03A-4F81-9BDB-5F2FBFBEEA4F}">
      <dgm:prSet/>
      <dgm:spPr/>
      <dgm:t>
        <a:bodyPr/>
        <a:lstStyle/>
        <a:p>
          <a:endParaRPr lang="en-US"/>
        </a:p>
      </dgm:t>
    </dgm:pt>
    <dgm:pt modelId="{7FD6CA0B-7F6B-4759-A5F8-9FF3F5198857}">
      <dgm:prSet phldrT="[Text]" custT="1"/>
      <dgm:spPr/>
      <dgm:t>
        <a:bodyPr/>
        <a:lstStyle/>
        <a:p>
          <a:r>
            <a:rPr lang="en-US" sz="2500" dirty="0">
              <a:solidFill>
                <a:srgbClr val="040404"/>
              </a:solidFill>
            </a:rPr>
            <a:t>Post migration performance tuning</a:t>
          </a:r>
        </a:p>
      </dgm:t>
    </dgm:pt>
    <dgm:pt modelId="{4C468F1A-1D07-4FB6-BCA8-D2725CBF2F8D}" type="parTrans" cxnId="{E2A98D20-AE32-4851-A8FF-E7A549D8DA1D}">
      <dgm:prSet/>
      <dgm:spPr/>
      <dgm:t>
        <a:bodyPr/>
        <a:lstStyle/>
        <a:p>
          <a:endParaRPr lang="en-US"/>
        </a:p>
      </dgm:t>
    </dgm:pt>
    <dgm:pt modelId="{F2587250-E334-4490-AFE3-5BADAD5D3714}" type="sibTrans" cxnId="{E2A98D20-AE32-4851-A8FF-E7A549D8DA1D}">
      <dgm:prSet/>
      <dgm:spPr/>
      <dgm:t>
        <a:bodyPr/>
        <a:lstStyle/>
        <a:p>
          <a:endParaRPr lang="en-US"/>
        </a:p>
      </dgm:t>
    </dgm:pt>
    <dgm:pt modelId="{7C36436A-5084-462E-B2CC-93911B5FD79E}">
      <dgm:prSet phldrT="[Text]" custT="1"/>
      <dgm:spPr/>
      <dgm:t>
        <a:bodyPr/>
        <a:lstStyle/>
        <a:p>
          <a:r>
            <a:rPr lang="en-US" sz="2500" dirty="0">
              <a:solidFill>
                <a:srgbClr val="040404"/>
              </a:solidFill>
            </a:rPr>
            <a:t>UI Enhancements</a:t>
          </a:r>
        </a:p>
      </dgm:t>
    </dgm:pt>
    <dgm:pt modelId="{D2A961DA-3BC7-40B9-B127-65F93DA907C8}" type="parTrans" cxnId="{69E1C84A-F2AE-4278-820F-50870CD2AE8D}">
      <dgm:prSet/>
      <dgm:spPr/>
      <dgm:t>
        <a:bodyPr/>
        <a:lstStyle/>
        <a:p>
          <a:endParaRPr lang="en-US"/>
        </a:p>
      </dgm:t>
    </dgm:pt>
    <dgm:pt modelId="{1841ED78-2DFE-461A-98B1-C09F0DF84FB9}" type="sibTrans" cxnId="{69E1C84A-F2AE-4278-820F-50870CD2AE8D}">
      <dgm:prSet/>
      <dgm:spPr/>
      <dgm:t>
        <a:bodyPr/>
        <a:lstStyle/>
        <a:p>
          <a:endParaRPr lang="en-US"/>
        </a:p>
      </dgm:t>
    </dgm:pt>
    <dgm:pt modelId="{4F1D2B06-9207-4074-A761-E7167C921BE9}">
      <dgm:prSet phldrT="[Text]" custT="1"/>
      <dgm:spPr/>
      <dgm:t>
        <a:bodyPr/>
        <a:lstStyle/>
        <a:p>
          <a:r>
            <a:rPr lang="en-US" sz="2500" dirty="0">
              <a:solidFill>
                <a:srgbClr val="040404"/>
              </a:solidFill>
            </a:rPr>
            <a:t>Bug Fixes</a:t>
          </a:r>
        </a:p>
      </dgm:t>
    </dgm:pt>
    <dgm:pt modelId="{B3251EE0-D473-4EBB-A330-50C11BFEBD27}" type="parTrans" cxnId="{27F62D41-16B6-4801-B634-473560C6AB7F}">
      <dgm:prSet/>
      <dgm:spPr/>
      <dgm:t>
        <a:bodyPr/>
        <a:lstStyle/>
        <a:p>
          <a:endParaRPr lang="en-US"/>
        </a:p>
      </dgm:t>
    </dgm:pt>
    <dgm:pt modelId="{E6B6E5C7-648C-4161-9E50-781C53320CD5}" type="sibTrans" cxnId="{27F62D41-16B6-4801-B634-473560C6AB7F}">
      <dgm:prSet/>
      <dgm:spPr/>
      <dgm:t>
        <a:bodyPr/>
        <a:lstStyle/>
        <a:p>
          <a:endParaRPr lang="en-US"/>
        </a:p>
      </dgm:t>
    </dgm:pt>
    <dgm:pt modelId="{FA9CC86B-8BC5-4181-A11A-7E813101124B}">
      <dgm:prSet phldrT="[Text]" custT="1"/>
      <dgm:spPr/>
      <dgm:t>
        <a:bodyPr/>
        <a:lstStyle/>
        <a:p>
          <a:r>
            <a:rPr lang="en-US" sz="2500" dirty="0">
              <a:solidFill>
                <a:srgbClr val="040404"/>
              </a:solidFill>
            </a:rPr>
            <a:t>New integrations</a:t>
          </a:r>
        </a:p>
      </dgm:t>
    </dgm:pt>
    <dgm:pt modelId="{5BC36DC0-EF82-40F2-A7DC-781CCA66E6A5}" type="parTrans" cxnId="{890D25DA-1AD7-46EF-B195-011F06C3964E}">
      <dgm:prSet/>
      <dgm:spPr/>
      <dgm:t>
        <a:bodyPr/>
        <a:lstStyle/>
        <a:p>
          <a:endParaRPr lang="en-US"/>
        </a:p>
      </dgm:t>
    </dgm:pt>
    <dgm:pt modelId="{53D79C81-0045-4E1D-81EF-7B4DD67217BB}" type="sibTrans" cxnId="{890D25DA-1AD7-46EF-B195-011F06C3964E}">
      <dgm:prSet/>
      <dgm:spPr/>
      <dgm:t>
        <a:bodyPr/>
        <a:lstStyle/>
        <a:p>
          <a:endParaRPr lang="en-US"/>
        </a:p>
      </dgm:t>
    </dgm:pt>
    <dgm:pt modelId="{BA2634ED-56CB-43B5-9AD5-60DB6D2EFE37}">
      <dgm:prSet phldrT="[Text]" custT="1"/>
      <dgm:spPr/>
      <dgm:t>
        <a:bodyPr/>
        <a:lstStyle/>
        <a:p>
          <a:r>
            <a:rPr lang="en-US" sz="2500" dirty="0">
              <a:solidFill>
                <a:srgbClr val="040404"/>
              </a:solidFill>
            </a:rPr>
            <a:t>Pre-built and Customized training courses – onsite or remote classes as per needs</a:t>
          </a:r>
        </a:p>
      </dgm:t>
    </dgm:pt>
    <dgm:pt modelId="{CF0C693F-8A3F-4E01-BF83-7A0EB806454B}" type="parTrans" cxnId="{73AE893D-2E77-44B5-A030-CC3503059ED5}">
      <dgm:prSet/>
      <dgm:spPr/>
      <dgm:t>
        <a:bodyPr/>
        <a:lstStyle/>
        <a:p>
          <a:endParaRPr lang="en-US"/>
        </a:p>
      </dgm:t>
    </dgm:pt>
    <dgm:pt modelId="{6EC0F5FE-5AC4-4D7D-917F-A3EB5CBC6408}" type="sibTrans" cxnId="{73AE893D-2E77-44B5-A030-CC3503059ED5}">
      <dgm:prSet/>
      <dgm:spPr/>
      <dgm:t>
        <a:bodyPr/>
        <a:lstStyle/>
        <a:p>
          <a:endParaRPr lang="en-US"/>
        </a:p>
      </dgm:t>
    </dgm:pt>
    <dgm:pt modelId="{AB04EB46-F269-451B-90A0-6D5D0267A2C5}">
      <dgm:prSet custT="1"/>
      <dgm:spPr/>
      <dgm:t>
        <a:bodyPr/>
        <a:lstStyle/>
        <a:p>
          <a:r>
            <a:rPr lang="en-US" sz="2500" dirty="0">
              <a:solidFill>
                <a:srgbClr val="040404"/>
              </a:solidFill>
            </a:rPr>
            <a:t>Fixed support hours and/or custom packages</a:t>
          </a:r>
        </a:p>
      </dgm:t>
    </dgm:pt>
    <dgm:pt modelId="{AE96DFFC-E6D4-4B68-B118-BE3F6CCE8E0F}" type="parTrans" cxnId="{7EA41196-AE6A-4416-8E99-D2E7B9DCD5FE}">
      <dgm:prSet/>
      <dgm:spPr/>
      <dgm:t>
        <a:bodyPr/>
        <a:lstStyle/>
        <a:p>
          <a:endParaRPr lang="en-US"/>
        </a:p>
      </dgm:t>
    </dgm:pt>
    <dgm:pt modelId="{A71E28E4-F1FF-4A34-A4E0-B3DB411B0A60}" type="sibTrans" cxnId="{7EA41196-AE6A-4416-8E99-D2E7B9DCD5FE}">
      <dgm:prSet/>
      <dgm:spPr/>
      <dgm:t>
        <a:bodyPr/>
        <a:lstStyle/>
        <a:p>
          <a:endParaRPr lang="en-US"/>
        </a:p>
      </dgm:t>
    </dgm:pt>
    <dgm:pt modelId="{DF83AEA2-0BA3-4085-BF8A-33C43C92722C}" type="pres">
      <dgm:prSet presAssocID="{6F12565A-87D1-4E50-9D60-A433B15315F7}" presName="diagram" presStyleCnt="0">
        <dgm:presLayoutVars>
          <dgm:dir/>
          <dgm:animLvl val="lvl"/>
          <dgm:resizeHandles val="exact"/>
        </dgm:presLayoutVars>
      </dgm:prSet>
      <dgm:spPr/>
    </dgm:pt>
    <dgm:pt modelId="{6422CB4B-8962-4ADC-900D-87BF71EBFC66}" type="pres">
      <dgm:prSet presAssocID="{B3A97813-E99D-49D0-BDDB-6C77AF50C2D6}" presName="compNode" presStyleCnt="0"/>
      <dgm:spPr/>
    </dgm:pt>
    <dgm:pt modelId="{0D0D3F96-6227-4E99-821B-AC67A1A808F8}" type="pres">
      <dgm:prSet presAssocID="{B3A97813-E99D-49D0-BDDB-6C77AF50C2D6}" presName="childRect" presStyleLbl="bgAcc1" presStyleIdx="0" presStyleCnt="5" custScaleX="101891" custScaleY="130116" custLinFactNeighborY="5016">
        <dgm:presLayoutVars>
          <dgm:bulletEnabled val="1"/>
        </dgm:presLayoutVars>
      </dgm:prSet>
      <dgm:spPr/>
    </dgm:pt>
    <dgm:pt modelId="{3D08427D-281C-468D-B36D-D28258196DD0}" type="pres">
      <dgm:prSet presAssocID="{B3A97813-E99D-49D0-BDDB-6C77AF50C2D6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9BA2E1A3-AB4F-486A-B9F9-6571FE88DEC0}" type="pres">
      <dgm:prSet presAssocID="{B3A97813-E99D-49D0-BDDB-6C77AF50C2D6}" presName="parentRect" presStyleLbl="alignNode1" presStyleIdx="0" presStyleCnt="5" custLinFactNeighborX="-581" custLinFactNeighborY="22272"/>
      <dgm:spPr/>
    </dgm:pt>
    <dgm:pt modelId="{50114EE0-A0B3-4E7B-B31D-2797DB515BBF}" type="pres">
      <dgm:prSet presAssocID="{B3A97813-E99D-49D0-BDDB-6C77AF50C2D6}" presName="adorn" presStyleLbl="fgAccFollowNode1" presStyleIdx="0" presStyleCnt="5" custLinFactNeighborX="-6640" custLinFactNeighborY="1660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384C9F78-1E3A-4094-A53C-78E88EC0FAB7}" type="pres">
      <dgm:prSet presAssocID="{E2014FB0-FD52-41B2-8ED2-4C1DF539EB40}" presName="sibTrans" presStyleLbl="sibTrans2D1" presStyleIdx="0" presStyleCnt="0"/>
      <dgm:spPr/>
    </dgm:pt>
    <dgm:pt modelId="{042938D6-ED91-4F05-BDEA-0176EC5BD940}" type="pres">
      <dgm:prSet presAssocID="{9989BCAF-8E06-4760-B28B-82B5A90A2549}" presName="compNode" presStyleCnt="0"/>
      <dgm:spPr/>
    </dgm:pt>
    <dgm:pt modelId="{4E76E535-DA0B-4994-9C86-E49A2A70556D}" type="pres">
      <dgm:prSet presAssocID="{9989BCAF-8E06-4760-B28B-82B5A90A2549}" presName="childRect" presStyleLbl="bgAcc1" presStyleIdx="1" presStyleCnt="5">
        <dgm:presLayoutVars>
          <dgm:bulletEnabled val="1"/>
        </dgm:presLayoutVars>
      </dgm:prSet>
      <dgm:spPr/>
    </dgm:pt>
    <dgm:pt modelId="{B43FDAEA-01F2-4E48-A3A9-9B531F1E03D1}" type="pres">
      <dgm:prSet presAssocID="{9989BCAF-8E06-4760-B28B-82B5A90A2549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09DBE17B-6780-41FB-B9DC-84E165F06270}" type="pres">
      <dgm:prSet presAssocID="{9989BCAF-8E06-4760-B28B-82B5A90A2549}" presName="parentRect" presStyleLbl="alignNode1" presStyleIdx="1" presStyleCnt="5" custLinFactNeighborX="212" custLinFactNeighborY="3712"/>
      <dgm:spPr/>
    </dgm:pt>
    <dgm:pt modelId="{7CB2A5D8-30D3-4222-8506-AD4F52719CD9}" type="pres">
      <dgm:prSet presAssocID="{9989BCAF-8E06-4760-B28B-82B5A90A2549}" presName="adorn" presStyleLbl="fgAccFollowNode1" presStyleIdx="1" presStyleCnt="5" custLinFactNeighborX="-16600" custLinFactNeighborY="-13280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F4D0E400-E9F1-4F1F-B44C-3560DF49AA79}" type="pres">
      <dgm:prSet presAssocID="{02A75D7E-4BE1-4846-9B6A-7F34DD003B89}" presName="sibTrans" presStyleLbl="sibTrans2D1" presStyleIdx="0" presStyleCnt="0"/>
      <dgm:spPr/>
    </dgm:pt>
    <dgm:pt modelId="{E2FD8DF8-5DBC-4675-BC02-6C4253734CFC}" type="pres">
      <dgm:prSet presAssocID="{01DBC35F-3F4A-4D7B-B87B-AF409D69399F}" presName="compNode" presStyleCnt="0"/>
      <dgm:spPr/>
    </dgm:pt>
    <dgm:pt modelId="{AFD4B8B8-A9D5-4975-B5D9-C0D4A04DAF06}" type="pres">
      <dgm:prSet presAssocID="{01DBC35F-3F4A-4D7B-B87B-AF409D69399F}" presName="childRect" presStyleLbl="bgAcc1" presStyleIdx="2" presStyleCnt="5">
        <dgm:presLayoutVars>
          <dgm:bulletEnabled val="1"/>
        </dgm:presLayoutVars>
      </dgm:prSet>
      <dgm:spPr/>
    </dgm:pt>
    <dgm:pt modelId="{0DCCC1E1-8671-4B91-AF74-6318A198EE67}" type="pres">
      <dgm:prSet presAssocID="{01DBC35F-3F4A-4D7B-B87B-AF409D69399F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FE627018-1AEC-4D37-A5BF-109699E04B8D}" type="pres">
      <dgm:prSet presAssocID="{01DBC35F-3F4A-4D7B-B87B-AF409D69399F}" presName="parentRect" presStyleLbl="alignNode1" presStyleIdx="2" presStyleCnt="5"/>
      <dgm:spPr/>
    </dgm:pt>
    <dgm:pt modelId="{D4617542-228C-4856-A668-32001458BDE3}" type="pres">
      <dgm:prSet presAssocID="{01DBC35F-3F4A-4D7B-B87B-AF409D69399F}" presName="adorn" presStyleLbl="fgAccFollowNode1" presStyleIdx="2" presStyleCnt="5" custLinFactNeighborX="-14940" custLinFactNeighborY="-14940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EFB97B14-14E3-44BF-A003-27E149703886}" type="pres">
      <dgm:prSet presAssocID="{2E8BC914-6287-4991-9D51-799562885FB9}" presName="sibTrans" presStyleLbl="sibTrans2D1" presStyleIdx="0" presStyleCnt="0"/>
      <dgm:spPr/>
    </dgm:pt>
    <dgm:pt modelId="{98B5688C-8E3A-4805-95F3-65FA17860239}" type="pres">
      <dgm:prSet presAssocID="{0C442AE2-5FC4-4572-96ED-B4CEBA8631DB}" presName="compNode" presStyleCnt="0"/>
      <dgm:spPr/>
    </dgm:pt>
    <dgm:pt modelId="{0C4311C8-5A08-4592-B522-4AAD49373AAE}" type="pres">
      <dgm:prSet presAssocID="{0C442AE2-5FC4-4572-96ED-B4CEBA8631DB}" presName="childRect" presStyleLbl="bgAcc1" presStyleIdx="3" presStyleCnt="5">
        <dgm:presLayoutVars>
          <dgm:bulletEnabled val="1"/>
        </dgm:presLayoutVars>
      </dgm:prSet>
      <dgm:spPr/>
    </dgm:pt>
    <dgm:pt modelId="{2E7FBC81-AB7D-4682-BE80-9C07D841D1C9}" type="pres">
      <dgm:prSet presAssocID="{0C442AE2-5FC4-4572-96ED-B4CEBA8631DB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0ABEA273-A0F6-44DF-99A2-BCBB525A86EE}" type="pres">
      <dgm:prSet presAssocID="{0C442AE2-5FC4-4572-96ED-B4CEBA8631DB}" presName="parentRect" presStyleLbl="alignNode1" presStyleIdx="3" presStyleCnt="5"/>
      <dgm:spPr/>
    </dgm:pt>
    <dgm:pt modelId="{635FE4C4-1BED-49DC-98F3-4BCA419E20CB}" type="pres">
      <dgm:prSet presAssocID="{0C442AE2-5FC4-4572-96ED-B4CEBA8631DB}" presName="adorn" presStyleLbl="fgAccFollowNode1" presStyleIdx="3" presStyleCnt="5" custLinFactNeighborX="-19920" custLinFactNeighborY="-14940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B3F209E4-D531-4571-9F34-A8092F1EF9F8}" type="pres">
      <dgm:prSet presAssocID="{31607FD2-EE1E-425B-9EF8-F6B43D8B88CE}" presName="sibTrans" presStyleLbl="sibTrans2D1" presStyleIdx="0" presStyleCnt="0"/>
      <dgm:spPr/>
    </dgm:pt>
    <dgm:pt modelId="{AF67B000-1F74-4399-ABB2-3568C76DEA5C}" type="pres">
      <dgm:prSet presAssocID="{0B000BD4-1445-45C4-8605-AE52B70ED522}" presName="compNode" presStyleCnt="0"/>
      <dgm:spPr/>
    </dgm:pt>
    <dgm:pt modelId="{CCD5D374-636D-43CD-970A-A81624624A23}" type="pres">
      <dgm:prSet presAssocID="{0B000BD4-1445-45C4-8605-AE52B70ED522}" presName="childRect" presStyleLbl="bgAcc1" presStyleIdx="4" presStyleCnt="5">
        <dgm:presLayoutVars>
          <dgm:bulletEnabled val="1"/>
        </dgm:presLayoutVars>
      </dgm:prSet>
      <dgm:spPr/>
    </dgm:pt>
    <dgm:pt modelId="{AAFB8DB5-E117-41A9-AB28-762A99CCD2ED}" type="pres">
      <dgm:prSet presAssocID="{0B000BD4-1445-45C4-8605-AE52B70ED522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9A100E54-E31E-4A04-90F6-BD93028924EB}" type="pres">
      <dgm:prSet presAssocID="{0B000BD4-1445-45C4-8605-AE52B70ED522}" presName="parentRect" presStyleLbl="alignNode1" presStyleIdx="4" presStyleCnt="5"/>
      <dgm:spPr/>
    </dgm:pt>
    <dgm:pt modelId="{16053E24-EAE2-4B5F-B189-CBBECCF7029D}" type="pres">
      <dgm:prSet presAssocID="{0B000BD4-1445-45C4-8605-AE52B70ED522}" presName="adorn" presStyleLbl="fgAccFollowNode1" presStyleIdx="4" presStyleCnt="5" custLinFactNeighborX="-19920" custLinFactNeighborY="-14940"/>
      <dgm:spPr>
        <a:blipFill rotWithShape="1">
          <a:blip xmlns:r="http://schemas.openxmlformats.org/officeDocument/2006/relationships" r:embed="rId5"/>
          <a:stretch>
            <a:fillRect/>
          </a:stretch>
        </a:blipFill>
      </dgm:spPr>
    </dgm:pt>
  </dgm:ptLst>
  <dgm:cxnLst>
    <dgm:cxn modelId="{890C6B07-50AF-4F2F-BDFA-E7862004F3AE}" srcId="{B3A97813-E99D-49D0-BDDB-6C77AF50C2D6}" destId="{6641CA98-FCEC-490C-9FC2-F28D58C887B2}" srcOrd="1" destOrd="0" parTransId="{A975706C-E767-4AAD-A3E3-A71FEDA8A144}" sibTransId="{E63D418E-D24E-45DC-81FD-07BCBB6D4641}"/>
    <dgm:cxn modelId="{A6248E0C-F6BF-445B-8444-6595DA2CC98F}" srcId="{B3A97813-E99D-49D0-BDDB-6C77AF50C2D6}" destId="{CC478C72-5423-4118-BFD7-D91D8013EF53}" srcOrd="0" destOrd="0" parTransId="{4CABC132-F625-4D93-8BA4-3D632F177A9B}" sibTransId="{2EC0C06B-BF73-4B6F-B1FE-79B1ACA043C6}"/>
    <dgm:cxn modelId="{FBB4B413-E1FA-41F5-AD33-A79C9D44DB9E}" type="presOf" srcId="{9989BCAF-8E06-4760-B28B-82B5A90A2549}" destId="{B43FDAEA-01F2-4E48-A3A9-9B531F1E03D1}" srcOrd="0" destOrd="0" presId="urn:microsoft.com/office/officeart/2005/8/layout/bList2"/>
    <dgm:cxn modelId="{D713D215-60F6-49C3-B46D-0E6A2EAFD021}" srcId="{9989BCAF-8E06-4760-B28B-82B5A90A2549}" destId="{7B61B746-D741-47E4-A4D3-70DAB049229F}" srcOrd="0" destOrd="0" parTransId="{308DA54B-1692-4CEC-B544-5040F2D31F8B}" sibTransId="{A535DA5F-F2B3-426A-9A28-D021E90E2D4B}"/>
    <dgm:cxn modelId="{D1C70918-6E17-49CC-BEA2-16DE02805120}" type="presOf" srcId="{84327B77-99DC-4007-B57E-9E083FED292F}" destId="{CCD5D374-636D-43CD-970A-A81624624A23}" srcOrd="0" destOrd="0" presId="urn:microsoft.com/office/officeart/2005/8/layout/bList2"/>
    <dgm:cxn modelId="{0B34C318-7350-48D6-8FFC-C6EB0101B646}" type="presOf" srcId="{71BDB300-7FC1-41D9-987F-9C8D2C996045}" destId="{CCD5D374-636D-43CD-970A-A81624624A23}" srcOrd="0" destOrd="2" presId="urn:microsoft.com/office/officeart/2005/8/layout/bList2"/>
    <dgm:cxn modelId="{E9A4591C-6376-456B-AF76-0989D2948B83}" type="presOf" srcId="{0C442AE2-5FC4-4572-96ED-B4CEBA8631DB}" destId="{0ABEA273-A0F6-44DF-99A2-BCBB525A86EE}" srcOrd="1" destOrd="0" presId="urn:microsoft.com/office/officeart/2005/8/layout/bList2"/>
    <dgm:cxn modelId="{E2A98D20-AE32-4851-A8FF-E7A549D8DA1D}" srcId="{9989BCAF-8E06-4760-B28B-82B5A90A2549}" destId="{7FD6CA0B-7F6B-4759-A5F8-9FF3F5198857}" srcOrd="2" destOrd="0" parTransId="{4C468F1A-1D07-4FB6-BCA8-D2725CBF2F8D}" sibTransId="{F2587250-E334-4490-AFE3-5BADAD5D3714}"/>
    <dgm:cxn modelId="{23A35925-11AC-4669-A435-FF85D65E6BF2}" srcId="{B3A97813-E99D-49D0-BDDB-6C77AF50C2D6}" destId="{0F534D58-AF72-45ED-A74D-AB229F77F809}" srcOrd="2" destOrd="0" parTransId="{C4A61372-6F62-4DA4-9939-435EB880CBD3}" sibTransId="{DB897EC8-E8B3-4978-8D77-280B386FBE04}"/>
    <dgm:cxn modelId="{B1940F28-0C55-47BD-8078-EAEB0884EF5B}" type="presOf" srcId="{31607FD2-EE1E-425B-9EF8-F6B43D8B88CE}" destId="{B3F209E4-D531-4571-9F34-A8092F1EF9F8}" srcOrd="0" destOrd="0" presId="urn:microsoft.com/office/officeart/2005/8/layout/bList2"/>
    <dgm:cxn modelId="{D1038A29-5EB4-433A-B09C-FD4A616D4686}" type="presOf" srcId="{37B3B9AC-DBF3-4F8E-BD90-63968C44F77A}" destId="{AFD4B8B8-A9D5-4975-B5D9-C0D4A04DAF06}" srcOrd="0" destOrd="1" presId="urn:microsoft.com/office/officeart/2005/8/layout/bList2"/>
    <dgm:cxn modelId="{4AB3112C-8B70-4AF8-956D-16113D90EF7A}" srcId="{6F12565A-87D1-4E50-9D60-A433B15315F7}" destId="{B3A97813-E99D-49D0-BDDB-6C77AF50C2D6}" srcOrd="0" destOrd="0" parTransId="{F6A26004-189D-423F-8BE7-0997C2BA2DCE}" sibTransId="{E2014FB0-FD52-41B2-8ED2-4C1DF539EB40}"/>
    <dgm:cxn modelId="{73AE893D-2E77-44B5-A030-CC3503059ED5}" srcId="{0C442AE2-5FC4-4572-96ED-B4CEBA8631DB}" destId="{BA2634ED-56CB-43B5-9AD5-60DB6D2EFE37}" srcOrd="1" destOrd="0" parTransId="{CF0C693F-8A3F-4E01-BF83-7A0EB806454B}" sibTransId="{6EC0F5FE-5AC4-4D7D-917F-A3EB5CBC6408}"/>
    <dgm:cxn modelId="{91EA2C3F-7503-4BE9-9FDD-73627FE1F219}" srcId="{6F12565A-87D1-4E50-9D60-A433B15315F7}" destId="{0B000BD4-1445-45C4-8605-AE52B70ED522}" srcOrd="4" destOrd="0" parTransId="{D40460D9-EEE7-4C62-B100-1DB5769E7ECF}" sibTransId="{DA12F47E-5264-4B68-B945-6CA52D36648A}"/>
    <dgm:cxn modelId="{12A8C940-4509-4100-9D47-51E9FC6CC543}" type="presOf" srcId="{7FD6CA0B-7F6B-4759-A5F8-9FF3F5198857}" destId="{4E76E535-DA0B-4994-9C86-E49A2A70556D}" srcOrd="0" destOrd="2" presId="urn:microsoft.com/office/officeart/2005/8/layout/bList2"/>
    <dgm:cxn modelId="{49FECD40-9307-466D-8F23-64675B6EE73C}" srcId="{6F12565A-87D1-4E50-9D60-A433B15315F7}" destId="{01DBC35F-3F4A-4D7B-B87B-AF409D69399F}" srcOrd="2" destOrd="0" parTransId="{CAFAA6FC-58C5-411A-BF7A-A20F354C34EF}" sibTransId="{2E8BC914-6287-4991-9D51-799562885FB9}"/>
    <dgm:cxn modelId="{CC96FF40-EAE4-4BF5-96FA-DCBECAD9A45F}" type="presOf" srcId="{FA9CC86B-8BC5-4181-A11A-7E813101124B}" destId="{4E76E535-DA0B-4994-9C86-E49A2A70556D}" srcOrd="0" destOrd="5" presId="urn:microsoft.com/office/officeart/2005/8/layout/bList2"/>
    <dgm:cxn modelId="{B4E6635E-DF67-4D38-9089-24D5C1FD6F3D}" type="presOf" srcId="{9989BCAF-8E06-4760-B28B-82B5A90A2549}" destId="{09DBE17B-6780-41FB-B9DC-84E165F06270}" srcOrd="1" destOrd="0" presId="urn:microsoft.com/office/officeart/2005/8/layout/bList2"/>
    <dgm:cxn modelId="{27F62D41-16B6-4801-B634-473560C6AB7F}" srcId="{9989BCAF-8E06-4760-B28B-82B5A90A2549}" destId="{4F1D2B06-9207-4074-A761-E7167C921BE9}" srcOrd="4" destOrd="0" parTransId="{B3251EE0-D473-4EBB-A330-50C11BFEBD27}" sibTransId="{E6B6E5C7-648C-4161-9E50-781C53320CD5}"/>
    <dgm:cxn modelId="{895AED62-CBB0-43D6-A125-9CC3B60F66FE}" type="presOf" srcId="{CC478C72-5423-4118-BFD7-D91D8013EF53}" destId="{0D0D3F96-6227-4E99-821B-AC67A1A808F8}" srcOrd="0" destOrd="0" presId="urn:microsoft.com/office/officeart/2005/8/layout/bList2"/>
    <dgm:cxn modelId="{995E4A65-0F0B-43BC-8381-41E2539DF5D8}" srcId="{01DBC35F-3F4A-4D7B-B87B-AF409D69399F}" destId="{37B3B9AC-DBF3-4F8E-BD90-63968C44F77A}" srcOrd="1" destOrd="0" parTransId="{C422A56E-568A-4F35-819E-30D1771AB6A3}" sibTransId="{0CA34663-4FB5-4FE7-A1D3-892C93E22413}"/>
    <dgm:cxn modelId="{4A306A46-8304-4873-BAC2-D2AFF367AE73}" srcId="{01DBC35F-3F4A-4D7B-B87B-AF409D69399F}" destId="{9A594920-67C5-41AB-8107-01FF64F71818}" srcOrd="2" destOrd="0" parTransId="{61E0B23D-BC43-469D-8350-228B780E6043}" sibTransId="{B2C6155A-A9ED-4538-ABBB-1AC23CBFB398}"/>
    <dgm:cxn modelId="{D6780E69-8BB5-4A57-8173-BF5D40883489}" type="presOf" srcId="{9A594920-67C5-41AB-8107-01FF64F71818}" destId="{AFD4B8B8-A9D5-4975-B5D9-C0D4A04DAF06}" srcOrd="0" destOrd="2" presId="urn:microsoft.com/office/officeart/2005/8/layout/bList2"/>
    <dgm:cxn modelId="{69E1C84A-F2AE-4278-820F-50870CD2AE8D}" srcId="{9989BCAF-8E06-4760-B28B-82B5A90A2549}" destId="{7C36436A-5084-462E-B2CC-93911B5FD79E}" srcOrd="3" destOrd="0" parTransId="{D2A961DA-3BC7-40B9-B127-65F93DA907C8}" sibTransId="{1841ED78-2DFE-461A-98B1-C09F0DF84FB9}"/>
    <dgm:cxn modelId="{CF140D6D-88B8-4D31-8461-B9F54EBBB902}" srcId="{01DBC35F-3F4A-4D7B-B87B-AF409D69399F}" destId="{E9246B53-9232-40E2-8C89-E4FA065EAC56}" srcOrd="0" destOrd="0" parTransId="{C70F6C9C-252B-4780-83A0-A42ED547D853}" sibTransId="{86BF1C60-6535-4E85-921E-5DDC58F815F4}"/>
    <dgm:cxn modelId="{BC1C2F4D-9D0A-415D-9856-DFB62475498C}" srcId="{6F12565A-87D1-4E50-9D60-A433B15315F7}" destId="{9989BCAF-8E06-4760-B28B-82B5A90A2549}" srcOrd="1" destOrd="0" parTransId="{DC866D61-C838-4A69-9AF9-FCE2BDAD033F}" sibTransId="{02A75D7E-4BE1-4846-9B6A-7F34DD003B89}"/>
    <dgm:cxn modelId="{E4F7A54D-992F-440E-8EDB-10BFE19DBA36}" type="presOf" srcId="{6EACDC58-03C9-4654-B894-AD6B6D65309A}" destId="{0C4311C8-5A08-4592-B522-4AAD49373AAE}" srcOrd="0" destOrd="0" presId="urn:microsoft.com/office/officeart/2005/8/layout/bList2"/>
    <dgm:cxn modelId="{087E2B4E-054A-4563-9E1F-A9612D07B7F5}" type="presOf" srcId="{02A75D7E-4BE1-4846-9B6A-7F34DD003B89}" destId="{F4D0E400-E9F1-4F1F-B44C-3560DF49AA79}" srcOrd="0" destOrd="0" presId="urn:microsoft.com/office/officeart/2005/8/layout/bList2"/>
    <dgm:cxn modelId="{54A1596E-426D-4CE4-B682-D4733756FF11}" type="presOf" srcId="{01DBC35F-3F4A-4D7B-B87B-AF409D69399F}" destId="{0DCCC1E1-8671-4B91-AF74-6318A198EE67}" srcOrd="0" destOrd="0" presId="urn:microsoft.com/office/officeart/2005/8/layout/bList2"/>
    <dgm:cxn modelId="{E0229552-7A83-471F-A060-3423082797FD}" type="presOf" srcId="{E2014FB0-FD52-41B2-8ED2-4C1DF539EB40}" destId="{384C9F78-1E3A-4094-A53C-78E88EC0FAB7}" srcOrd="0" destOrd="0" presId="urn:microsoft.com/office/officeart/2005/8/layout/bList2"/>
    <dgm:cxn modelId="{4CBA2577-8D95-470B-8C38-B086C74F31B8}" type="presOf" srcId="{0C442AE2-5FC4-4572-96ED-B4CEBA8631DB}" destId="{2E7FBC81-AB7D-4682-BE80-9C07D841D1C9}" srcOrd="0" destOrd="0" presId="urn:microsoft.com/office/officeart/2005/8/layout/bList2"/>
    <dgm:cxn modelId="{E2EAC679-59D8-46E5-B906-6714DCC1532E}" type="presOf" srcId="{B942F5D7-3AB9-4F64-9B1D-8DFB13B8A7C6}" destId="{CCD5D374-636D-43CD-970A-A81624624A23}" srcOrd="0" destOrd="3" presId="urn:microsoft.com/office/officeart/2005/8/layout/bList2"/>
    <dgm:cxn modelId="{9BAF205A-7F05-4240-9B2F-B7273F3828A2}" type="presOf" srcId="{B3A97813-E99D-49D0-BDDB-6C77AF50C2D6}" destId="{9BA2E1A3-AB4F-486A-B9F9-6571FE88DEC0}" srcOrd="1" destOrd="0" presId="urn:microsoft.com/office/officeart/2005/8/layout/bList2"/>
    <dgm:cxn modelId="{C65D0483-2AB0-4C9E-A1BA-9F0CA97C11EC}" srcId="{B3A97813-E99D-49D0-BDDB-6C77AF50C2D6}" destId="{2939EE1D-26FD-46F2-B37C-8D3896A4F61E}" srcOrd="3" destOrd="0" parTransId="{230E2155-BA94-430F-9647-8BEB0D2C4638}" sibTransId="{118574BD-2171-4F43-9400-3DEB783CAC6B}"/>
    <dgm:cxn modelId="{7D279E85-34B5-41C7-8F61-B4B331ACC81D}" type="presOf" srcId="{7B61B746-D741-47E4-A4D3-70DAB049229F}" destId="{4E76E535-DA0B-4994-9C86-E49A2A70556D}" srcOrd="0" destOrd="0" presId="urn:microsoft.com/office/officeart/2005/8/layout/bList2"/>
    <dgm:cxn modelId="{D9CA568E-F888-49CC-A19D-1D0B752B66EB}" type="presOf" srcId="{2E8BC914-6287-4991-9D51-799562885FB9}" destId="{EFB97B14-14E3-44BF-A003-27E149703886}" srcOrd="0" destOrd="0" presId="urn:microsoft.com/office/officeart/2005/8/layout/bList2"/>
    <dgm:cxn modelId="{7A4D0A93-F709-406E-B2E4-9441B32E83E3}" srcId="{B3A97813-E99D-49D0-BDDB-6C77AF50C2D6}" destId="{7F689A5A-EFF0-4A12-88DE-C049090A578C}" srcOrd="5" destOrd="0" parTransId="{20EDCC4F-7C28-4C1F-A42E-3989A9618ED8}" sibTransId="{095C2C85-DE57-429B-AB16-A0162E7067F8}"/>
    <dgm:cxn modelId="{7EA41196-AE6A-4416-8E99-D2E7B9DCD5FE}" srcId="{0B000BD4-1445-45C4-8605-AE52B70ED522}" destId="{AB04EB46-F269-451B-90A0-6D5D0267A2C5}" srcOrd="4" destOrd="0" parTransId="{AE96DFFC-E6D4-4B68-B118-BE3F6CCE8E0F}" sibTransId="{A71E28E4-F1FF-4A34-A4E0-B3DB411B0A60}"/>
    <dgm:cxn modelId="{E05C0199-F8A3-42B8-A312-C11BCCAC946A}" type="presOf" srcId="{AB04EB46-F269-451B-90A0-6D5D0267A2C5}" destId="{CCD5D374-636D-43CD-970A-A81624624A23}" srcOrd="0" destOrd="4" presId="urn:microsoft.com/office/officeart/2005/8/layout/bList2"/>
    <dgm:cxn modelId="{4C8FB19B-F420-4077-8D92-31233E1BF2F1}" srcId="{0B000BD4-1445-45C4-8605-AE52B70ED522}" destId="{B942F5D7-3AB9-4F64-9B1D-8DFB13B8A7C6}" srcOrd="3" destOrd="0" parTransId="{58B314C3-2F5A-4F0C-B2AD-4D4F249C0216}" sibTransId="{4663B436-A7A7-4976-849C-13B14CF6DF8C}"/>
    <dgm:cxn modelId="{33BD5AA2-DF4B-4F83-977A-55E935F83507}" type="presOf" srcId="{6F12565A-87D1-4E50-9D60-A433B15315F7}" destId="{DF83AEA2-0BA3-4085-BF8A-33C43C92722C}" srcOrd="0" destOrd="0" presId="urn:microsoft.com/office/officeart/2005/8/layout/bList2"/>
    <dgm:cxn modelId="{2CCC2EA8-C7C3-42FE-8758-01FAEA34F39B}" type="presOf" srcId="{0B000BD4-1445-45C4-8605-AE52B70ED522}" destId="{AAFB8DB5-E117-41A9-AB28-762A99CCD2ED}" srcOrd="0" destOrd="0" presId="urn:microsoft.com/office/officeart/2005/8/layout/bList2"/>
    <dgm:cxn modelId="{4F3D8EAB-FB90-461F-B028-C94675B5C549}" type="presOf" srcId="{2939EE1D-26FD-46F2-B37C-8D3896A4F61E}" destId="{0D0D3F96-6227-4E99-821B-AC67A1A808F8}" srcOrd="0" destOrd="3" presId="urn:microsoft.com/office/officeart/2005/8/layout/bList2"/>
    <dgm:cxn modelId="{F65E92B0-84D4-46D4-A83D-E907803D9DD0}" srcId="{B3A97813-E99D-49D0-BDDB-6C77AF50C2D6}" destId="{F30F7372-0717-4CDC-9CD8-7D684F62AA0B}" srcOrd="4" destOrd="0" parTransId="{C3964731-C8BA-4222-98AE-D7AFDB8C6C7F}" sibTransId="{48DC4006-4B64-4485-98F2-D66D06987AE2}"/>
    <dgm:cxn modelId="{AC474BB2-51AD-493A-B71F-970C707C65D3}" type="presOf" srcId="{E9246B53-9232-40E2-8C89-E4FA065EAC56}" destId="{AFD4B8B8-A9D5-4975-B5D9-C0D4A04DAF06}" srcOrd="0" destOrd="0" presId="urn:microsoft.com/office/officeart/2005/8/layout/bList2"/>
    <dgm:cxn modelId="{F0A7F4B5-9FE0-40AE-909E-68622ABF96D0}" srcId="{0B000BD4-1445-45C4-8605-AE52B70ED522}" destId="{84327B77-99DC-4007-B57E-9E083FED292F}" srcOrd="0" destOrd="0" parTransId="{E0CDC23A-C924-40AD-99C7-83380F16C36E}" sibTransId="{896F2D59-3353-4D68-90B6-825E48B71D4E}"/>
    <dgm:cxn modelId="{AEA8BFB9-BF83-44D1-AFA7-BF107635BEC0}" srcId="{0B000BD4-1445-45C4-8605-AE52B70ED522}" destId="{14302B90-B558-4223-8F9C-B7C8C3A75BA0}" srcOrd="1" destOrd="0" parTransId="{FF8EA9EE-D650-4C47-BBDB-97689E3EEC4B}" sibTransId="{A51B662D-EC58-4C5A-A0B7-31A1D1716423}"/>
    <dgm:cxn modelId="{3C41BCBA-1A90-4525-9628-BA12B313204F}" type="presOf" srcId="{0F534D58-AF72-45ED-A74D-AB229F77F809}" destId="{0D0D3F96-6227-4E99-821B-AC67A1A808F8}" srcOrd="0" destOrd="2" presId="urn:microsoft.com/office/officeart/2005/8/layout/bList2"/>
    <dgm:cxn modelId="{06AA39BC-FEB0-48AF-8CF1-D60CF9914C89}" type="presOf" srcId="{BA2634ED-56CB-43B5-9AD5-60DB6D2EFE37}" destId="{0C4311C8-5A08-4592-B522-4AAD49373AAE}" srcOrd="0" destOrd="1" presId="urn:microsoft.com/office/officeart/2005/8/layout/bList2"/>
    <dgm:cxn modelId="{5C7BC4C5-9143-4282-8685-5AC47132FBA9}" srcId="{0C442AE2-5FC4-4572-96ED-B4CEBA8631DB}" destId="{6EACDC58-03C9-4654-B894-AD6B6D65309A}" srcOrd="0" destOrd="0" parTransId="{EE8421F6-125A-4A44-9C8E-D20098464568}" sibTransId="{70851723-B14A-468A-9841-B3D17998B4C7}"/>
    <dgm:cxn modelId="{21BA07C6-D550-436F-A06F-9CE283B47835}" type="presOf" srcId="{7F689A5A-EFF0-4A12-88DE-C049090A578C}" destId="{0D0D3F96-6227-4E99-821B-AC67A1A808F8}" srcOrd="0" destOrd="5" presId="urn:microsoft.com/office/officeart/2005/8/layout/bList2"/>
    <dgm:cxn modelId="{6B4209C7-AD85-46F6-8749-7AD7BF106A19}" type="presOf" srcId="{B3A97813-E99D-49D0-BDDB-6C77AF50C2D6}" destId="{3D08427D-281C-468D-B36D-D28258196DD0}" srcOrd="0" destOrd="0" presId="urn:microsoft.com/office/officeart/2005/8/layout/bList2"/>
    <dgm:cxn modelId="{FB1BF6C8-DA31-45D4-BD56-A226248A800F}" type="presOf" srcId="{F30F7372-0717-4CDC-9CD8-7D684F62AA0B}" destId="{0D0D3F96-6227-4E99-821B-AC67A1A808F8}" srcOrd="0" destOrd="4" presId="urn:microsoft.com/office/officeart/2005/8/layout/bList2"/>
    <dgm:cxn modelId="{9CFCEBCE-D257-47D5-B139-B0D8B835E442}" type="presOf" srcId="{01DBC35F-3F4A-4D7B-B87B-AF409D69399F}" destId="{FE627018-1AEC-4D37-A5BF-109699E04B8D}" srcOrd="1" destOrd="0" presId="urn:microsoft.com/office/officeart/2005/8/layout/bList2"/>
    <dgm:cxn modelId="{0B56CDD8-0DE8-4FBB-A3E2-F309B44C3702}" type="presOf" srcId="{4F1D2B06-9207-4074-A761-E7167C921BE9}" destId="{4E76E535-DA0B-4994-9C86-E49A2A70556D}" srcOrd="0" destOrd="4" presId="urn:microsoft.com/office/officeart/2005/8/layout/bList2"/>
    <dgm:cxn modelId="{890D25DA-1AD7-46EF-B195-011F06C3964E}" srcId="{9989BCAF-8E06-4760-B28B-82B5A90A2549}" destId="{FA9CC86B-8BC5-4181-A11A-7E813101124B}" srcOrd="5" destOrd="0" parTransId="{5BC36DC0-EF82-40F2-A7DC-781CCA66E6A5}" sibTransId="{53D79C81-0045-4E1D-81EF-7B4DD67217BB}"/>
    <dgm:cxn modelId="{2E8784E1-4178-46D9-95B0-C1326BE55DB3}" type="presOf" srcId="{0B000BD4-1445-45C4-8605-AE52B70ED522}" destId="{9A100E54-E31E-4A04-90F6-BD93028924EB}" srcOrd="1" destOrd="0" presId="urn:microsoft.com/office/officeart/2005/8/layout/bList2"/>
    <dgm:cxn modelId="{B17DDEE3-1B83-4212-BA66-4F7F239284F0}" srcId="{0B000BD4-1445-45C4-8605-AE52B70ED522}" destId="{71BDB300-7FC1-41D9-987F-9C8D2C996045}" srcOrd="2" destOrd="0" parTransId="{17D3A029-95FC-442D-9A32-A5FB6258E80D}" sibTransId="{3BB17607-139C-4C51-95BC-DCAEDF8B67BC}"/>
    <dgm:cxn modelId="{592051E7-2698-4B16-A20F-CFE3B8D51B24}" type="presOf" srcId="{6641CA98-FCEC-490C-9FC2-F28D58C887B2}" destId="{0D0D3F96-6227-4E99-821B-AC67A1A808F8}" srcOrd="0" destOrd="1" presId="urn:microsoft.com/office/officeart/2005/8/layout/bList2"/>
    <dgm:cxn modelId="{D424DFEB-F82C-4409-ACC0-5F00729FCCFA}" type="presOf" srcId="{14302B90-B558-4223-8F9C-B7C8C3A75BA0}" destId="{CCD5D374-636D-43CD-970A-A81624624A23}" srcOrd="0" destOrd="1" presId="urn:microsoft.com/office/officeart/2005/8/layout/bList2"/>
    <dgm:cxn modelId="{BA6E2BEC-2607-4F1F-AEDD-8E8303AA1BA9}" type="presOf" srcId="{7C36436A-5084-462E-B2CC-93911B5FD79E}" destId="{4E76E535-DA0B-4994-9C86-E49A2A70556D}" srcOrd="0" destOrd="3" presId="urn:microsoft.com/office/officeart/2005/8/layout/bList2"/>
    <dgm:cxn modelId="{98D31BF6-B03A-4F81-9BDB-5F2FBFBEEA4F}" srcId="{9989BCAF-8E06-4760-B28B-82B5A90A2549}" destId="{D3764596-44A8-4F89-8788-869157A2ABB1}" srcOrd="1" destOrd="0" parTransId="{7C22D28E-E0E4-4267-8658-54C272A229BA}" sibTransId="{8E08069A-1589-4A51-857F-74D189ED4E07}"/>
    <dgm:cxn modelId="{4233A7F7-C9AE-4343-B8A0-4F80AE0D82C2}" type="presOf" srcId="{D3764596-44A8-4F89-8788-869157A2ABB1}" destId="{4E76E535-DA0B-4994-9C86-E49A2A70556D}" srcOrd="0" destOrd="1" presId="urn:microsoft.com/office/officeart/2005/8/layout/bList2"/>
    <dgm:cxn modelId="{9E43EBF7-C1C4-4117-B592-DC6637B1BD1E}" srcId="{6F12565A-87D1-4E50-9D60-A433B15315F7}" destId="{0C442AE2-5FC4-4572-96ED-B4CEBA8631DB}" srcOrd="3" destOrd="0" parTransId="{D7EC15FA-B0CF-4B44-A1EB-D0F814658AE3}" sibTransId="{31607FD2-EE1E-425B-9EF8-F6B43D8B88CE}"/>
    <dgm:cxn modelId="{756B2035-2B4C-4675-A77B-B408AEC4A644}" type="presParOf" srcId="{DF83AEA2-0BA3-4085-BF8A-33C43C92722C}" destId="{6422CB4B-8962-4ADC-900D-87BF71EBFC66}" srcOrd="0" destOrd="0" presId="urn:microsoft.com/office/officeart/2005/8/layout/bList2"/>
    <dgm:cxn modelId="{286BFA6B-DB54-4975-84DC-7F97973530D1}" type="presParOf" srcId="{6422CB4B-8962-4ADC-900D-87BF71EBFC66}" destId="{0D0D3F96-6227-4E99-821B-AC67A1A808F8}" srcOrd="0" destOrd="0" presId="urn:microsoft.com/office/officeart/2005/8/layout/bList2"/>
    <dgm:cxn modelId="{FD432322-8EB2-48BD-AA0C-110451631B60}" type="presParOf" srcId="{6422CB4B-8962-4ADC-900D-87BF71EBFC66}" destId="{3D08427D-281C-468D-B36D-D28258196DD0}" srcOrd="1" destOrd="0" presId="urn:microsoft.com/office/officeart/2005/8/layout/bList2"/>
    <dgm:cxn modelId="{4A1C7E6A-18A8-4A5B-8D1B-4BA9FE886AAA}" type="presParOf" srcId="{6422CB4B-8962-4ADC-900D-87BF71EBFC66}" destId="{9BA2E1A3-AB4F-486A-B9F9-6571FE88DEC0}" srcOrd="2" destOrd="0" presId="urn:microsoft.com/office/officeart/2005/8/layout/bList2"/>
    <dgm:cxn modelId="{10CBADF4-944D-4F8D-9E4A-DE245402309E}" type="presParOf" srcId="{6422CB4B-8962-4ADC-900D-87BF71EBFC66}" destId="{50114EE0-A0B3-4E7B-B31D-2797DB515BBF}" srcOrd="3" destOrd="0" presId="urn:microsoft.com/office/officeart/2005/8/layout/bList2"/>
    <dgm:cxn modelId="{35EC7582-A9FB-40F2-8898-7ACB592521F5}" type="presParOf" srcId="{DF83AEA2-0BA3-4085-BF8A-33C43C92722C}" destId="{384C9F78-1E3A-4094-A53C-78E88EC0FAB7}" srcOrd="1" destOrd="0" presId="urn:microsoft.com/office/officeart/2005/8/layout/bList2"/>
    <dgm:cxn modelId="{9292D8C4-3D0E-40E2-AE74-1AE82EFCA9D6}" type="presParOf" srcId="{DF83AEA2-0BA3-4085-BF8A-33C43C92722C}" destId="{042938D6-ED91-4F05-BDEA-0176EC5BD940}" srcOrd="2" destOrd="0" presId="urn:microsoft.com/office/officeart/2005/8/layout/bList2"/>
    <dgm:cxn modelId="{9F3DD86D-AFA3-45C7-918A-3D7C3E0E4A38}" type="presParOf" srcId="{042938D6-ED91-4F05-BDEA-0176EC5BD940}" destId="{4E76E535-DA0B-4994-9C86-E49A2A70556D}" srcOrd="0" destOrd="0" presId="urn:microsoft.com/office/officeart/2005/8/layout/bList2"/>
    <dgm:cxn modelId="{28B39AFE-5E2E-4E24-A36C-D0DAB501C6CA}" type="presParOf" srcId="{042938D6-ED91-4F05-BDEA-0176EC5BD940}" destId="{B43FDAEA-01F2-4E48-A3A9-9B531F1E03D1}" srcOrd="1" destOrd="0" presId="urn:microsoft.com/office/officeart/2005/8/layout/bList2"/>
    <dgm:cxn modelId="{97DE7A1B-E907-4BFB-BBFF-0D1AB28CE170}" type="presParOf" srcId="{042938D6-ED91-4F05-BDEA-0176EC5BD940}" destId="{09DBE17B-6780-41FB-B9DC-84E165F06270}" srcOrd="2" destOrd="0" presId="urn:microsoft.com/office/officeart/2005/8/layout/bList2"/>
    <dgm:cxn modelId="{8A3BAB27-AFA0-4324-B24C-2D095F7132D2}" type="presParOf" srcId="{042938D6-ED91-4F05-BDEA-0176EC5BD940}" destId="{7CB2A5D8-30D3-4222-8506-AD4F52719CD9}" srcOrd="3" destOrd="0" presId="urn:microsoft.com/office/officeart/2005/8/layout/bList2"/>
    <dgm:cxn modelId="{F299ECBD-1A28-4081-A42D-8BE94CEB7F40}" type="presParOf" srcId="{DF83AEA2-0BA3-4085-BF8A-33C43C92722C}" destId="{F4D0E400-E9F1-4F1F-B44C-3560DF49AA79}" srcOrd="3" destOrd="0" presId="urn:microsoft.com/office/officeart/2005/8/layout/bList2"/>
    <dgm:cxn modelId="{C8E23306-26C4-478C-B2AA-D177877BC8F4}" type="presParOf" srcId="{DF83AEA2-0BA3-4085-BF8A-33C43C92722C}" destId="{E2FD8DF8-5DBC-4675-BC02-6C4253734CFC}" srcOrd="4" destOrd="0" presId="urn:microsoft.com/office/officeart/2005/8/layout/bList2"/>
    <dgm:cxn modelId="{B4DA9EF0-B148-4116-9F91-6534EDB4B847}" type="presParOf" srcId="{E2FD8DF8-5DBC-4675-BC02-6C4253734CFC}" destId="{AFD4B8B8-A9D5-4975-B5D9-C0D4A04DAF06}" srcOrd="0" destOrd="0" presId="urn:microsoft.com/office/officeart/2005/8/layout/bList2"/>
    <dgm:cxn modelId="{D21616A2-1D73-42DA-A54D-9CDE826C7908}" type="presParOf" srcId="{E2FD8DF8-5DBC-4675-BC02-6C4253734CFC}" destId="{0DCCC1E1-8671-4B91-AF74-6318A198EE67}" srcOrd="1" destOrd="0" presId="urn:microsoft.com/office/officeart/2005/8/layout/bList2"/>
    <dgm:cxn modelId="{F592BFA4-280D-4EAE-AB42-EC62CA243AA3}" type="presParOf" srcId="{E2FD8DF8-5DBC-4675-BC02-6C4253734CFC}" destId="{FE627018-1AEC-4D37-A5BF-109699E04B8D}" srcOrd="2" destOrd="0" presId="urn:microsoft.com/office/officeart/2005/8/layout/bList2"/>
    <dgm:cxn modelId="{9374D291-4DF4-4F10-B205-DD1EA29A34E4}" type="presParOf" srcId="{E2FD8DF8-5DBC-4675-BC02-6C4253734CFC}" destId="{D4617542-228C-4856-A668-32001458BDE3}" srcOrd="3" destOrd="0" presId="urn:microsoft.com/office/officeart/2005/8/layout/bList2"/>
    <dgm:cxn modelId="{EF4192A8-DFB9-4F90-BC82-6DDF520FEB65}" type="presParOf" srcId="{DF83AEA2-0BA3-4085-BF8A-33C43C92722C}" destId="{EFB97B14-14E3-44BF-A003-27E149703886}" srcOrd="5" destOrd="0" presId="urn:microsoft.com/office/officeart/2005/8/layout/bList2"/>
    <dgm:cxn modelId="{F5E83A21-F0A3-495A-8946-5EE6F5E438A2}" type="presParOf" srcId="{DF83AEA2-0BA3-4085-BF8A-33C43C92722C}" destId="{98B5688C-8E3A-4805-95F3-65FA17860239}" srcOrd="6" destOrd="0" presId="urn:microsoft.com/office/officeart/2005/8/layout/bList2"/>
    <dgm:cxn modelId="{D7D5A95E-71B9-45A9-ADFA-9768ACD2C355}" type="presParOf" srcId="{98B5688C-8E3A-4805-95F3-65FA17860239}" destId="{0C4311C8-5A08-4592-B522-4AAD49373AAE}" srcOrd="0" destOrd="0" presId="urn:microsoft.com/office/officeart/2005/8/layout/bList2"/>
    <dgm:cxn modelId="{6F244FEC-21E5-481F-A478-DE8A450BA2EA}" type="presParOf" srcId="{98B5688C-8E3A-4805-95F3-65FA17860239}" destId="{2E7FBC81-AB7D-4682-BE80-9C07D841D1C9}" srcOrd="1" destOrd="0" presId="urn:microsoft.com/office/officeart/2005/8/layout/bList2"/>
    <dgm:cxn modelId="{9FF601FF-09AC-4B31-A465-302E23A57689}" type="presParOf" srcId="{98B5688C-8E3A-4805-95F3-65FA17860239}" destId="{0ABEA273-A0F6-44DF-99A2-BCBB525A86EE}" srcOrd="2" destOrd="0" presId="urn:microsoft.com/office/officeart/2005/8/layout/bList2"/>
    <dgm:cxn modelId="{C00D6865-6ED3-47E2-9C59-1083246BD92E}" type="presParOf" srcId="{98B5688C-8E3A-4805-95F3-65FA17860239}" destId="{635FE4C4-1BED-49DC-98F3-4BCA419E20CB}" srcOrd="3" destOrd="0" presId="urn:microsoft.com/office/officeart/2005/8/layout/bList2"/>
    <dgm:cxn modelId="{BFF7CEAC-E0C8-4FAD-8E59-C76955243F6E}" type="presParOf" srcId="{DF83AEA2-0BA3-4085-BF8A-33C43C92722C}" destId="{B3F209E4-D531-4571-9F34-A8092F1EF9F8}" srcOrd="7" destOrd="0" presId="urn:microsoft.com/office/officeart/2005/8/layout/bList2"/>
    <dgm:cxn modelId="{5B539F8C-473C-4104-B5D9-2E091082549F}" type="presParOf" srcId="{DF83AEA2-0BA3-4085-BF8A-33C43C92722C}" destId="{AF67B000-1F74-4399-ABB2-3568C76DEA5C}" srcOrd="8" destOrd="0" presId="urn:microsoft.com/office/officeart/2005/8/layout/bList2"/>
    <dgm:cxn modelId="{EA8D05F7-AD03-45ED-823C-5EA9F014936E}" type="presParOf" srcId="{AF67B000-1F74-4399-ABB2-3568C76DEA5C}" destId="{CCD5D374-636D-43CD-970A-A81624624A23}" srcOrd="0" destOrd="0" presId="urn:microsoft.com/office/officeart/2005/8/layout/bList2"/>
    <dgm:cxn modelId="{AE57EA97-AB87-4DD2-8D61-5799F2A3D6ED}" type="presParOf" srcId="{AF67B000-1F74-4399-ABB2-3568C76DEA5C}" destId="{AAFB8DB5-E117-41A9-AB28-762A99CCD2ED}" srcOrd="1" destOrd="0" presId="urn:microsoft.com/office/officeart/2005/8/layout/bList2"/>
    <dgm:cxn modelId="{BCD780F9-FD54-40D4-87A1-FA1EB08964F7}" type="presParOf" srcId="{AF67B000-1F74-4399-ABB2-3568C76DEA5C}" destId="{9A100E54-E31E-4A04-90F6-BD93028924EB}" srcOrd="2" destOrd="0" presId="urn:microsoft.com/office/officeart/2005/8/layout/bList2"/>
    <dgm:cxn modelId="{A94F1C27-1109-4F19-8ED8-738BA62EB1B6}" type="presParOf" srcId="{AF67B000-1F74-4399-ABB2-3568C76DEA5C}" destId="{16053E24-EAE2-4B5F-B189-CBBECCF7029D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766F41-C391-4110-8B2D-770B2AF46AD8}">
      <dsp:nvSpPr>
        <dsp:cNvPr id="0" name=""/>
        <dsp:cNvSpPr/>
      </dsp:nvSpPr>
      <dsp:spPr>
        <a:xfrm>
          <a:off x="0" y="0"/>
          <a:ext cx="3816402" cy="952516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kern="120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Implementation</a:t>
          </a:r>
          <a:endParaRPr lang="en-US" sz="2000" kern="1200" dirty="0"/>
        </a:p>
      </dsp:txBody>
      <dsp:txXfrm>
        <a:off x="0" y="3810067"/>
        <a:ext cx="3816402" cy="3810067"/>
      </dsp:txXfrm>
    </dsp:sp>
    <dsp:sp modelId="{4B219CD4-FCDD-489F-9FD5-5F218A78A504}">
      <dsp:nvSpPr>
        <dsp:cNvPr id="0" name=""/>
        <dsp:cNvSpPr/>
      </dsp:nvSpPr>
      <dsp:spPr>
        <a:xfrm>
          <a:off x="322260" y="571510"/>
          <a:ext cx="3171881" cy="31718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8E1B0F-F9A8-4B7A-B6A0-8D4E32CAD409}">
      <dsp:nvSpPr>
        <dsp:cNvPr id="0" name=""/>
        <dsp:cNvSpPr/>
      </dsp:nvSpPr>
      <dsp:spPr>
        <a:xfrm>
          <a:off x="3930895" y="0"/>
          <a:ext cx="3816402" cy="952516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362712" tIns="362712" rIns="362712" bIns="362712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b="0" kern="1200" cap="none" spc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Migration</a:t>
          </a:r>
          <a:endParaRPr lang="en-US" sz="5100" kern="1200" dirty="0"/>
        </a:p>
      </dsp:txBody>
      <dsp:txXfrm>
        <a:off x="3930895" y="3810067"/>
        <a:ext cx="3816402" cy="3810067"/>
      </dsp:txXfrm>
    </dsp:sp>
    <dsp:sp modelId="{9ED5B703-19DE-46A6-94C1-0694BCE49E58}">
      <dsp:nvSpPr>
        <dsp:cNvPr id="0" name=""/>
        <dsp:cNvSpPr/>
      </dsp:nvSpPr>
      <dsp:spPr>
        <a:xfrm>
          <a:off x="4253155" y="571510"/>
          <a:ext cx="3171881" cy="3171881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8E7456-D2CC-46FA-B59C-5AB5E66A8264}">
      <dsp:nvSpPr>
        <dsp:cNvPr id="0" name=""/>
        <dsp:cNvSpPr/>
      </dsp:nvSpPr>
      <dsp:spPr>
        <a:xfrm>
          <a:off x="7861790" y="0"/>
          <a:ext cx="3816402" cy="952516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Outsourcing</a:t>
          </a:r>
          <a:endParaRPr lang="en-US" sz="4000" kern="1200" dirty="0"/>
        </a:p>
      </dsp:txBody>
      <dsp:txXfrm>
        <a:off x="7861790" y="3810067"/>
        <a:ext cx="3816402" cy="3810067"/>
      </dsp:txXfrm>
    </dsp:sp>
    <dsp:sp modelId="{8DCD3FC9-D687-46EE-9970-C3AD9DA50047}">
      <dsp:nvSpPr>
        <dsp:cNvPr id="0" name=""/>
        <dsp:cNvSpPr/>
      </dsp:nvSpPr>
      <dsp:spPr>
        <a:xfrm>
          <a:off x="8184050" y="571510"/>
          <a:ext cx="3171881" cy="3171881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330013-F068-4B8C-ADF1-D8292C303DA4}">
      <dsp:nvSpPr>
        <dsp:cNvPr id="0" name=""/>
        <dsp:cNvSpPr/>
      </dsp:nvSpPr>
      <dsp:spPr>
        <a:xfrm>
          <a:off x="11792685" y="0"/>
          <a:ext cx="3816402" cy="952516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362712" tIns="362712" rIns="362712" bIns="362712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b="0" kern="120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Consulting</a:t>
          </a:r>
        </a:p>
      </dsp:txBody>
      <dsp:txXfrm>
        <a:off x="11792685" y="3810067"/>
        <a:ext cx="3816402" cy="3810067"/>
      </dsp:txXfrm>
    </dsp:sp>
    <dsp:sp modelId="{40DE7703-2424-491C-81A9-F22C95199478}">
      <dsp:nvSpPr>
        <dsp:cNvPr id="0" name=""/>
        <dsp:cNvSpPr/>
      </dsp:nvSpPr>
      <dsp:spPr>
        <a:xfrm>
          <a:off x="12114945" y="571510"/>
          <a:ext cx="3171881" cy="3171881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95E1EC-C4FA-4D8C-8701-6ADEE70550C2}">
      <dsp:nvSpPr>
        <dsp:cNvPr id="0" name=""/>
        <dsp:cNvSpPr/>
      </dsp:nvSpPr>
      <dsp:spPr>
        <a:xfrm>
          <a:off x="15723580" y="0"/>
          <a:ext cx="3816402" cy="952516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362712" tIns="362712" rIns="362712" bIns="362712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b="0" kern="1200" cap="none" spc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Training</a:t>
          </a:r>
          <a:endParaRPr lang="en-US" sz="5100" kern="1200" dirty="0"/>
        </a:p>
      </dsp:txBody>
      <dsp:txXfrm>
        <a:off x="15723580" y="3810067"/>
        <a:ext cx="3816402" cy="3810067"/>
      </dsp:txXfrm>
    </dsp:sp>
    <dsp:sp modelId="{1096C30E-19F3-4DC6-BFA7-F60862C771CC}">
      <dsp:nvSpPr>
        <dsp:cNvPr id="0" name=""/>
        <dsp:cNvSpPr/>
      </dsp:nvSpPr>
      <dsp:spPr>
        <a:xfrm>
          <a:off x="16045840" y="571510"/>
          <a:ext cx="3171881" cy="3171881"/>
        </a:xfrm>
        <a:prstGeom prst="ellipse">
          <a:avLst/>
        </a:prstGeom>
        <a:blipFill>
          <a:blip xmlns:r="http://schemas.openxmlformats.org/officeDocument/2006/relationships"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8EFD88-25D1-4C1E-BCFF-0780BD5A4835}">
      <dsp:nvSpPr>
        <dsp:cNvPr id="0" name=""/>
        <dsp:cNvSpPr/>
      </dsp:nvSpPr>
      <dsp:spPr>
        <a:xfrm>
          <a:off x="781599" y="7620135"/>
          <a:ext cx="17976784" cy="1428775"/>
        </a:xfrm>
        <a:prstGeom prst="leftRightArrow">
          <a:avLst/>
        </a:prstGeom>
        <a:solidFill>
          <a:schemeClr val="bg2">
            <a:lumMod val="9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0D3F96-6227-4E99-821B-AC67A1A808F8}">
      <dsp:nvSpPr>
        <dsp:cNvPr id="0" name=""/>
        <dsp:cNvSpPr/>
      </dsp:nvSpPr>
      <dsp:spPr>
        <a:xfrm>
          <a:off x="852978" y="168315"/>
          <a:ext cx="4454570" cy="424637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95250" rIns="31750" bIns="3175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solidFill>
                <a:srgbClr val="040404"/>
              </a:solidFill>
            </a:rPr>
            <a:t>Requirement Analysis &amp; Solution Definition 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>
              <a:solidFill>
                <a:srgbClr val="040404"/>
              </a:solidFill>
            </a:rPr>
            <a:t>Design</a:t>
          </a:r>
          <a:endParaRPr lang="en-US" sz="2500" kern="1200" dirty="0">
            <a:solidFill>
              <a:srgbClr val="040404"/>
            </a:solidFill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solidFill>
                <a:srgbClr val="040404"/>
              </a:solidFill>
            </a:rPr>
            <a:t>Build Phase Customization &amp; Configuration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solidFill>
                <a:srgbClr val="040404"/>
              </a:solidFill>
            </a:rPr>
            <a:t>External Integration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solidFill>
                <a:srgbClr val="040404"/>
              </a:solidFill>
            </a:rPr>
            <a:t>Solution Testing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solidFill>
                <a:srgbClr val="040404"/>
              </a:solidFill>
            </a:rPr>
            <a:t>Deploy and Transition</a:t>
          </a:r>
        </a:p>
      </dsp:txBody>
      <dsp:txXfrm>
        <a:off x="952476" y="267813"/>
        <a:ext cx="4255574" cy="4146875"/>
      </dsp:txXfrm>
    </dsp:sp>
    <dsp:sp modelId="{9BA2E1A3-AB4F-486A-B9F9-6571FE88DEC0}">
      <dsp:nvSpPr>
        <dsp:cNvPr id="0" name=""/>
        <dsp:cNvSpPr/>
      </dsp:nvSpPr>
      <dsp:spPr>
        <a:xfrm>
          <a:off x="868913" y="4072115"/>
          <a:ext cx="4371897" cy="140331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3810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/>
            <a:t>Implementation</a:t>
          </a:r>
        </a:p>
      </dsp:txBody>
      <dsp:txXfrm>
        <a:off x="868913" y="4072115"/>
        <a:ext cx="3078801" cy="1403317"/>
      </dsp:txXfrm>
    </dsp:sp>
    <dsp:sp modelId="{50114EE0-A0B3-4E7B-B31D-2797DB515BBF}">
      <dsp:nvSpPr>
        <dsp:cNvPr id="0" name=""/>
        <dsp:cNvSpPr/>
      </dsp:nvSpPr>
      <dsp:spPr>
        <a:xfrm>
          <a:off x="3995186" y="4007873"/>
          <a:ext cx="1530164" cy="1530164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76E535-DA0B-4994-9C86-E49A2A70556D}">
      <dsp:nvSpPr>
        <dsp:cNvPr id="0" name=""/>
        <dsp:cNvSpPr/>
      </dsp:nvSpPr>
      <dsp:spPr>
        <a:xfrm>
          <a:off x="6006042" y="250328"/>
          <a:ext cx="4371897" cy="326352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95250" rIns="31750" bIns="3175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solidFill>
                <a:srgbClr val="040404"/>
              </a:solidFill>
            </a:rPr>
            <a:t>Migration to latest version.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solidFill>
                <a:srgbClr val="040404"/>
              </a:solidFill>
            </a:rPr>
            <a:t>Migration Enhancements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solidFill>
                <a:srgbClr val="040404"/>
              </a:solidFill>
            </a:rPr>
            <a:t>Post migration performance tuning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solidFill>
                <a:srgbClr val="040404"/>
              </a:solidFill>
            </a:rPr>
            <a:t>UI Enhancements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solidFill>
                <a:srgbClr val="040404"/>
              </a:solidFill>
            </a:rPr>
            <a:t>Bug Fixes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solidFill>
                <a:srgbClr val="040404"/>
              </a:solidFill>
            </a:rPr>
            <a:t>New integrations</a:t>
          </a:r>
        </a:p>
      </dsp:txBody>
      <dsp:txXfrm>
        <a:off x="6082510" y="326796"/>
        <a:ext cx="4218961" cy="3187061"/>
      </dsp:txXfrm>
    </dsp:sp>
    <dsp:sp modelId="{09DBE17B-6780-41FB-B9DC-84E165F06270}">
      <dsp:nvSpPr>
        <dsp:cNvPr id="0" name=""/>
        <dsp:cNvSpPr/>
      </dsp:nvSpPr>
      <dsp:spPr>
        <a:xfrm>
          <a:off x="6015310" y="3565948"/>
          <a:ext cx="4371897" cy="140331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3810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/>
            <a:t>Migration</a:t>
          </a:r>
        </a:p>
      </dsp:txBody>
      <dsp:txXfrm>
        <a:off x="6015310" y="3565948"/>
        <a:ext cx="3078801" cy="1403317"/>
      </dsp:txXfrm>
    </dsp:sp>
    <dsp:sp modelId="{7CB2A5D8-30D3-4222-8506-AD4F52719CD9}">
      <dsp:nvSpPr>
        <dsp:cNvPr id="0" name=""/>
        <dsp:cNvSpPr/>
      </dsp:nvSpPr>
      <dsp:spPr>
        <a:xfrm>
          <a:off x="8954510" y="3533556"/>
          <a:ext cx="1530164" cy="1530164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D4B8B8-A9D5-4975-B5D9-C0D4A04DAF06}">
      <dsp:nvSpPr>
        <dsp:cNvPr id="0" name=""/>
        <dsp:cNvSpPr/>
      </dsp:nvSpPr>
      <dsp:spPr>
        <a:xfrm>
          <a:off x="11117770" y="250328"/>
          <a:ext cx="4371897" cy="326352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95250" rIns="31750" bIns="3175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solidFill>
                <a:srgbClr val="040404"/>
              </a:solidFill>
            </a:rPr>
            <a:t>Architects for Solution Design / Requirement Gathering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solidFill>
                <a:srgbClr val="040404"/>
              </a:solidFill>
            </a:rPr>
            <a:t>Part time consultants on hourly basis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solidFill>
                <a:srgbClr val="040404"/>
              </a:solidFill>
            </a:rPr>
            <a:t>Consultants for sub-project delivery</a:t>
          </a:r>
        </a:p>
      </dsp:txBody>
      <dsp:txXfrm>
        <a:off x="11194238" y="326796"/>
        <a:ext cx="4218961" cy="3187061"/>
      </dsp:txXfrm>
    </dsp:sp>
    <dsp:sp modelId="{FE627018-1AEC-4D37-A5BF-109699E04B8D}">
      <dsp:nvSpPr>
        <dsp:cNvPr id="0" name=""/>
        <dsp:cNvSpPr/>
      </dsp:nvSpPr>
      <dsp:spPr>
        <a:xfrm>
          <a:off x="11117770" y="3513857"/>
          <a:ext cx="4371897" cy="14033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3810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/>
            <a:t>Consulting</a:t>
          </a:r>
        </a:p>
      </dsp:txBody>
      <dsp:txXfrm>
        <a:off x="11117770" y="3513857"/>
        <a:ext cx="3078801" cy="1403317"/>
      </dsp:txXfrm>
    </dsp:sp>
    <dsp:sp modelId="{D4617542-228C-4856-A668-32001458BDE3}">
      <dsp:nvSpPr>
        <dsp:cNvPr id="0" name=""/>
        <dsp:cNvSpPr/>
      </dsp:nvSpPr>
      <dsp:spPr>
        <a:xfrm>
          <a:off x="14091639" y="3508155"/>
          <a:ext cx="1530164" cy="1530164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4311C8-5A08-4592-B522-4AAD49373AAE}">
      <dsp:nvSpPr>
        <dsp:cNvPr id="0" name=""/>
        <dsp:cNvSpPr/>
      </dsp:nvSpPr>
      <dsp:spPr>
        <a:xfrm>
          <a:off x="3429510" y="6270496"/>
          <a:ext cx="4371897" cy="326352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95250" rIns="31750" bIns="3175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solidFill>
                <a:srgbClr val="040404"/>
              </a:solidFill>
            </a:rPr>
            <a:t>Comprehensive Training &amp; Education for Support Staff as well as End Users based on Clients Business Needs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solidFill>
                <a:srgbClr val="040404"/>
              </a:solidFill>
            </a:rPr>
            <a:t>Pre-built and Customized training courses – onsite or remote classes as per needs</a:t>
          </a:r>
        </a:p>
      </dsp:txBody>
      <dsp:txXfrm>
        <a:off x="3505978" y="6346964"/>
        <a:ext cx="4218961" cy="3187061"/>
      </dsp:txXfrm>
    </dsp:sp>
    <dsp:sp modelId="{0ABEA273-A0F6-44DF-99A2-BCBB525A86EE}">
      <dsp:nvSpPr>
        <dsp:cNvPr id="0" name=""/>
        <dsp:cNvSpPr/>
      </dsp:nvSpPr>
      <dsp:spPr>
        <a:xfrm>
          <a:off x="3429510" y="9534025"/>
          <a:ext cx="4371897" cy="140331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3810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/>
            <a:t>Training</a:t>
          </a:r>
        </a:p>
      </dsp:txBody>
      <dsp:txXfrm>
        <a:off x="3429510" y="9534025"/>
        <a:ext cx="3078801" cy="1403317"/>
      </dsp:txXfrm>
    </dsp:sp>
    <dsp:sp modelId="{635FE4C4-1BED-49DC-98F3-4BCA419E20CB}">
      <dsp:nvSpPr>
        <dsp:cNvPr id="0" name=""/>
        <dsp:cNvSpPr/>
      </dsp:nvSpPr>
      <dsp:spPr>
        <a:xfrm>
          <a:off x="6327176" y="9528323"/>
          <a:ext cx="1530164" cy="1530164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D5D374-636D-43CD-970A-A81624624A23}">
      <dsp:nvSpPr>
        <dsp:cNvPr id="0" name=""/>
        <dsp:cNvSpPr/>
      </dsp:nvSpPr>
      <dsp:spPr>
        <a:xfrm>
          <a:off x="8541238" y="6270496"/>
          <a:ext cx="4371897" cy="326352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95250" rIns="31750" bIns="3175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solidFill>
                <a:srgbClr val="040404"/>
              </a:solidFill>
            </a:rPr>
            <a:t>Customize Onsite / Remote Services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solidFill>
                <a:srgbClr val="040404"/>
              </a:solidFill>
            </a:rPr>
            <a:t>24x7 Monitoring Services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solidFill>
                <a:srgbClr val="040404"/>
              </a:solidFill>
            </a:rPr>
            <a:t>Landscape Administration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solidFill>
                <a:srgbClr val="040404"/>
              </a:solidFill>
            </a:rPr>
            <a:t>Solution Customization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solidFill>
                <a:srgbClr val="040404"/>
              </a:solidFill>
            </a:rPr>
            <a:t>Fixed support hours and/or custom packages</a:t>
          </a:r>
        </a:p>
      </dsp:txBody>
      <dsp:txXfrm>
        <a:off x="8617706" y="6346964"/>
        <a:ext cx="4218961" cy="3187061"/>
      </dsp:txXfrm>
    </dsp:sp>
    <dsp:sp modelId="{9A100E54-E31E-4A04-90F6-BD93028924EB}">
      <dsp:nvSpPr>
        <dsp:cNvPr id="0" name=""/>
        <dsp:cNvSpPr/>
      </dsp:nvSpPr>
      <dsp:spPr>
        <a:xfrm>
          <a:off x="8541238" y="9534025"/>
          <a:ext cx="4371897" cy="140331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3810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/>
            <a:t>Outsourcing</a:t>
          </a:r>
        </a:p>
      </dsp:txBody>
      <dsp:txXfrm>
        <a:off x="8541238" y="9534025"/>
        <a:ext cx="3078801" cy="1403317"/>
      </dsp:txXfrm>
    </dsp:sp>
    <dsp:sp modelId="{16053E24-EAE2-4B5F-B189-CBBECCF7029D}">
      <dsp:nvSpPr>
        <dsp:cNvPr id="0" name=""/>
        <dsp:cNvSpPr/>
      </dsp:nvSpPr>
      <dsp:spPr>
        <a:xfrm>
          <a:off x="11438904" y="9528323"/>
          <a:ext cx="1530164" cy="1530164"/>
        </a:xfrm>
        <a:prstGeom prst="ellipse">
          <a:avLst/>
        </a:prstGeom>
        <a:blipFill rotWithShape="1">
          <a:blip xmlns:r="http://schemas.openxmlformats.org/officeDocument/2006/relationships" r:embed="rId5"/>
          <a:stretch>
            <a:fillRect/>
          </a:stretch>
        </a:blip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10/15/2020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370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913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237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8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_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5" y="-1"/>
            <a:ext cx="24377655" cy="9906001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Calibri Light"/>
                <a:cs typeface="Calibri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6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7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8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>
                <a:solidFill>
                  <a:schemeClr val="tx1"/>
                </a:solidFill>
                <a:latin typeface="Lato Regular"/>
                <a:cs typeface="Lato Regular"/>
              </a:rPr>
              <a:t>Commerce</a:t>
            </a:r>
            <a:r>
              <a:rPr lang="id-ID" sz="24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id-ID" sz="2400" b="0" dirty="0">
                <a:solidFill>
                  <a:schemeClr val="tx1"/>
                </a:solidFill>
                <a:latin typeface="Calibri Light"/>
                <a:cs typeface="Calibri Light"/>
              </a:rPr>
              <a:t>Slides</a:t>
            </a:r>
          </a:p>
        </p:txBody>
      </p:sp>
    </p:spTree>
    <p:extLst>
      <p:ext uri="{BB962C8B-B14F-4D97-AF65-F5344CB8AC3E}">
        <p14:creationId xmlns:p14="http://schemas.microsoft.com/office/powerpoint/2010/main" val="394290893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pp Design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3466624" y="5433034"/>
            <a:ext cx="1481328" cy="424436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5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8605595" y="5433034"/>
            <a:ext cx="1567105" cy="424436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5290574" y="4971515"/>
            <a:ext cx="3024869" cy="548058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1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3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6" name="Teardrop 15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23056468" y="819678"/>
            <a:ext cx="79245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28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69" y="12657931"/>
            <a:ext cx="3134631" cy="85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41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_3_iPhones_v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2406295" y="5008698"/>
            <a:ext cx="2762781" cy="4905812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9666174" y="5008698"/>
            <a:ext cx="2762781" cy="4905812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17037455" y="5008698"/>
            <a:ext cx="2762781" cy="4905812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6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7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8" name="Teardrop 17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23056468" y="819678"/>
            <a:ext cx="79245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28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69" y="12657931"/>
            <a:ext cx="3134631" cy="85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636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5" y="-1"/>
            <a:ext cx="24377655" cy="6460437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Calibri Light"/>
                <a:cs typeface="Calibri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3070977" y="2466755"/>
            <a:ext cx="4720487" cy="8450345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Calibri Light"/>
                <a:cs typeface="Calibri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7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8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69" y="12657931"/>
            <a:ext cx="3134631" cy="85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90319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s">
    <p:bg>
      <p:bgPr>
        <a:solidFill>
          <a:srgbClr val="1923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3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4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5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6" name="Teardrop 5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23056468" y="819678"/>
            <a:ext cx="79245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28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>
                <a:solidFill>
                  <a:schemeClr val="bg1"/>
                </a:solidFill>
                <a:latin typeface="Lato Regular"/>
                <a:cs typeface="Lato Regular"/>
              </a:rPr>
              <a:t>Izabal</a:t>
            </a:r>
            <a:r>
              <a:rPr lang="id-ID" sz="2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id-ID" sz="2400" b="0" dirty="0">
                <a:solidFill>
                  <a:schemeClr val="bg1"/>
                </a:solidFill>
                <a:latin typeface="Calibri Light"/>
                <a:cs typeface="Calibri Light"/>
              </a:rPr>
              <a:t>Slides</a:t>
            </a:r>
          </a:p>
        </p:txBody>
      </p:sp>
    </p:spTree>
    <p:extLst>
      <p:ext uri="{BB962C8B-B14F-4D97-AF65-F5344CB8AC3E}">
        <p14:creationId xmlns:p14="http://schemas.microsoft.com/office/powerpoint/2010/main" val="40327745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_vs_a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7995777" y="4057984"/>
            <a:ext cx="2810265" cy="4965334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13632752" y="4102544"/>
            <a:ext cx="2810265" cy="4965334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4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5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6" name="Teardrop 15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23056468" y="819678"/>
            <a:ext cx="79245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28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69" y="12657931"/>
            <a:ext cx="3134631" cy="85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19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_Tablet_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7956667" y="5627022"/>
            <a:ext cx="8357714" cy="622834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Calibri Light"/>
                <a:cs typeface="Calibri Light"/>
              </a:defRPr>
            </a:lvl1pPr>
          </a:lstStyle>
          <a:p>
            <a:endParaRPr lang="en-US" dirty="0"/>
          </a:p>
        </p:txBody>
      </p:sp>
      <p:sp>
        <p:nvSpPr>
          <p:cNvPr id="9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3" name="Teardrop 12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23056468" y="819678"/>
            <a:ext cx="79245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28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69" y="12657931"/>
            <a:ext cx="3134631" cy="85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20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_laptop_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2186981" y="4979760"/>
            <a:ext cx="5990496" cy="371000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Calibri Light"/>
                <a:cs typeface="Calibri Light"/>
              </a:defRPr>
            </a:lvl1pPr>
          </a:lstStyle>
          <a:p>
            <a:endParaRPr lang="en-US" dirty="0"/>
          </a:p>
        </p:txBody>
      </p:sp>
      <p:sp>
        <p:nvSpPr>
          <p:cNvPr id="9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3" name="Teardrop 12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23056468" y="819678"/>
            <a:ext cx="79245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28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69" y="12657931"/>
            <a:ext cx="3134631" cy="85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4407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vices_laptop2_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9093939" y="6205678"/>
            <a:ext cx="5990496" cy="371000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Calibri Light"/>
                <a:cs typeface="Calibri Light"/>
              </a:defRPr>
            </a:lvl1pPr>
          </a:lstStyle>
          <a:p>
            <a:endParaRPr lang="en-US" dirty="0"/>
          </a:p>
        </p:txBody>
      </p:sp>
      <p:sp>
        <p:nvSpPr>
          <p:cNvPr id="10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2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3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4" name="Teardrop 13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23056468" y="819678"/>
            <a:ext cx="79245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28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69" y="12657931"/>
            <a:ext cx="3134631" cy="85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1283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laceholder to table produ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6997609" y="3103928"/>
            <a:ext cx="1261872" cy="126187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Calibri Light"/>
                <a:cs typeface="Calibri Light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sz="quarter" idx="12"/>
          </p:nvPr>
        </p:nvSpPr>
        <p:spPr>
          <a:xfrm>
            <a:off x="10585516" y="3099321"/>
            <a:ext cx="1261872" cy="126187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Calibri Light"/>
                <a:cs typeface="Calibri Light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13778261" y="3103928"/>
            <a:ext cx="1261872" cy="126187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Calibri Light"/>
                <a:cs typeface="Calibri Light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sz="quarter" idx="14"/>
          </p:nvPr>
        </p:nvSpPr>
        <p:spPr>
          <a:xfrm>
            <a:off x="16888617" y="3099321"/>
            <a:ext cx="1261872" cy="126187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Calibri Light"/>
                <a:cs typeface="Calibri Light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19793958" y="3103928"/>
            <a:ext cx="1261872" cy="126187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Calibri Light"/>
                <a:cs typeface="Calibri Light"/>
              </a:defRPr>
            </a:lvl1pPr>
          </a:lstStyle>
          <a:p>
            <a:endParaRPr lang="en-US" dirty="0"/>
          </a:p>
        </p:txBody>
      </p:sp>
      <p:sp>
        <p:nvSpPr>
          <p:cNvPr id="15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6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7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21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22" name="Teardrop 21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23056468" y="819678"/>
            <a:ext cx="79245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28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69" y="12657931"/>
            <a:ext cx="3134631" cy="85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5796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-Sup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2735617" y="3206029"/>
            <a:ext cx="2519228" cy="2517622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240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75" name="Picture Placeholder 13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8266908" y="3185107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buNone/>
              <a:defRPr sz="240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76" name="Picture Placeholder 13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13676411" y="3218013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1828434" rtl="0" eaLnBrk="1" fontAlgn="auto" latinLnBrk="0" hangingPunct="1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  <p:sp>
        <p:nvSpPr>
          <p:cNvPr id="77" name="Picture Placeholder 13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19123672" y="3218013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1828434" rtl="0" eaLnBrk="1" fontAlgn="auto" latinLnBrk="0" hangingPunct="1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  <p:sp>
        <p:nvSpPr>
          <p:cNvPr id="78" name="Picture Placeholder 13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16424238" y="8108515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lnSpc>
                <a:spcPct val="130000"/>
              </a:lnSpc>
              <a:defRPr sz="240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79" name="Picture Placeholder 13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10996206" y="8108515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1828434" rtl="0" eaLnBrk="1" fontAlgn="auto" latinLnBrk="0" hangingPunct="1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  <p:sp>
        <p:nvSpPr>
          <p:cNvPr id="80" name="Picture Placeholder 13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5510708" y="8080093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1828434" rtl="0" eaLnBrk="1" fontAlgn="auto" latinLnBrk="0" hangingPunct="1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  <p:sp>
        <p:nvSpPr>
          <p:cNvPr id="15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6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7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8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9" name="Teardrop 18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23056468" y="819678"/>
            <a:ext cx="79245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28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>
                <a:solidFill>
                  <a:schemeClr val="tx1"/>
                </a:solidFill>
                <a:latin typeface="Lato Regular"/>
                <a:cs typeface="Lato Regular"/>
              </a:rPr>
              <a:t>Commerce</a:t>
            </a:r>
            <a:r>
              <a:rPr lang="id-ID" sz="24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id-ID" sz="2400" b="0" dirty="0">
                <a:solidFill>
                  <a:schemeClr val="tx1"/>
                </a:solidFill>
                <a:latin typeface="Calibri Light"/>
                <a:cs typeface="Calibri Light"/>
              </a:rPr>
              <a:t>Slides</a:t>
            </a:r>
          </a:p>
        </p:txBody>
      </p:sp>
    </p:spTree>
    <p:extLst>
      <p:ext uri="{BB962C8B-B14F-4D97-AF65-F5344CB8AC3E}">
        <p14:creationId xmlns:p14="http://schemas.microsoft.com/office/powerpoint/2010/main" val="1126447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lState Ca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189847" y="8070082"/>
            <a:ext cx="5971032" cy="4130738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Drag picture to placeholder or click icon to add</a:t>
            </a:r>
            <a:endParaRPr lang="id-ID" dirty="0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9206200" y="2811131"/>
            <a:ext cx="5967447" cy="4130738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Drag picture to placeholder or click icon to add</a:t>
            </a:r>
            <a:endParaRPr lang="id-ID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5199521" y="8070082"/>
            <a:ext cx="5971032" cy="4130738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Drag picture to placeholder or click icon to add</a:t>
            </a:r>
            <a:endParaRPr lang="id-ID"/>
          </a:p>
        </p:txBody>
      </p:sp>
      <p:sp>
        <p:nvSpPr>
          <p:cNvPr id="8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3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5" name="Teardrop 14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23056468" y="819678"/>
            <a:ext cx="79245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28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>
                <a:solidFill>
                  <a:schemeClr val="tx1"/>
                </a:solidFill>
                <a:latin typeface="Lato Regular"/>
                <a:cs typeface="Lato Regular"/>
              </a:rPr>
              <a:t>Commerce</a:t>
            </a:r>
            <a:r>
              <a:rPr lang="id-ID" sz="24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id-ID" sz="2400" b="0" dirty="0">
                <a:solidFill>
                  <a:schemeClr val="tx1"/>
                </a:solidFill>
                <a:latin typeface="Calibri Light"/>
                <a:cs typeface="Calibri Light"/>
              </a:rPr>
              <a:t>Slides</a:t>
            </a:r>
          </a:p>
        </p:txBody>
      </p:sp>
    </p:spTree>
    <p:extLst>
      <p:ext uri="{BB962C8B-B14F-4D97-AF65-F5344CB8AC3E}">
        <p14:creationId xmlns:p14="http://schemas.microsoft.com/office/powerpoint/2010/main" val="20661924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-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-1" y="0"/>
            <a:ext cx="24377651" cy="7820025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69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6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0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2" name="Teardrop 11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23056468" y="819678"/>
            <a:ext cx="79245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28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69" y="12657931"/>
            <a:ext cx="3134631" cy="85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97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-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ardrop 9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23056468" y="819678"/>
            <a:ext cx="79245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28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69" y="12657931"/>
            <a:ext cx="3134631" cy="852149"/>
          </a:xfrm>
          <a:prstGeom prst="rect">
            <a:avLst/>
          </a:prstGeom>
        </p:spPr>
      </p:pic>
      <p:sp>
        <p:nvSpPr>
          <p:cNvPr id="5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6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7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8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518675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0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2" name="Teardrop 11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23056468" y="819678"/>
            <a:ext cx="79245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28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69" y="12657931"/>
            <a:ext cx="3134631" cy="85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434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edule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3176" y="3408812"/>
            <a:ext cx="24377651" cy="8043006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3" name="Teardrop 12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23056468" y="819678"/>
            <a:ext cx="79245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28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69" y="12657931"/>
            <a:ext cx="3134631" cy="85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370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3176" y="0"/>
            <a:ext cx="24377651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69" y="12657931"/>
            <a:ext cx="3134631" cy="852149"/>
          </a:xfrm>
          <a:prstGeom prst="rect">
            <a:avLst/>
          </a:prstGeom>
        </p:spPr>
      </p:pic>
      <p:sp>
        <p:nvSpPr>
          <p:cNvPr id="7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8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9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73553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ptop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14565321" y="5002448"/>
            <a:ext cx="6697751" cy="417030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3" name="Teardrop 12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23056468" y="819678"/>
            <a:ext cx="79245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28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69" y="12657931"/>
            <a:ext cx="3134631" cy="85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12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23084" y="4391315"/>
            <a:ext cx="24377650" cy="4250174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Drag picture to placeholder or click icon to add</a:t>
            </a:r>
            <a:endParaRPr lang="id-ID"/>
          </a:p>
        </p:txBody>
      </p:sp>
      <p:sp>
        <p:nvSpPr>
          <p:cNvPr id="9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2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3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4" name="Teardrop 13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23056468" y="819678"/>
            <a:ext cx="79245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28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69" y="12657931"/>
            <a:ext cx="3134631" cy="85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783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9"/>
            <a:ext cx="5484971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9"/>
            <a:ext cx="8227457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9"/>
            <a:ext cx="5484971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7" r:id="rId2"/>
    <p:sldLayoutId id="2147483747" r:id="rId3"/>
    <p:sldLayoutId id="2147483801" r:id="rId4"/>
    <p:sldLayoutId id="2147483657" r:id="rId5"/>
    <p:sldLayoutId id="2147483849" r:id="rId6"/>
    <p:sldLayoutId id="2147483752" r:id="rId7"/>
    <p:sldLayoutId id="2147483819" r:id="rId8"/>
    <p:sldLayoutId id="2147483694" r:id="rId9"/>
    <p:sldLayoutId id="2147483818" r:id="rId10"/>
    <p:sldLayoutId id="2147483821" r:id="rId11"/>
    <p:sldLayoutId id="2147483780" r:id="rId12"/>
    <p:sldLayoutId id="2147483793" r:id="rId13"/>
    <p:sldLayoutId id="2147483809" r:id="rId14"/>
    <p:sldLayoutId id="2147483820" r:id="rId15"/>
    <p:sldLayoutId id="2147483822" r:id="rId16"/>
    <p:sldLayoutId id="2147483823" r:id="rId17"/>
    <p:sldLayoutId id="2147483844" r:id="rId18"/>
    <p:sldLayoutId id="2147483848" r:id="rId19"/>
    <p:sldLayoutId id="2147483850" r:id="rId20"/>
  </p:sldLayoutIdLs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hyperlink" Target="https://twitter.com/vedya_softwar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hyperlink" Target="https://www.linkedin.com/company/vedya-software-solutions-pvt-ltd" TargetMode="External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hyperlink" Target="mailto:sales@vedyasolutions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jpeg"/><Relationship Id="rId4" Type="http://schemas.openxmlformats.org/officeDocument/2006/relationships/image" Target="../media/image23.jpe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2"/>
            <a:ext cx="24377650" cy="13714828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2359519" y="612661"/>
            <a:ext cx="19861812" cy="3631745"/>
            <a:chOff x="2257919" y="5793437"/>
            <a:chExt cx="19861812" cy="3631745"/>
          </a:xfrm>
        </p:grpSpPr>
        <p:sp>
          <p:nvSpPr>
            <p:cNvPr id="33" name="TextBox 32"/>
            <p:cNvSpPr txBox="1"/>
            <p:nvPr/>
          </p:nvSpPr>
          <p:spPr>
            <a:xfrm>
              <a:off x="2257919" y="5793437"/>
              <a:ext cx="19861812" cy="3631745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 defTabSz="914400"/>
              <a:r>
                <a:rPr lang="sv-SE" sz="11500" dirty="0">
                  <a:solidFill>
                    <a:schemeClr val="tx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Vedya Software Solutions Services &amp; Offerings</a:t>
              </a:r>
              <a:endParaRPr lang="id-ID" sz="88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Regular"/>
                <a:cs typeface="Lato Regular"/>
              </a:endParaRPr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9136594" y="9249091"/>
              <a:ext cx="6108198" cy="155448"/>
              <a:chOff x="1869995" y="2327178"/>
              <a:chExt cx="2696848" cy="45719"/>
            </a:xfrm>
          </p:grpSpPr>
          <p:sp>
            <p:nvSpPr>
              <p:cNvPr id="67" name="Rectangle 66"/>
              <p:cNvSpPr/>
              <p:nvPr/>
            </p:nvSpPr>
            <p:spPr>
              <a:xfrm flipV="1">
                <a:off x="1869995" y="2327178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 flipV="1">
                <a:off x="2409269" y="2327178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 flipV="1">
                <a:off x="2947814" y="2327178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 flipV="1">
                <a:off x="3487216" y="2327178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 flipV="1">
                <a:off x="4026489" y="2327178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157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739573" y="1953943"/>
            <a:ext cx="20937538" cy="734709"/>
            <a:chOff x="1739573" y="1977406"/>
            <a:chExt cx="20937538" cy="734709"/>
          </a:xfrm>
        </p:grpSpPr>
        <p:grpSp>
          <p:nvGrpSpPr>
            <p:cNvPr id="4" name="Group 3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6" name="Rectangle 5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1739573" y="2035007"/>
              <a:ext cx="20937538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800" dirty="0">
                  <a:solidFill>
                    <a:schemeClr val="accent1">
                      <a:lumMod val="75000"/>
                    </a:schemeClr>
                  </a:solidFill>
                  <a:cs typeface="Calibri Light"/>
                </a:rPr>
                <a:t>Vedya Software Solutions</a:t>
              </a:r>
              <a:endParaRPr lang="id-ID" sz="3800" dirty="0">
                <a:solidFill>
                  <a:schemeClr val="accent1"/>
                </a:solidFill>
                <a:cs typeface="Calibri Light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739573" y="488028"/>
            <a:ext cx="209375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accent2">
                    <a:lumMod val="75000"/>
                  </a:schemeClr>
                </a:solidFill>
                <a:cs typeface="Lato Regular"/>
              </a:rPr>
              <a:t>About Us</a:t>
            </a:r>
            <a:endParaRPr lang="id-ID" sz="8000" b="1" dirty="0">
              <a:solidFill>
                <a:schemeClr val="accent2">
                  <a:lumMod val="75000"/>
                </a:schemeClr>
              </a:solidFill>
              <a:cs typeface="Lato Regular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874263" y="3244671"/>
            <a:ext cx="13041577" cy="6519859"/>
            <a:chOff x="4770813" y="1496450"/>
            <a:chExt cx="6342862" cy="2839708"/>
          </a:xfrm>
          <a:noFill/>
        </p:grpSpPr>
        <p:sp>
          <p:nvSpPr>
            <p:cNvPr id="49" name="object 13"/>
            <p:cNvSpPr/>
            <p:nvPr/>
          </p:nvSpPr>
          <p:spPr>
            <a:xfrm>
              <a:off x="4993457" y="1496450"/>
              <a:ext cx="1102543" cy="168504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7198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4770813" y="1869796"/>
              <a:ext cx="6342862" cy="2466362"/>
              <a:chOff x="-1067643" y="7892381"/>
              <a:chExt cx="6342862" cy="2466362"/>
            </a:xfrm>
            <a:grpFill/>
          </p:grpSpPr>
          <p:sp>
            <p:nvSpPr>
              <p:cNvPr id="51" name="object 21"/>
              <p:cNvSpPr txBox="1"/>
              <p:nvPr/>
            </p:nvSpPr>
            <p:spPr>
              <a:xfrm>
                <a:off x="-1067643" y="7892381"/>
                <a:ext cx="6342862" cy="2466362"/>
              </a:xfrm>
              <a:prstGeom prst="roundRect">
                <a:avLst>
                  <a:gd name="adj" fmla="val 8177"/>
                </a:avLst>
              </a:prstGeom>
              <a:grpFill/>
              <a:ln>
                <a:noFill/>
              </a:ln>
            </p:spPr>
            <p:txBody>
              <a:bodyPr vert="horz" wrap="square" lIns="0" tIns="0" rIns="0" bIns="0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sz="6600" b="1" spc="40" dirty="0">
                    <a:solidFill>
                      <a:srgbClr val="404F64"/>
                    </a:solidFill>
                    <a:cs typeface="Calibri"/>
                  </a:rPr>
                  <a:t>About </a:t>
                </a:r>
                <a:r>
                  <a:rPr lang="en-US" sz="6600" b="1" spc="-40" dirty="0">
                    <a:solidFill>
                      <a:srgbClr val="404F64"/>
                    </a:solidFill>
                    <a:cs typeface="Calibri"/>
                  </a:rPr>
                  <a:t>Vedya Softwar</a:t>
                </a:r>
                <a:r>
                  <a:rPr sz="6600" b="1" spc="40" dirty="0">
                    <a:solidFill>
                      <a:srgbClr val="404F64"/>
                    </a:solidFill>
                    <a:cs typeface="Calibri"/>
                  </a:rPr>
                  <a:t>e</a:t>
                </a:r>
                <a:endParaRPr sz="6600" dirty="0">
                  <a:solidFill>
                    <a:srgbClr val="404F64"/>
                  </a:solidFill>
                  <a:cs typeface="Calibri"/>
                </a:endParaRPr>
              </a:p>
              <a:p>
                <a:pPr marR="10157" algn="just">
                  <a:lnSpc>
                    <a:spcPct val="150000"/>
                  </a:lnSpc>
                </a:pPr>
                <a:r>
                  <a:rPr lang="en-US" sz="2800" spc="50" dirty="0">
                    <a:solidFill>
                      <a:srgbClr val="404F64"/>
                    </a:solidFill>
                    <a:cs typeface="Calibri"/>
                  </a:rPr>
                  <a:t>Vedya Software Solutions </a:t>
                </a:r>
                <a:r>
                  <a:rPr sz="2800" spc="110" dirty="0">
                    <a:solidFill>
                      <a:srgbClr val="404F64"/>
                    </a:solidFill>
                    <a:cs typeface="Calibri"/>
                  </a:rPr>
                  <a:t>commenced </a:t>
                </a:r>
                <a:r>
                  <a:rPr sz="2800" spc="90" dirty="0">
                    <a:solidFill>
                      <a:srgbClr val="404F64"/>
                    </a:solidFill>
                    <a:cs typeface="Calibri"/>
                  </a:rPr>
                  <a:t>operations </a:t>
                </a:r>
                <a:r>
                  <a:rPr sz="2800" spc="50" dirty="0">
                    <a:solidFill>
                      <a:srgbClr val="404F64"/>
                    </a:solidFill>
                    <a:cs typeface="Calibri"/>
                  </a:rPr>
                  <a:t>in </a:t>
                </a:r>
                <a:r>
                  <a:rPr sz="2800" spc="70" dirty="0">
                    <a:solidFill>
                      <a:srgbClr val="404F64"/>
                    </a:solidFill>
                    <a:cs typeface="Calibri"/>
                  </a:rPr>
                  <a:t>year </a:t>
                </a:r>
                <a:r>
                  <a:rPr sz="2800" spc="120" dirty="0">
                    <a:solidFill>
                      <a:srgbClr val="404F64"/>
                    </a:solidFill>
                    <a:cs typeface="Calibri"/>
                  </a:rPr>
                  <a:t>20</a:t>
                </a:r>
                <a:r>
                  <a:rPr lang="en-US" sz="2800" spc="120" dirty="0">
                    <a:solidFill>
                      <a:srgbClr val="404F64"/>
                    </a:solidFill>
                    <a:cs typeface="Calibri"/>
                  </a:rPr>
                  <a:t>16</a:t>
                </a:r>
                <a:r>
                  <a:rPr sz="2800" spc="120" dirty="0">
                    <a:solidFill>
                      <a:srgbClr val="404F64"/>
                    </a:solidFill>
                    <a:cs typeface="Calibri"/>
                  </a:rPr>
                  <a:t> </a:t>
                </a:r>
                <a:r>
                  <a:rPr sz="2800" spc="100" dirty="0">
                    <a:solidFill>
                      <a:srgbClr val="404F64"/>
                    </a:solidFill>
                    <a:cs typeface="Calibri"/>
                  </a:rPr>
                  <a:t>as a </a:t>
                </a:r>
                <a:r>
                  <a:rPr sz="2800" spc="50" dirty="0">
                    <a:solidFill>
                      <a:srgbClr val="404F64"/>
                    </a:solidFill>
                    <a:cs typeface="Calibri"/>
                  </a:rPr>
                  <a:t>specialized </a:t>
                </a:r>
                <a:r>
                  <a:rPr sz="2800" spc="40" dirty="0">
                    <a:solidFill>
                      <a:srgbClr val="404F64"/>
                    </a:solidFill>
                    <a:cs typeface="Calibri"/>
                  </a:rPr>
                  <a:t>technology </a:t>
                </a:r>
                <a:r>
                  <a:rPr sz="2800" spc="50" dirty="0">
                    <a:solidFill>
                      <a:srgbClr val="404F64"/>
                    </a:solidFill>
                    <a:cs typeface="Calibri"/>
                  </a:rPr>
                  <a:t>provider,</a:t>
                </a:r>
                <a:r>
                  <a:rPr lang="en-US" sz="2800" spc="50" dirty="0">
                    <a:solidFill>
                      <a:srgbClr val="404F64"/>
                    </a:solidFill>
                    <a:cs typeface="Calibri"/>
                  </a:rPr>
                  <a:t> </a:t>
                </a:r>
                <a:r>
                  <a:rPr sz="2800" spc="50" dirty="0">
                    <a:solidFill>
                      <a:srgbClr val="404F64"/>
                    </a:solidFill>
                    <a:cs typeface="Calibri"/>
                  </a:rPr>
                  <a:t>headquartered </a:t>
                </a:r>
                <a:r>
                  <a:rPr sz="2800" spc="80" dirty="0">
                    <a:solidFill>
                      <a:srgbClr val="404F64"/>
                    </a:solidFill>
                    <a:cs typeface="Calibri"/>
                  </a:rPr>
                  <a:t>out </a:t>
                </a:r>
                <a:r>
                  <a:rPr sz="2800" spc="50" dirty="0">
                    <a:solidFill>
                      <a:srgbClr val="404F64"/>
                    </a:solidFill>
                    <a:cs typeface="Calibri"/>
                  </a:rPr>
                  <a:t>of </a:t>
                </a:r>
                <a:r>
                  <a:rPr lang="en-US" sz="2800" spc="50" dirty="0">
                    <a:solidFill>
                      <a:srgbClr val="404F64"/>
                    </a:solidFill>
                    <a:cs typeface="Calibri"/>
                  </a:rPr>
                  <a:t>Bangalore</a:t>
                </a:r>
                <a:r>
                  <a:rPr sz="2800" spc="40" dirty="0">
                    <a:solidFill>
                      <a:srgbClr val="404F64"/>
                    </a:solidFill>
                    <a:cs typeface="Calibri"/>
                  </a:rPr>
                  <a:t>, </a:t>
                </a:r>
                <a:r>
                  <a:rPr sz="2800" spc="90" dirty="0">
                    <a:solidFill>
                      <a:srgbClr val="404F64"/>
                    </a:solidFill>
                    <a:cs typeface="Calibri"/>
                  </a:rPr>
                  <a:t>I</a:t>
                </a:r>
                <a:r>
                  <a:rPr lang="en-US" sz="2800" spc="90" dirty="0">
                    <a:solidFill>
                      <a:srgbClr val="404F64"/>
                    </a:solidFill>
                    <a:cs typeface="Calibri"/>
                  </a:rPr>
                  <a:t>ndia</a:t>
                </a:r>
                <a:r>
                  <a:rPr sz="2800" spc="90" dirty="0">
                    <a:solidFill>
                      <a:srgbClr val="404F64"/>
                    </a:solidFill>
                    <a:cs typeface="Calibri"/>
                  </a:rPr>
                  <a:t> </a:t>
                </a:r>
                <a:r>
                  <a:rPr sz="2800" spc="120" dirty="0">
                    <a:solidFill>
                      <a:srgbClr val="404F64"/>
                    </a:solidFill>
                    <a:cs typeface="Calibri"/>
                  </a:rPr>
                  <a:t>and </a:t>
                </a:r>
                <a:r>
                  <a:rPr sz="2800" spc="70" dirty="0">
                    <a:solidFill>
                      <a:srgbClr val="404F64"/>
                    </a:solidFill>
                    <a:cs typeface="Calibri"/>
                  </a:rPr>
                  <a:t>further striding </a:t>
                </a:r>
                <a:r>
                  <a:rPr sz="2800" spc="50" dirty="0">
                    <a:solidFill>
                      <a:srgbClr val="404F64"/>
                    </a:solidFill>
                    <a:cs typeface="Calibri"/>
                  </a:rPr>
                  <a:t>in </a:t>
                </a:r>
                <a:r>
                  <a:rPr sz="2800" spc="120" dirty="0">
                    <a:solidFill>
                      <a:srgbClr val="404F64"/>
                    </a:solidFill>
                    <a:cs typeface="Calibri"/>
                  </a:rPr>
                  <a:t>as </a:t>
                </a:r>
                <a:r>
                  <a:rPr sz="2800" spc="100" dirty="0">
                    <a:solidFill>
                      <a:srgbClr val="404F64"/>
                    </a:solidFill>
                    <a:cs typeface="Calibri"/>
                  </a:rPr>
                  <a:t>a </a:t>
                </a:r>
                <a:r>
                  <a:rPr sz="2800" spc="60" dirty="0">
                    <a:solidFill>
                      <a:srgbClr val="404F64"/>
                    </a:solidFill>
                    <a:cs typeface="Calibri"/>
                  </a:rPr>
                  <a:t>software </a:t>
                </a:r>
                <a:r>
                  <a:rPr sz="2800" spc="80" dirty="0">
                    <a:solidFill>
                      <a:srgbClr val="404F64"/>
                    </a:solidFill>
                    <a:cs typeface="Calibri"/>
                  </a:rPr>
                  <a:t>deployment </a:t>
                </a:r>
                <a:r>
                  <a:rPr sz="2800" spc="70" dirty="0">
                    <a:solidFill>
                      <a:srgbClr val="404F64"/>
                    </a:solidFill>
                    <a:cs typeface="Calibri"/>
                  </a:rPr>
                  <a:t>service provider by partner</a:t>
                </a:r>
                <a:r>
                  <a:rPr sz="2800" spc="60" dirty="0">
                    <a:solidFill>
                      <a:srgbClr val="404F64"/>
                    </a:solidFill>
                    <a:cs typeface="Calibri"/>
                  </a:rPr>
                  <a:t>ing </a:t>
                </a:r>
                <a:r>
                  <a:rPr sz="2800" spc="20" dirty="0">
                    <a:solidFill>
                      <a:srgbClr val="404F64"/>
                    </a:solidFill>
                    <a:cs typeface="Calibri"/>
                  </a:rPr>
                  <a:t>with </a:t>
                </a:r>
                <a:r>
                  <a:rPr sz="2800" spc="60" dirty="0">
                    <a:solidFill>
                      <a:srgbClr val="404F64"/>
                    </a:solidFill>
                    <a:cs typeface="Calibri"/>
                  </a:rPr>
                  <a:t>IBM</a:t>
                </a:r>
                <a:r>
                  <a:rPr lang="en-US" sz="2800" spc="60" dirty="0">
                    <a:solidFill>
                      <a:srgbClr val="404F64"/>
                    </a:solidFill>
                    <a:cs typeface="Calibri"/>
                  </a:rPr>
                  <a:t>, Magento and Microsoft </a:t>
                </a:r>
                <a:r>
                  <a:rPr sz="2800" spc="120" dirty="0">
                    <a:solidFill>
                      <a:srgbClr val="404F64"/>
                    </a:solidFill>
                    <a:cs typeface="Calibri"/>
                  </a:rPr>
                  <a:t>as </a:t>
                </a:r>
                <a:r>
                  <a:rPr sz="2800" spc="100" dirty="0">
                    <a:solidFill>
                      <a:srgbClr val="404F64"/>
                    </a:solidFill>
                    <a:cs typeface="Calibri"/>
                  </a:rPr>
                  <a:t>a </a:t>
                </a:r>
                <a:r>
                  <a:rPr sz="2800" spc="120" dirty="0">
                    <a:solidFill>
                      <a:srgbClr val="404F64"/>
                    </a:solidFill>
                    <a:cs typeface="Calibri"/>
                  </a:rPr>
                  <a:t>Business </a:t>
                </a:r>
                <a:r>
                  <a:rPr lang="en-US" sz="2800" spc="120" dirty="0">
                    <a:solidFill>
                      <a:srgbClr val="404F64"/>
                    </a:solidFill>
                    <a:cs typeface="Calibri"/>
                  </a:rPr>
                  <a:t>Partner</a:t>
                </a:r>
                <a:r>
                  <a:rPr sz="2800" spc="70" dirty="0">
                    <a:solidFill>
                      <a:srgbClr val="404F64"/>
                    </a:solidFill>
                    <a:cs typeface="Calibri"/>
                  </a:rPr>
                  <a:t>.</a:t>
                </a:r>
                <a:r>
                  <a:rPr lang="en-US" sz="2800" spc="70" dirty="0">
                    <a:solidFill>
                      <a:srgbClr val="404F64"/>
                    </a:solidFill>
                    <a:cs typeface="Calibri"/>
                  </a:rPr>
                  <a:t> Vedya Software has also partnered with other local service providers to be able to service the customers </a:t>
                </a:r>
                <a:r>
                  <a:rPr sz="2800" spc="120" dirty="0">
                    <a:solidFill>
                      <a:srgbClr val="404F64"/>
                    </a:solidFill>
                    <a:cs typeface="Calibri"/>
                  </a:rPr>
                  <a:t>as </a:t>
                </a:r>
                <a:r>
                  <a:rPr sz="2800" spc="100" dirty="0">
                    <a:solidFill>
                      <a:srgbClr val="404F64"/>
                    </a:solidFill>
                    <a:cs typeface="Calibri"/>
                  </a:rPr>
                  <a:t>a </a:t>
                </a:r>
                <a:r>
                  <a:rPr sz="2800" spc="140" dirty="0">
                    <a:solidFill>
                      <a:srgbClr val="404F64"/>
                    </a:solidFill>
                    <a:cs typeface="Calibri"/>
                  </a:rPr>
                  <a:t>One </a:t>
                </a:r>
                <a:r>
                  <a:rPr sz="2800" spc="100" dirty="0">
                    <a:solidFill>
                      <a:srgbClr val="404F64"/>
                    </a:solidFill>
                    <a:cs typeface="Calibri"/>
                  </a:rPr>
                  <a:t>Stop </a:t>
                </a:r>
                <a:r>
                  <a:rPr sz="2800" spc="130" dirty="0">
                    <a:solidFill>
                      <a:srgbClr val="404F64"/>
                    </a:solidFill>
                    <a:cs typeface="Calibri"/>
                  </a:rPr>
                  <a:t>Shop </a:t>
                </a:r>
                <a:r>
                  <a:rPr sz="2800" spc="60" dirty="0">
                    <a:solidFill>
                      <a:srgbClr val="404F64"/>
                    </a:solidFill>
                    <a:cs typeface="Calibri"/>
                  </a:rPr>
                  <a:t>for </a:t>
                </a:r>
                <a:r>
                  <a:rPr sz="2800" spc="20" dirty="0">
                    <a:solidFill>
                      <a:srgbClr val="404F64"/>
                    </a:solidFill>
                    <a:cs typeface="Calibri"/>
                  </a:rPr>
                  <a:t>all </a:t>
                </a:r>
                <a:r>
                  <a:rPr sz="2800" spc="30" dirty="0">
                    <a:solidFill>
                      <a:srgbClr val="404F64"/>
                    </a:solidFill>
                    <a:cs typeface="Calibri"/>
                  </a:rPr>
                  <a:t>IT</a:t>
                </a:r>
                <a:r>
                  <a:rPr sz="2800" spc="-150" dirty="0">
                    <a:solidFill>
                      <a:srgbClr val="404F64"/>
                    </a:solidFill>
                    <a:cs typeface="Calibri"/>
                  </a:rPr>
                  <a:t> </a:t>
                </a:r>
                <a:r>
                  <a:rPr sz="2800" spc="90" dirty="0">
                    <a:solidFill>
                      <a:srgbClr val="404F64"/>
                    </a:solidFill>
                    <a:cs typeface="Calibri"/>
                  </a:rPr>
                  <a:t>needs.</a:t>
                </a:r>
                <a:endParaRPr sz="2800" dirty="0">
                  <a:solidFill>
                    <a:srgbClr val="404F64"/>
                  </a:solidFill>
                  <a:cs typeface="Calibri"/>
                </a:endParaRPr>
              </a:p>
            </p:txBody>
          </p:sp>
          <p:sp>
            <p:nvSpPr>
              <p:cNvPr id="52" name="object 24"/>
              <p:cNvSpPr/>
              <p:nvPr/>
            </p:nvSpPr>
            <p:spPr>
              <a:xfrm>
                <a:off x="-1037427" y="8485244"/>
                <a:ext cx="5585403" cy="74884"/>
              </a:xfrm>
              <a:custGeom>
                <a:avLst/>
                <a:gdLst/>
                <a:ahLst/>
                <a:cxnLst/>
                <a:rect l="l" t="t" r="r" b="b"/>
                <a:pathLst>
                  <a:path w="973455">
                    <a:moveTo>
                      <a:pt x="0" y="0"/>
                    </a:moveTo>
                    <a:lnTo>
                      <a:pt x="973074" y="0"/>
                    </a:lnTo>
                  </a:path>
                </a:pathLst>
              </a:custGeom>
              <a:grpFill/>
              <a:ln w="38100">
                <a:solidFill>
                  <a:srgbClr val="404F64"/>
                </a:solidFill>
              </a:ln>
            </p:spPr>
            <p:txBody>
              <a:bodyPr wrap="square" lIns="0" tIns="0" rIns="0" bIns="0" rtlCol="0"/>
              <a:lstStyle/>
              <a:p>
                <a:endParaRPr sz="7198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55" name="Rounded Rectangle 54"/>
          <p:cNvSpPr/>
          <p:nvPr/>
        </p:nvSpPr>
        <p:spPr>
          <a:xfrm>
            <a:off x="19065282" y="4531511"/>
            <a:ext cx="3108150" cy="6498137"/>
          </a:xfrm>
          <a:prstGeom prst="roundRect">
            <a:avLst/>
          </a:prstGeom>
          <a:noFill/>
          <a:ln w="28575">
            <a:solidFill>
              <a:srgbClr val="5299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solidFill>
                <a:srgbClr val="404F64"/>
              </a:solidFill>
            </a:endParaRPr>
          </a:p>
          <a:p>
            <a:pPr algn="ctr">
              <a:lnSpc>
                <a:spcPct val="200000"/>
              </a:lnSpc>
            </a:pPr>
            <a:endParaRPr lang="en-US" sz="4000" b="1" u="sng" dirty="0">
              <a:solidFill>
                <a:srgbClr val="404F64"/>
              </a:solidFill>
              <a:cs typeface="Calibri" panose="020F0502020204030204" pitchFamily="34" charset="0"/>
            </a:endParaRPr>
          </a:p>
          <a:p>
            <a:pPr algn="ctr"/>
            <a:r>
              <a:rPr lang="en-US" b="1" u="sng" dirty="0">
                <a:solidFill>
                  <a:srgbClr val="404F64"/>
                </a:solidFill>
                <a:cs typeface="Calibri" panose="020F0502020204030204" pitchFamily="34" charset="0"/>
              </a:rPr>
              <a:t>Fortune Companies</a:t>
            </a:r>
          </a:p>
          <a:p>
            <a:pPr algn="ctr"/>
            <a:endParaRPr lang="en-US" sz="2799" dirty="0">
              <a:solidFill>
                <a:srgbClr val="404F64"/>
              </a:solidFill>
              <a:cs typeface="Calibri" panose="020F0502020204030204" pitchFamily="34" charset="0"/>
            </a:endParaRPr>
          </a:p>
          <a:p>
            <a:pPr algn="ctr"/>
            <a:r>
              <a:rPr lang="en-US" sz="2799" dirty="0">
                <a:solidFill>
                  <a:srgbClr val="404F64"/>
                </a:solidFill>
                <a:cs typeface="Calibri" panose="020F0502020204030204" pitchFamily="34" charset="0"/>
              </a:rPr>
              <a:t>Serving Fortune  companies</a:t>
            </a: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2" cstate="email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671" y="4899672"/>
            <a:ext cx="1708219" cy="2477687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1202" y="5954914"/>
            <a:ext cx="938266" cy="962323"/>
          </a:xfrm>
          <a:prstGeom prst="rect">
            <a:avLst/>
          </a:prstGeom>
        </p:spPr>
      </p:pic>
      <p:sp>
        <p:nvSpPr>
          <p:cNvPr id="81" name="Rounded Rectangle 80"/>
          <p:cNvSpPr/>
          <p:nvPr/>
        </p:nvSpPr>
        <p:spPr>
          <a:xfrm>
            <a:off x="15954939" y="5829865"/>
            <a:ext cx="3108150" cy="5192257"/>
          </a:xfrm>
          <a:prstGeom prst="roundRect">
            <a:avLst/>
          </a:prstGeom>
          <a:noFill/>
          <a:ln w="28575">
            <a:solidFill>
              <a:srgbClr val="C520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99" b="1" u="sng" dirty="0">
              <a:solidFill>
                <a:srgbClr val="404F64"/>
              </a:solidFill>
              <a:cs typeface="Calibri" panose="020F0502020204030204" pitchFamily="34" charset="0"/>
            </a:endParaRPr>
          </a:p>
          <a:p>
            <a:pPr algn="ctr"/>
            <a:r>
              <a:rPr lang="en-US" b="1" u="sng" dirty="0">
                <a:solidFill>
                  <a:srgbClr val="404F64"/>
                </a:solidFill>
                <a:cs typeface="Calibri" panose="020F0502020204030204" pitchFamily="34" charset="0"/>
              </a:rPr>
              <a:t>Global Customers</a:t>
            </a:r>
          </a:p>
          <a:p>
            <a:pPr marL="107923" marR="9220" indent="3175" algn="ctr"/>
            <a:r>
              <a:rPr lang="en-US" sz="2799" dirty="0">
                <a:solidFill>
                  <a:srgbClr val="404F64"/>
                </a:solidFill>
                <a:cs typeface="Calibri" panose="020F0502020204030204" pitchFamily="34" charset="0"/>
              </a:rPr>
              <a:t>Mexico, Brazil, Philippines, India, UAE </a:t>
            </a:r>
          </a:p>
        </p:txBody>
      </p:sp>
      <p:pic>
        <p:nvPicPr>
          <p:cNvPr id="2" name="Picture 1">
            <a:hlinkClick r:id="rId5"/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46" y="9745659"/>
            <a:ext cx="685660" cy="612251"/>
          </a:xfrm>
          <a:prstGeom prst="rect">
            <a:avLst/>
          </a:prstGeom>
        </p:spPr>
      </p:pic>
      <p:pic>
        <p:nvPicPr>
          <p:cNvPr id="13" name="Picture 12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79588" y="9745659"/>
            <a:ext cx="606392" cy="612251"/>
          </a:xfrm>
          <a:prstGeom prst="rect">
            <a:avLst/>
          </a:prstGeom>
        </p:spPr>
      </p:pic>
      <p:pic>
        <p:nvPicPr>
          <p:cNvPr id="14" name="Picture 13">
            <a:hlinkClick r:id="rId9"/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488" y="9683905"/>
            <a:ext cx="694436" cy="65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61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5" grpId="0" animBg="1"/>
      <p:bldP spid="8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roup 245"/>
          <p:cNvGrpSpPr/>
          <p:nvPr/>
        </p:nvGrpSpPr>
        <p:grpSpPr>
          <a:xfrm>
            <a:off x="1739573" y="488028"/>
            <a:ext cx="20937538" cy="1539066"/>
            <a:chOff x="1739573" y="511491"/>
            <a:chExt cx="20937538" cy="1539066"/>
          </a:xfrm>
        </p:grpSpPr>
        <p:sp>
          <p:nvSpPr>
            <p:cNvPr id="247" name="TextBox 246"/>
            <p:cNvSpPr txBox="1"/>
            <p:nvPr/>
          </p:nvSpPr>
          <p:spPr>
            <a:xfrm>
              <a:off x="1739573" y="511491"/>
              <a:ext cx="2093753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accent2">
                      <a:lumMod val="75000"/>
                    </a:schemeClr>
                  </a:solidFill>
                  <a:latin typeface="Lato Regular"/>
                  <a:cs typeface="Lato Regular"/>
                </a:rPr>
                <a:t>Office Location</a:t>
              </a:r>
              <a:endParaRPr lang="id-ID" sz="8000" b="1" dirty="0">
                <a:solidFill>
                  <a:schemeClr val="accent2">
                    <a:lumMod val="75000"/>
                  </a:schemeClr>
                </a:solidFill>
                <a:latin typeface="Lato Regular"/>
                <a:cs typeface="Lato Regular"/>
              </a:endParaRPr>
            </a:p>
          </p:txBody>
        </p:sp>
        <p:grpSp>
          <p:nvGrpSpPr>
            <p:cNvPr id="248" name="Group 247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250" name="Rectangle 249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251" name="Rectangle 250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252" name="Rectangle 251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253" name="Rectangle 252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254" name="Rectangle 253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255" name="Rectangle 254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</p:grpSp>
      </p:grpSp>
      <p:pic>
        <p:nvPicPr>
          <p:cNvPr id="26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84399" y="2133599"/>
            <a:ext cx="20492711" cy="10210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" name="Rectangle 265"/>
          <p:cNvSpPr/>
          <p:nvPr/>
        </p:nvSpPr>
        <p:spPr>
          <a:xfrm>
            <a:off x="16106775" y="7315537"/>
            <a:ext cx="56283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000" b="1" dirty="0"/>
              <a:t>Vedya Software Solutions</a:t>
            </a:r>
            <a:br>
              <a:rPr lang="en-GB" sz="2000" dirty="0"/>
            </a:br>
            <a:r>
              <a:rPr lang="en-GB" sz="2000" dirty="0"/>
              <a:t>B-105, </a:t>
            </a:r>
            <a:r>
              <a:rPr lang="en-GB" sz="2000" dirty="0" err="1"/>
              <a:t>Purva</a:t>
            </a:r>
            <a:r>
              <a:rPr lang="en-GB" sz="2000" dirty="0"/>
              <a:t> Panorama</a:t>
            </a:r>
            <a:br>
              <a:rPr lang="en-GB" sz="2000" dirty="0"/>
            </a:br>
            <a:r>
              <a:rPr lang="en-GB" sz="2000" dirty="0" err="1"/>
              <a:t>Kalena</a:t>
            </a:r>
            <a:r>
              <a:rPr lang="en-GB" sz="2000" dirty="0"/>
              <a:t> Agrahara, Bannerghatta Road</a:t>
            </a:r>
            <a:br>
              <a:rPr lang="en-GB" sz="2000" dirty="0"/>
            </a:br>
            <a:r>
              <a:rPr lang="en-GB" sz="2000" dirty="0"/>
              <a:t>Bengaluru-76 IN</a:t>
            </a:r>
          </a:p>
        </p:txBody>
      </p:sp>
      <p:sp>
        <p:nvSpPr>
          <p:cNvPr id="268" name="5-Point Star 267"/>
          <p:cNvSpPr/>
          <p:nvPr/>
        </p:nvSpPr>
        <p:spPr>
          <a:xfrm>
            <a:off x="16941799" y="6857999"/>
            <a:ext cx="341545" cy="26569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0112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1739573" y="488028"/>
            <a:ext cx="20937538" cy="1539066"/>
            <a:chOff x="1739573" y="511491"/>
            <a:chExt cx="20937538" cy="1539066"/>
          </a:xfrm>
        </p:grpSpPr>
        <p:sp>
          <p:nvSpPr>
            <p:cNvPr id="77" name="TextBox 76"/>
            <p:cNvSpPr txBox="1"/>
            <p:nvPr/>
          </p:nvSpPr>
          <p:spPr>
            <a:xfrm>
              <a:off x="1739573" y="511491"/>
              <a:ext cx="20937538" cy="1246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502" b="1" dirty="0">
                  <a:solidFill>
                    <a:schemeClr val="accent2">
                      <a:lumMod val="75000"/>
                    </a:schemeClr>
                  </a:solidFill>
                  <a:latin typeface="Lato Regular"/>
                  <a:cs typeface="Lato Regular"/>
                </a:rPr>
                <a:t>Vedya Software Portfolio</a:t>
              </a:r>
              <a:endParaRPr lang="id-ID" sz="7502" b="1" dirty="0">
                <a:solidFill>
                  <a:schemeClr val="accent2">
                    <a:lumMod val="75000"/>
                  </a:schemeClr>
                </a:solidFill>
                <a:latin typeface="Lato Regular"/>
                <a:cs typeface="Lato Regular"/>
              </a:endParaRPr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82" name="Rectangle 81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</p:grpSp>
      </p:grpSp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1059739" y="3024418"/>
            <a:ext cx="22373588" cy="8622977"/>
            <a:chOff x="451386" y="927355"/>
            <a:chExt cx="11031380" cy="4251586"/>
          </a:xfrm>
        </p:grpSpPr>
        <p:grpSp>
          <p:nvGrpSpPr>
            <p:cNvPr id="13" name="Group 12"/>
            <p:cNvGrpSpPr/>
            <p:nvPr/>
          </p:nvGrpSpPr>
          <p:grpSpPr>
            <a:xfrm>
              <a:off x="6014709" y="2710342"/>
              <a:ext cx="725762" cy="725280"/>
              <a:chOff x="14612205" y="5681418"/>
              <a:chExt cx="2077516" cy="2076135"/>
            </a:xfrm>
          </p:grpSpPr>
          <p:sp>
            <p:nvSpPr>
              <p:cNvPr id="116" name="Freeform 2"/>
              <p:cNvSpPr>
                <a:spLocks noChangeArrowheads="1"/>
              </p:cNvSpPr>
              <p:nvPr/>
            </p:nvSpPr>
            <p:spPr bwMode="auto">
              <a:xfrm>
                <a:off x="14612205" y="5681418"/>
                <a:ext cx="2077516" cy="2076135"/>
              </a:xfrm>
              <a:custGeom>
                <a:avLst/>
                <a:gdLst>
                  <a:gd name="T0" fmla="*/ 4351 w 4352"/>
                  <a:gd name="T1" fmla="*/ 2179 h 4352"/>
                  <a:gd name="T2" fmla="*/ 4351 w 4352"/>
                  <a:gd name="T3" fmla="*/ 2179 h 4352"/>
                  <a:gd name="T4" fmla="*/ 2172 w 4352"/>
                  <a:gd name="T5" fmla="*/ 4351 h 4352"/>
                  <a:gd name="T6" fmla="*/ 0 w 4352"/>
                  <a:gd name="T7" fmla="*/ 2179 h 4352"/>
                  <a:gd name="T8" fmla="*/ 2172 w 4352"/>
                  <a:gd name="T9" fmla="*/ 0 h 4352"/>
                  <a:gd name="T10" fmla="*/ 4351 w 4352"/>
                  <a:gd name="T11" fmla="*/ 2179 h 4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52" h="4352">
                    <a:moveTo>
                      <a:pt x="4351" y="2179"/>
                    </a:moveTo>
                    <a:lnTo>
                      <a:pt x="4351" y="2179"/>
                    </a:lnTo>
                    <a:cubicBezTo>
                      <a:pt x="4351" y="3378"/>
                      <a:pt x="3377" y="4351"/>
                      <a:pt x="2172" y="4351"/>
                    </a:cubicBezTo>
                    <a:cubicBezTo>
                      <a:pt x="974" y="4351"/>
                      <a:pt x="0" y="3378"/>
                      <a:pt x="0" y="2179"/>
                    </a:cubicBezTo>
                    <a:cubicBezTo>
                      <a:pt x="0" y="974"/>
                      <a:pt x="974" y="0"/>
                      <a:pt x="2172" y="0"/>
                    </a:cubicBezTo>
                    <a:cubicBezTo>
                      <a:pt x="3377" y="0"/>
                      <a:pt x="4351" y="974"/>
                      <a:pt x="4351" y="2179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 Light"/>
                </a:endParaRPr>
              </a:p>
            </p:txBody>
          </p:sp>
          <p:sp>
            <p:nvSpPr>
              <p:cNvPr id="117" name="Freeform 3"/>
              <p:cNvSpPr>
                <a:spLocks noChangeArrowheads="1"/>
              </p:cNvSpPr>
              <p:nvPr/>
            </p:nvSpPr>
            <p:spPr bwMode="auto">
              <a:xfrm>
                <a:off x="15111568" y="5990943"/>
                <a:ext cx="1064042" cy="1436028"/>
              </a:xfrm>
              <a:custGeom>
                <a:avLst/>
                <a:gdLst>
                  <a:gd name="T0" fmla="*/ 2232 w 2233"/>
                  <a:gd name="T1" fmla="*/ 1033 h 3014"/>
                  <a:gd name="T2" fmla="*/ 2232 w 2233"/>
                  <a:gd name="T3" fmla="*/ 1033 h 3014"/>
                  <a:gd name="T4" fmla="*/ 1086 w 2233"/>
                  <a:gd name="T5" fmla="*/ 46 h 3014"/>
                  <a:gd name="T6" fmla="*/ 206 w 2233"/>
                  <a:gd name="T7" fmla="*/ 754 h 3014"/>
                  <a:gd name="T8" fmla="*/ 179 w 2233"/>
                  <a:gd name="T9" fmla="*/ 1304 h 3014"/>
                  <a:gd name="T10" fmla="*/ 265 w 2233"/>
                  <a:gd name="T11" fmla="*/ 1423 h 3014"/>
                  <a:gd name="T12" fmla="*/ 27 w 2233"/>
                  <a:gd name="T13" fmla="*/ 1920 h 3014"/>
                  <a:gd name="T14" fmla="*/ 265 w 2233"/>
                  <a:gd name="T15" fmla="*/ 2019 h 3014"/>
                  <a:gd name="T16" fmla="*/ 265 w 2233"/>
                  <a:gd name="T17" fmla="*/ 2331 h 3014"/>
                  <a:gd name="T18" fmla="*/ 649 w 2233"/>
                  <a:gd name="T19" fmla="*/ 2635 h 3014"/>
                  <a:gd name="T20" fmla="*/ 848 w 2233"/>
                  <a:gd name="T21" fmla="*/ 2596 h 3014"/>
                  <a:gd name="T22" fmla="*/ 894 w 2233"/>
                  <a:gd name="T23" fmla="*/ 3013 h 3014"/>
                  <a:gd name="T24" fmla="*/ 2060 w 2233"/>
                  <a:gd name="T25" fmla="*/ 3013 h 3014"/>
                  <a:gd name="T26" fmla="*/ 1888 w 2233"/>
                  <a:gd name="T27" fmla="*/ 2125 h 3014"/>
                  <a:gd name="T28" fmla="*/ 2232 w 2233"/>
                  <a:gd name="T29" fmla="*/ 1033 h 3014"/>
                  <a:gd name="T30" fmla="*/ 941 w 2233"/>
                  <a:gd name="T31" fmla="*/ 1384 h 3014"/>
                  <a:gd name="T32" fmla="*/ 941 w 2233"/>
                  <a:gd name="T33" fmla="*/ 1384 h 3014"/>
                  <a:gd name="T34" fmla="*/ 1338 w 2233"/>
                  <a:gd name="T35" fmla="*/ 913 h 3014"/>
                  <a:gd name="T36" fmla="*/ 504 w 2233"/>
                  <a:gd name="T37" fmla="*/ 913 h 3014"/>
                  <a:gd name="T38" fmla="*/ 1451 w 2233"/>
                  <a:gd name="T39" fmla="*/ 304 h 3014"/>
                  <a:gd name="T40" fmla="*/ 1067 w 2233"/>
                  <a:gd name="T41" fmla="*/ 748 h 3014"/>
                  <a:gd name="T42" fmla="*/ 1881 w 2233"/>
                  <a:gd name="T43" fmla="*/ 748 h 3014"/>
                  <a:gd name="T44" fmla="*/ 941 w 2233"/>
                  <a:gd name="T45" fmla="*/ 1384 h 3014"/>
                  <a:gd name="T46" fmla="*/ 941 w 2233"/>
                  <a:gd name="T47" fmla="*/ 1384 h 3014"/>
                  <a:gd name="T48" fmla="*/ 941 w 2233"/>
                  <a:gd name="T49" fmla="*/ 1384 h 30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233" h="3014">
                    <a:moveTo>
                      <a:pt x="2232" y="1033"/>
                    </a:moveTo>
                    <a:lnTo>
                      <a:pt x="2232" y="1033"/>
                    </a:lnTo>
                    <a:cubicBezTo>
                      <a:pt x="2232" y="198"/>
                      <a:pt x="1557" y="0"/>
                      <a:pt x="1086" y="46"/>
                    </a:cubicBezTo>
                    <a:cubicBezTo>
                      <a:pt x="616" y="92"/>
                      <a:pt x="206" y="337"/>
                      <a:pt x="206" y="754"/>
                    </a:cubicBezTo>
                    <a:cubicBezTo>
                      <a:pt x="206" y="1165"/>
                      <a:pt x="179" y="1304"/>
                      <a:pt x="179" y="1304"/>
                    </a:cubicBezTo>
                    <a:cubicBezTo>
                      <a:pt x="265" y="1423"/>
                      <a:pt x="265" y="1423"/>
                      <a:pt x="265" y="1423"/>
                    </a:cubicBezTo>
                    <a:cubicBezTo>
                      <a:pt x="265" y="1423"/>
                      <a:pt x="0" y="1860"/>
                      <a:pt x="27" y="1920"/>
                    </a:cubicBezTo>
                    <a:cubicBezTo>
                      <a:pt x="47" y="1980"/>
                      <a:pt x="265" y="2019"/>
                      <a:pt x="265" y="2019"/>
                    </a:cubicBezTo>
                    <a:cubicBezTo>
                      <a:pt x="265" y="2019"/>
                      <a:pt x="285" y="2046"/>
                      <a:pt x="265" y="2331"/>
                    </a:cubicBezTo>
                    <a:cubicBezTo>
                      <a:pt x="245" y="2648"/>
                      <a:pt x="477" y="2662"/>
                      <a:pt x="649" y="2635"/>
                    </a:cubicBezTo>
                    <a:cubicBezTo>
                      <a:pt x="729" y="2622"/>
                      <a:pt x="788" y="2609"/>
                      <a:pt x="848" y="2596"/>
                    </a:cubicBezTo>
                    <a:cubicBezTo>
                      <a:pt x="894" y="3013"/>
                      <a:pt x="894" y="3013"/>
                      <a:pt x="894" y="3013"/>
                    </a:cubicBezTo>
                    <a:cubicBezTo>
                      <a:pt x="2060" y="3013"/>
                      <a:pt x="2060" y="3013"/>
                      <a:pt x="2060" y="3013"/>
                    </a:cubicBezTo>
                    <a:cubicBezTo>
                      <a:pt x="1888" y="2125"/>
                      <a:pt x="1888" y="2125"/>
                      <a:pt x="1888" y="2125"/>
                    </a:cubicBezTo>
                    <a:cubicBezTo>
                      <a:pt x="1961" y="1840"/>
                      <a:pt x="2232" y="1668"/>
                      <a:pt x="2232" y="1033"/>
                    </a:cubicBezTo>
                    <a:close/>
                    <a:moveTo>
                      <a:pt x="941" y="1384"/>
                    </a:moveTo>
                    <a:lnTo>
                      <a:pt x="941" y="1384"/>
                    </a:lnTo>
                    <a:cubicBezTo>
                      <a:pt x="1338" y="913"/>
                      <a:pt x="1338" y="913"/>
                      <a:pt x="1338" y="913"/>
                    </a:cubicBezTo>
                    <a:cubicBezTo>
                      <a:pt x="504" y="913"/>
                      <a:pt x="504" y="913"/>
                      <a:pt x="504" y="913"/>
                    </a:cubicBezTo>
                    <a:cubicBezTo>
                      <a:pt x="1451" y="304"/>
                      <a:pt x="1451" y="304"/>
                      <a:pt x="1451" y="304"/>
                    </a:cubicBezTo>
                    <a:cubicBezTo>
                      <a:pt x="1067" y="748"/>
                      <a:pt x="1067" y="748"/>
                      <a:pt x="1067" y="748"/>
                    </a:cubicBezTo>
                    <a:cubicBezTo>
                      <a:pt x="1881" y="748"/>
                      <a:pt x="1881" y="748"/>
                      <a:pt x="1881" y="748"/>
                    </a:cubicBezTo>
                    <a:lnTo>
                      <a:pt x="941" y="1384"/>
                    </a:lnTo>
                    <a:close/>
                    <a:moveTo>
                      <a:pt x="941" y="1384"/>
                    </a:moveTo>
                    <a:lnTo>
                      <a:pt x="941" y="138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 Light"/>
                </a:endParaRPr>
              </a:p>
            </p:txBody>
          </p:sp>
        </p:grpSp>
        <p:sp>
          <p:nvSpPr>
            <p:cNvPr id="14" name="Freeform 4"/>
            <p:cNvSpPr>
              <a:spLocks noChangeArrowheads="1"/>
            </p:cNvSpPr>
            <p:nvPr/>
          </p:nvSpPr>
          <p:spPr bwMode="auto">
            <a:xfrm>
              <a:off x="5171652" y="1863692"/>
              <a:ext cx="575604" cy="573750"/>
            </a:xfrm>
            <a:custGeom>
              <a:avLst/>
              <a:gdLst>
                <a:gd name="T0" fmla="*/ 3451 w 3452"/>
                <a:gd name="T1" fmla="*/ 1722 h 3444"/>
                <a:gd name="T2" fmla="*/ 3451 w 3452"/>
                <a:gd name="T3" fmla="*/ 1722 h 3444"/>
                <a:gd name="T4" fmla="*/ 1722 w 3452"/>
                <a:gd name="T5" fmla="*/ 3443 h 3444"/>
                <a:gd name="T6" fmla="*/ 0 w 3452"/>
                <a:gd name="T7" fmla="*/ 1722 h 3444"/>
                <a:gd name="T8" fmla="*/ 1722 w 3452"/>
                <a:gd name="T9" fmla="*/ 0 h 3444"/>
                <a:gd name="T10" fmla="*/ 3451 w 3452"/>
                <a:gd name="T11" fmla="*/ 1722 h 3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52" h="3444">
                  <a:moveTo>
                    <a:pt x="3451" y="1722"/>
                  </a:moveTo>
                  <a:lnTo>
                    <a:pt x="3451" y="1722"/>
                  </a:lnTo>
                  <a:cubicBezTo>
                    <a:pt x="3451" y="2675"/>
                    <a:pt x="2676" y="3443"/>
                    <a:pt x="1722" y="3443"/>
                  </a:cubicBezTo>
                  <a:cubicBezTo>
                    <a:pt x="775" y="3443"/>
                    <a:pt x="0" y="2675"/>
                    <a:pt x="0" y="1722"/>
                  </a:cubicBezTo>
                  <a:cubicBezTo>
                    <a:pt x="0" y="768"/>
                    <a:pt x="775" y="0"/>
                    <a:pt x="1722" y="0"/>
                  </a:cubicBezTo>
                  <a:cubicBezTo>
                    <a:pt x="2676" y="0"/>
                    <a:pt x="3451" y="768"/>
                    <a:pt x="3451" y="172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Calibri Light"/>
              </a:endParaRPr>
            </a:p>
          </p:txBody>
        </p:sp>
        <p:sp>
          <p:nvSpPr>
            <p:cNvPr id="15" name="Freeform 5"/>
            <p:cNvSpPr>
              <a:spLocks noChangeArrowheads="1"/>
            </p:cNvSpPr>
            <p:nvPr/>
          </p:nvSpPr>
          <p:spPr bwMode="auto">
            <a:xfrm>
              <a:off x="5456510" y="2135120"/>
              <a:ext cx="172975" cy="189779"/>
            </a:xfrm>
            <a:custGeom>
              <a:avLst/>
              <a:gdLst>
                <a:gd name="T0" fmla="*/ 914 w 1040"/>
                <a:gd name="T1" fmla="*/ 483 h 1140"/>
                <a:gd name="T2" fmla="*/ 914 w 1040"/>
                <a:gd name="T3" fmla="*/ 483 h 1140"/>
                <a:gd name="T4" fmla="*/ 583 w 1040"/>
                <a:gd name="T5" fmla="*/ 139 h 1140"/>
                <a:gd name="T6" fmla="*/ 106 w 1040"/>
                <a:gd name="T7" fmla="*/ 126 h 1140"/>
                <a:gd name="T8" fmla="*/ 6 w 1040"/>
                <a:gd name="T9" fmla="*/ 225 h 1140"/>
                <a:gd name="T10" fmla="*/ 0 w 1040"/>
                <a:gd name="T11" fmla="*/ 225 h 1140"/>
                <a:gd name="T12" fmla="*/ 146 w 1040"/>
                <a:gd name="T13" fmla="*/ 377 h 1140"/>
                <a:gd name="T14" fmla="*/ 152 w 1040"/>
                <a:gd name="T15" fmla="*/ 377 h 1140"/>
                <a:gd name="T16" fmla="*/ 252 w 1040"/>
                <a:gd name="T17" fmla="*/ 278 h 1140"/>
                <a:gd name="T18" fmla="*/ 430 w 1040"/>
                <a:gd name="T19" fmla="*/ 285 h 1140"/>
                <a:gd name="T20" fmla="*/ 761 w 1040"/>
                <a:gd name="T21" fmla="*/ 629 h 1140"/>
                <a:gd name="T22" fmla="*/ 761 w 1040"/>
                <a:gd name="T23" fmla="*/ 808 h 1140"/>
                <a:gd name="T24" fmla="*/ 702 w 1040"/>
                <a:gd name="T25" fmla="*/ 861 h 1140"/>
                <a:gd name="T26" fmla="*/ 523 w 1040"/>
                <a:gd name="T27" fmla="*/ 854 h 1140"/>
                <a:gd name="T28" fmla="*/ 377 w 1040"/>
                <a:gd name="T29" fmla="*/ 702 h 1140"/>
                <a:gd name="T30" fmla="*/ 146 w 1040"/>
                <a:gd name="T31" fmla="*/ 761 h 1140"/>
                <a:gd name="T32" fmla="*/ 371 w 1040"/>
                <a:gd name="T33" fmla="*/ 1000 h 1140"/>
                <a:gd name="T34" fmla="*/ 847 w 1040"/>
                <a:gd name="T35" fmla="*/ 1006 h 1140"/>
                <a:gd name="T36" fmla="*/ 900 w 1040"/>
                <a:gd name="T37" fmla="*/ 953 h 1140"/>
                <a:gd name="T38" fmla="*/ 914 w 1040"/>
                <a:gd name="T39" fmla="*/ 483 h 1140"/>
                <a:gd name="T40" fmla="*/ 914 w 1040"/>
                <a:gd name="T41" fmla="*/ 483 h 1140"/>
                <a:gd name="T42" fmla="*/ 914 w 1040"/>
                <a:gd name="T43" fmla="*/ 483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40" h="1140">
                  <a:moveTo>
                    <a:pt x="914" y="483"/>
                  </a:moveTo>
                  <a:lnTo>
                    <a:pt x="914" y="483"/>
                  </a:lnTo>
                  <a:cubicBezTo>
                    <a:pt x="583" y="139"/>
                    <a:pt x="583" y="139"/>
                    <a:pt x="583" y="139"/>
                  </a:cubicBezTo>
                  <a:cubicBezTo>
                    <a:pt x="450" y="6"/>
                    <a:pt x="238" y="0"/>
                    <a:pt x="106" y="126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5"/>
                    <a:pt x="6" y="225"/>
                    <a:pt x="0" y="225"/>
                  </a:cubicBezTo>
                  <a:cubicBezTo>
                    <a:pt x="146" y="377"/>
                    <a:pt x="146" y="377"/>
                    <a:pt x="146" y="377"/>
                  </a:cubicBezTo>
                  <a:cubicBezTo>
                    <a:pt x="146" y="377"/>
                    <a:pt x="146" y="377"/>
                    <a:pt x="152" y="377"/>
                  </a:cubicBezTo>
                  <a:cubicBezTo>
                    <a:pt x="252" y="278"/>
                    <a:pt x="252" y="278"/>
                    <a:pt x="252" y="278"/>
                  </a:cubicBezTo>
                  <a:cubicBezTo>
                    <a:pt x="305" y="232"/>
                    <a:pt x="384" y="232"/>
                    <a:pt x="430" y="285"/>
                  </a:cubicBezTo>
                  <a:cubicBezTo>
                    <a:pt x="761" y="629"/>
                    <a:pt x="761" y="629"/>
                    <a:pt x="761" y="629"/>
                  </a:cubicBezTo>
                  <a:cubicBezTo>
                    <a:pt x="808" y="675"/>
                    <a:pt x="808" y="755"/>
                    <a:pt x="761" y="808"/>
                  </a:cubicBezTo>
                  <a:cubicBezTo>
                    <a:pt x="702" y="861"/>
                    <a:pt x="702" y="861"/>
                    <a:pt x="702" y="861"/>
                  </a:cubicBezTo>
                  <a:cubicBezTo>
                    <a:pt x="655" y="907"/>
                    <a:pt x="569" y="907"/>
                    <a:pt x="523" y="854"/>
                  </a:cubicBezTo>
                  <a:cubicBezTo>
                    <a:pt x="377" y="702"/>
                    <a:pt x="377" y="702"/>
                    <a:pt x="377" y="702"/>
                  </a:cubicBezTo>
                  <a:cubicBezTo>
                    <a:pt x="305" y="741"/>
                    <a:pt x="225" y="761"/>
                    <a:pt x="146" y="761"/>
                  </a:cubicBezTo>
                  <a:cubicBezTo>
                    <a:pt x="371" y="1000"/>
                    <a:pt x="371" y="1000"/>
                    <a:pt x="371" y="1000"/>
                  </a:cubicBezTo>
                  <a:cubicBezTo>
                    <a:pt x="503" y="1132"/>
                    <a:pt x="715" y="1139"/>
                    <a:pt x="847" y="1006"/>
                  </a:cubicBezTo>
                  <a:cubicBezTo>
                    <a:pt x="900" y="953"/>
                    <a:pt x="900" y="953"/>
                    <a:pt x="900" y="953"/>
                  </a:cubicBezTo>
                  <a:cubicBezTo>
                    <a:pt x="1033" y="827"/>
                    <a:pt x="1039" y="616"/>
                    <a:pt x="914" y="483"/>
                  </a:cubicBezTo>
                  <a:close/>
                  <a:moveTo>
                    <a:pt x="914" y="483"/>
                  </a:moveTo>
                  <a:lnTo>
                    <a:pt x="914" y="48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Calibri Light"/>
              </a:endParaRPr>
            </a:p>
          </p:txBody>
        </p:sp>
        <p:sp>
          <p:nvSpPr>
            <p:cNvPr id="16" name="Freeform 6"/>
            <p:cNvSpPr>
              <a:spLocks noChangeArrowheads="1"/>
            </p:cNvSpPr>
            <p:nvPr/>
          </p:nvSpPr>
          <p:spPr bwMode="auto">
            <a:xfrm>
              <a:off x="5288686" y="1974764"/>
              <a:ext cx="187697" cy="175803"/>
            </a:xfrm>
            <a:custGeom>
              <a:avLst/>
              <a:gdLst>
                <a:gd name="T0" fmla="*/ 278 w 1127"/>
                <a:gd name="T1" fmla="*/ 337 h 1060"/>
                <a:gd name="T2" fmla="*/ 278 w 1127"/>
                <a:gd name="T3" fmla="*/ 337 h 1060"/>
                <a:gd name="T4" fmla="*/ 338 w 1127"/>
                <a:gd name="T5" fmla="*/ 278 h 1060"/>
                <a:gd name="T6" fmla="*/ 517 w 1127"/>
                <a:gd name="T7" fmla="*/ 284 h 1060"/>
                <a:gd name="T8" fmla="*/ 848 w 1127"/>
                <a:gd name="T9" fmla="*/ 629 h 1060"/>
                <a:gd name="T10" fmla="*/ 848 w 1127"/>
                <a:gd name="T11" fmla="*/ 807 h 1060"/>
                <a:gd name="T12" fmla="*/ 742 w 1127"/>
                <a:gd name="T13" fmla="*/ 907 h 1060"/>
                <a:gd name="T14" fmla="*/ 742 w 1127"/>
                <a:gd name="T15" fmla="*/ 907 h 1060"/>
                <a:gd name="T16" fmla="*/ 888 w 1127"/>
                <a:gd name="T17" fmla="*/ 1059 h 1060"/>
                <a:gd name="T18" fmla="*/ 888 w 1127"/>
                <a:gd name="T19" fmla="*/ 1053 h 1060"/>
                <a:gd name="T20" fmla="*/ 987 w 1127"/>
                <a:gd name="T21" fmla="*/ 960 h 1060"/>
                <a:gd name="T22" fmla="*/ 1000 w 1127"/>
                <a:gd name="T23" fmla="*/ 483 h 1060"/>
                <a:gd name="T24" fmla="*/ 669 w 1127"/>
                <a:gd name="T25" fmla="*/ 139 h 1060"/>
                <a:gd name="T26" fmla="*/ 192 w 1127"/>
                <a:gd name="T27" fmla="*/ 132 h 1060"/>
                <a:gd name="T28" fmla="*/ 139 w 1127"/>
                <a:gd name="T29" fmla="*/ 185 h 1060"/>
                <a:gd name="T30" fmla="*/ 126 w 1127"/>
                <a:gd name="T31" fmla="*/ 655 h 1060"/>
                <a:gd name="T32" fmla="*/ 358 w 1127"/>
                <a:gd name="T33" fmla="*/ 900 h 1060"/>
                <a:gd name="T34" fmla="*/ 424 w 1127"/>
                <a:gd name="T35" fmla="*/ 668 h 1060"/>
                <a:gd name="T36" fmla="*/ 278 w 1127"/>
                <a:gd name="T37" fmla="*/ 516 h 1060"/>
                <a:gd name="T38" fmla="*/ 278 w 1127"/>
                <a:gd name="T39" fmla="*/ 337 h 1060"/>
                <a:gd name="T40" fmla="*/ 278 w 1127"/>
                <a:gd name="T41" fmla="*/ 337 h 1060"/>
                <a:gd name="T42" fmla="*/ 278 w 1127"/>
                <a:gd name="T43" fmla="*/ 337 h 1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27" h="1060">
                  <a:moveTo>
                    <a:pt x="278" y="337"/>
                  </a:moveTo>
                  <a:lnTo>
                    <a:pt x="278" y="337"/>
                  </a:lnTo>
                  <a:cubicBezTo>
                    <a:pt x="338" y="278"/>
                    <a:pt x="338" y="278"/>
                    <a:pt x="338" y="278"/>
                  </a:cubicBezTo>
                  <a:cubicBezTo>
                    <a:pt x="384" y="231"/>
                    <a:pt x="470" y="231"/>
                    <a:pt x="517" y="284"/>
                  </a:cubicBezTo>
                  <a:cubicBezTo>
                    <a:pt x="848" y="629"/>
                    <a:pt x="848" y="629"/>
                    <a:pt x="848" y="629"/>
                  </a:cubicBezTo>
                  <a:cubicBezTo>
                    <a:pt x="894" y="682"/>
                    <a:pt x="894" y="761"/>
                    <a:pt x="848" y="807"/>
                  </a:cubicBezTo>
                  <a:cubicBezTo>
                    <a:pt x="742" y="907"/>
                    <a:pt x="742" y="907"/>
                    <a:pt x="742" y="907"/>
                  </a:cubicBezTo>
                  <a:lnTo>
                    <a:pt x="742" y="907"/>
                  </a:lnTo>
                  <a:cubicBezTo>
                    <a:pt x="888" y="1059"/>
                    <a:pt x="888" y="1059"/>
                    <a:pt x="888" y="1059"/>
                  </a:cubicBezTo>
                  <a:cubicBezTo>
                    <a:pt x="888" y="1059"/>
                    <a:pt x="888" y="1059"/>
                    <a:pt x="888" y="1053"/>
                  </a:cubicBezTo>
                  <a:cubicBezTo>
                    <a:pt x="987" y="960"/>
                    <a:pt x="987" y="960"/>
                    <a:pt x="987" y="960"/>
                  </a:cubicBezTo>
                  <a:cubicBezTo>
                    <a:pt x="1119" y="827"/>
                    <a:pt x="1126" y="615"/>
                    <a:pt x="1000" y="483"/>
                  </a:cubicBezTo>
                  <a:cubicBezTo>
                    <a:pt x="669" y="139"/>
                    <a:pt x="669" y="139"/>
                    <a:pt x="669" y="139"/>
                  </a:cubicBezTo>
                  <a:cubicBezTo>
                    <a:pt x="537" y="6"/>
                    <a:pt x="325" y="0"/>
                    <a:pt x="192" y="132"/>
                  </a:cubicBezTo>
                  <a:cubicBezTo>
                    <a:pt x="139" y="185"/>
                    <a:pt x="139" y="185"/>
                    <a:pt x="139" y="185"/>
                  </a:cubicBezTo>
                  <a:cubicBezTo>
                    <a:pt x="7" y="311"/>
                    <a:pt x="0" y="523"/>
                    <a:pt x="126" y="655"/>
                  </a:cubicBezTo>
                  <a:cubicBezTo>
                    <a:pt x="358" y="900"/>
                    <a:pt x="358" y="900"/>
                    <a:pt x="358" y="900"/>
                  </a:cubicBezTo>
                  <a:cubicBezTo>
                    <a:pt x="358" y="814"/>
                    <a:pt x="384" y="735"/>
                    <a:pt x="424" y="668"/>
                  </a:cubicBezTo>
                  <a:cubicBezTo>
                    <a:pt x="278" y="516"/>
                    <a:pt x="278" y="516"/>
                    <a:pt x="278" y="516"/>
                  </a:cubicBezTo>
                  <a:cubicBezTo>
                    <a:pt x="232" y="463"/>
                    <a:pt x="232" y="384"/>
                    <a:pt x="278" y="337"/>
                  </a:cubicBezTo>
                  <a:close/>
                  <a:moveTo>
                    <a:pt x="278" y="337"/>
                  </a:moveTo>
                  <a:lnTo>
                    <a:pt x="278" y="3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Calibri Light"/>
              </a:endParaRPr>
            </a:p>
          </p:txBody>
        </p:sp>
        <p:sp>
          <p:nvSpPr>
            <p:cNvPr id="17" name="Freeform 7"/>
            <p:cNvSpPr>
              <a:spLocks noChangeArrowheads="1"/>
            </p:cNvSpPr>
            <p:nvPr/>
          </p:nvSpPr>
          <p:spPr bwMode="auto">
            <a:xfrm>
              <a:off x="5359349" y="2071125"/>
              <a:ext cx="172975" cy="178009"/>
            </a:xfrm>
            <a:custGeom>
              <a:avLst/>
              <a:gdLst>
                <a:gd name="T0" fmla="*/ 1040 w 1041"/>
                <a:gd name="T1" fmla="*/ 841 h 1073"/>
                <a:gd name="T2" fmla="*/ 1040 w 1041"/>
                <a:gd name="T3" fmla="*/ 841 h 1073"/>
                <a:gd name="T4" fmla="*/ 894 w 1041"/>
                <a:gd name="T5" fmla="*/ 695 h 1073"/>
                <a:gd name="T6" fmla="*/ 788 w 1041"/>
                <a:gd name="T7" fmla="*/ 794 h 1073"/>
                <a:gd name="T8" fmla="*/ 609 w 1041"/>
                <a:gd name="T9" fmla="*/ 788 h 1073"/>
                <a:gd name="T10" fmla="*/ 278 w 1041"/>
                <a:gd name="T11" fmla="*/ 443 h 1073"/>
                <a:gd name="T12" fmla="*/ 285 w 1041"/>
                <a:gd name="T13" fmla="*/ 265 h 1073"/>
                <a:gd name="T14" fmla="*/ 404 w 1041"/>
                <a:gd name="T15" fmla="*/ 152 h 1073"/>
                <a:gd name="T16" fmla="*/ 258 w 1041"/>
                <a:gd name="T17" fmla="*/ 0 h 1073"/>
                <a:gd name="T18" fmla="*/ 139 w 1041"/>
                <a:gd name="T19" fmla="*/ 119 h 1073"/>
                <a:gd name="T20" fmla="*/ 126 w 1041"/>
                <a:gd name="T21" fmla="*/ 589 h 1073"/>
                <a:gd name="T22" fmla="*/ 464 w 1041"/>
                <a:gd name="T23" fmla="*/ 933 h 1073"/>
                <a:gd name="T24" fmla="*/ 934 w 1041"/>
                <a:gd name="T25" fmla="*/ 947 h 1073"/>
                <a:gd name="T26" fmla="*/ 1040 w 1041"/>
                <a:gd name="T27" fmla="*/ 841 h 1073"/>
                <a:gd name="T28" fmla="*/ 1040 w 1041"/>
                <a:gd name="T29" fmla="*/ 841 h 1073"/>
                <a:gd name="T30" fmla="*/ 1040 w 1041"/>
                <a:gd name="T31" fmla="*/ 841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41" h="1073">
                  <a:moveTo>
                    <a:pt x="1040" y="841"/>
                  </a:moveTo>
                  <a:lnTo>
                    <a:pt x="1040" y="841"/>
                  </a:lnTo>
                  <a:cubicBezTo>
                    <a:pt x="894" y="695"/>
                    <a:pt x="894" y="695"/>
                    <a:pt x="894" y="695"/>
                  </a:cubicBezTo>
                  <a:cubicBezTo>
                    <a:pt x="788" y="794"/>
                    <a:pt x="788" y="794"/>
                    <a:pt x="788" y="794"/>
                  </a:cubicBezTo>
                  <a:cubicBezTo>
                    <a:pt x="742" y="841"/>
                    <a:pt x="662" y="841"/>
                    <a:pt x="609" y="788"/>
                  </a:cubicBezTo>
                  <a:cubicBezTo>
                    <a:pt x="278" y="443"/>
                    <a:pt x="278" y="443"/>
                    <a:pt x="278" y="443"/>
                  </a:cubicBezTo>
                  <a:cubicBezTo>
                    <a:pt x="232" y="397"/>
                    <a:pt x="232" y="318"/>
                    <a:pt x="285" y="265"/>
                  </a:cubicBezTo>
                  <a:cubicBezTo>
                    <a:pt x="404" y="152"/>
                    <a:pt x="404" y="152"/>
                    <a:pt x="404" y="152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139" y="119"/>
                    <a:pt x="139" y="119"/>
                    <a:pt x="139" y="119"/>
                  </a:cubicBezTo>
                  <a:cubicBezTo>
                    <a:pt x="7" y="245"/>
                    <a:pt x="0" y="457"/>
                    <a:pt x="126" y="589"/>
                  </a:cubicBezTo>
                  <a:cubicBezTo>
                    <a:pt x="464" y="933"/>
                    <a:pt x="464" y="933"/>
                    <a:pt x="464" y="933"/>
                  </a:cubicBezTo>
                  <a:cubicBezTo>
                    <a:pt x="589" y="1066"/>
                    <a:pt x="801" y="1072"/>
                    <a:pt x="934" y="947"/>
                  </a:cubicBezTo>
                  <a:lnTo>
                    <a:pt x="1040" y="841"/>
                  </a:lnTo>
                  <a:close/>
                  <a:moveTo>
                    <a:pt x="1040" y="841"/>
                  </a:moveTo>
                  <a:lnTo>
                    <a:pt x="1040" y="84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Calibri Light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5823332" y="2128500"/>
              <a:ext cx="480651" cy="479597"/>
              <a:chOff x="14064382" y="4015878"/>
              <a:chExt cx="1375880" cy="1372860"/>
            </a:xfrm>
          </p:grpSpPr>
          <p:sp>
            <p:nvSpPr>
              <p:cNvPr id="114" name="Freeform 8"/>
              <p:cNvSpPr>
                <a:spLocks noChangeArrowheads="1"/>
              </p:cNvSpPr>
              <p:nvPr/>
            </p:nvSpPr>
            <p:spPr bwMode="auto">
              <a:xfrm>
                <a:off x="14064382" y="4015878"/>
                <a:ext cx="1375880" cy="1372860"/>
              </a:xfrm>
              <a:custGeom>
                <a:avLst/>
                <a:gdLst>
                  <a:gd name="T0" fmla="*/ 2881 w 2882"/>
                  <a:gd name="T1" fmla="*/ 1437 h 2881"/>
                  <a:gd name="T2" fmla="*/ 2881 w 2882"/>
                  <a:gd name="T3" fmla="*/ 1437 h 2881"/>
                  <a:gd name="T4" fmla="*/ 1444 w 2882"/>
                  <a:gd name="T5" fmla="*/ 2880 h 2881"/>
                  <a:gd name="T6" fmla="*/ 0 w 2882"/>
                  <a:gd name="T7" fmla="*/ 1437 h 2881"/>
                  <a:gd name="T8" fmla="*/ 1444 w 2882"/>
                  <a:gd name="T9" fmla="*/ 0 h 2881"/>
                  <a:gd name="T10" fmla="*/ 2881 w 2882"/>
                  <a:gd name="T11" fmla="*/ 1437 h 2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82" h="2881">
                    <a:moveTo>
                      <a:pt x="2881" y="1437"/>
                    </a:moveTo>
                    <a:lnTo>
                      <a:pt x="2881" y="1437"/>
                    </a:lnTo>
                    <a:cubicBezTo>
                      <a:pt x="2881" y="2231"/>
                      <a:pt x="2239" y="2880"/>
                      <a:pt x="1444" y="2880"/>
                    </a:cubicBezTo>
                    <a:cubicBezTo>
                      <a:pt x="649" y="2880"/>
                      <a:pt x="0" y="2231"/>
                      <a:pt x="0" y="1437"/>
                    </a:cubicBezTo>
                    <a:cubicBezTo>
                      <a:pt x="0" y="642"/>
                      <a:pt x="649" y="0"/>
                      <a:pt x="1444" y="0"/>
                    </a:cubicBezTo>
                    <a:cubicBezTo>
                      <a:pt x="2239" y="0"/>
                      <a:pt x="2881" y="642"/>
                      <a:pt x="2881" y="1437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 Light"/>
                </a:endParaRPr>
              </a:p>
            </p:txBody>
          </p:sp>
          <p:sp>
            <p:nvSpPr>
              <p:cNvPr id="115" name="Freeform 9"/>
              <p:cNvSpPr>
                <a:spLocks noChangeArrowheads="1"/>
              </p:cNvSpPr>
              <p:nvPr/>
            </p:nvSpPr>
            <p:spPr bwMode="auto">
              <a:xfrm>
                <a:off x="14298260" y="4264340"/>
                <a:ext cx="906016" cy="871724"/>
              </a:xfrm>
              <a:custGeom>
                <a:avLst/>
                <a:gdLst>
                  <a:gd name="T0" fmla="*/ 1881 w 1902"/>
                  <a:gd name="T1" fmla="*/ 529 h 1828"/>
                  <a:gd name="T2" fmla="*/ 1881 w 1902"/>
                  <a:gd name="T3" fmla="*/ 529 h 1828"/>
                  <a:gd name="T4" fmla="*/ 1901 w 1902"/>
                  <a:gd name="T5" fmla="*/ 602 h 1828"/>
                  <a:gd name="T6" fmla="*/ 1822 w 1902"/>
                  <a:gd name="T7" fmla="*/ 1059 h 1828"/>
                  <a:gd name="T8" fmla="*/ 1789 w 1902"/>
                  <a:gd name="T9" fmla="*/ 1119 h 1828"/>
                  <a:gd name="T10" fmla="*/ 1722 w 1902"/>
                  <a:gd name="T11" fmla="*/ 1139 h 1828"/>
                  <a:gd name="T12" fmla="*/ 563 w 1902"/>
                  <a:gd name="T13" fmla="*/ 1139 h 1828"/>
                  <a:gd name="T14" fmla="*/ 543 w 1902"/>
                  <a:gd name="T15" fmla="*/ 1271 h 1828"/>
                  <a:gd name="T16" fmla="*/ 1643 w 1902"/>
                  <a:gd name="T17" fmla="*/ 1271 h 1828"/>
                  <a:gd name="T18" fmla="*/ 1716 w 1902"/>
                  <a:gd name="T19" fmla="*/ 1298 h 1828"/>
                  <a:gd name="T20" fmla="*/ 1742 w 1902"/>
                  <a:gd name="T21" fmla="*/ 1370 h 1828"/>
                  <a:gd name="T22" fmla="*/ 1716 w 1902"/>
                  <a:gd name="T23" fmla="*/ 1437 h 1828"/>
                  <a:gd name="T24" fmla="*/ 1643 w 1902"/>
                  <a:gd name="T25" fmla="*/ 1470 h 1828"/>
                  <a:gd name="T26" fmla="*/ 424 w 1902"/>
                  <a:gd name="T27" fmla="*/ 1470 h 1828"/>
                  <a:gd name="T28" fmla="*/ 351 w 1902"/>
                  <a:gd name="T29" fmla="*/ 1430 h 1828"/>
                  <a:gd name="T30" fmla="*/ 325 w 1902"/>
                  <a:gd name="T31" fmla="*/ 1351 h 1828"/>
                  <a:gd name="T32" fmla="*/ 378 w 1902"/>
                  <a:gd name="T33" fmla="*/ 1066 h 1828"/>
                  <a:gd name="T34" fmla="*/ 298 w 1902"/>
                  <a:gd name="T35" fmla="*/ 264 h 1828"/>
                  <a:gd name="T36" fmla="*/ 73 w 1902"/>
                  <a:gd name="T37" fmla="*/ 198 h 1828"/>
                  <a:gd name="T38" fmla="*/ 14 w 1902"/>
                  <a:gd name="T39" fmla="*/ 145 h 1828"/>
                  <a:gd name="T40" fmla="*/ 7 w 1902"/>
                  <a:gd name="T41" fmla="*/ 72 h 1828"/>
                  <a:gd name="T42" fmla="*/ 60 w 1902"/>
                  <a:gd name="T43" fmla="*/ 13 h 1828"/>
                  <a:gd name="T44" fmla="*/ 133 w 1902"/>
                  <a:gd name="T45" fmla="*/ 6 h 1828"/>
                  <a:gd name="T46" fmla="*/ 424 w 1902"/>
                  <a:gd name="T47" fmla="*/ 99 h 1828"/>
                  <a:gd name="T48" fmla="*/ 464 w 1902"/>
                  <a:gd name="T49" fmla="*/ 132 h 1828"/>
                  <a:gd name="T50" fmla="*/ 490 w 1902"/>
                  <a:gd name="T51" fmla="*/ 185 h 1828"/>
                  <a:gd name="T52" fmla="*/ 504 w 1902"/>
                  <a:gd name="T53" fmla="*/ 344 h 1828"/>
                  <a:gd name="T54" fmla="*/ 1815 w 1902"/>
                  <a:gd name="T55" fmla="*/ 490 h 1828"/>
                  <a:gd name="T56" fmla="*/ 1881 w 1902"/>
                  <a:gd name="T57" fmla="*/ 529 h 1828"/>
                  <a:gd name="T58" fmla="*/ 577 w 1902"/>
                  <a:gd name="T59" fmla="*/ 1523 h 1828"/>
                  <a:gd name="T60" fmla="*/ 577 w 1902"/>
                  <a:gd name="T61" fmla="*/ 1523 h 1828"/>
                  <a:gd name="T62" fmla="*/ 683 w 1902"/>
                  <a:gd name="T63" fmla="*/ 1562 h 1828"/>
                  <a:gd name="T64" fmla="*/ 722 w 1902"/>
                  <a:gd name="T65" fmla="*/ 1668 h 1828"/>
                  <a:gd name="T66" fmla="*/ 683 w 1902"/>
                  <a:gd name="T67" fmla="*/ 1781 h 1828"/>
                  <a:gd name="T68" fmla="*/ 577 w 1902"/>
                  <a:gd name="T69" fmla="*/ 1827 h 1828"/>
                  <a:gd name="T70" fmla="*/ 464 w 1902"/>
                  <a:gd name="T71" fmla="*/ 1781 h 1828"/>
                  <a:gd name="T72" fmla="*/ 424 w 1902"/>
                  <a:gd name="T73" fmla="*/ 1668 h 1828"/>
                  <a:gd name="T74" fmla="*/ 464 w 1902"/>
                  <a:gd name="T75" fmla="*/ 1562 h 1828"/>
                  <a:gd name="T76" fmla="*/ 577 w 1902"/>
                  <a:gd name="T77" fmla="*/ 1523 h 1828"/>
                  <a:gd name="T78" fmla="*/ 1464 w 1902"/>
                  <a:gd name="T79" fmla="*/ 1523 h 1828"/>
                  <a:gd name="T80" fmla="*/ 1464 w 1902"/>
                  <a:gd name="T81" fmla="*/ 1523 h 1828"/>
                  <a:gd name="T82" fmla="*/ 1570 w 1902"/>
                  <a:gd name="T83" fmla="*/ 1562 h 1828"/>
                  <a:gd name="T84" fmla="*/ 1616 w 1902"/>
                  <a:gd name="T85" fmla="*/ 1668 h 1828"/>
                  <a:gd name="T86" fmla="*/ 1570 w 1902"/>
                  <a:gd name="T87" fmla="*/ 1781 h 1828"/>
                  <a:gd name="T88" fmla="*/ 1464 w 1902"/>
                  <a:gd name="T89" fmla="*/ 1827 h 1828"/>
                  <a:gd name="T90" fmla="*/ 1358 w 1902"/>
                  <a:gd name="T91" fmla="*/ 1781 h 1828"/>
                  <a:gd name="T92" fmla="*/ 1318 w 1902"/>
                  <a:gd name="T93" fmla="*/ 1668 h 1828"/>
                  <a:gd name="T94" fmla="*/ 1358 w 1902"/>
                  <a:gd name="T95" fmla="*/ 1562 h 1828"/>
                  <a:gd name="T96" fmla="*/ 1464 w 1902"/>
                  <a:gd name="T97" fmla="*/ 1523 h 1828"/>
                  <a:gd name="T98" fmla="*/ 1464 w 1902"/>
                  <a:gd name="T99" fmla="*/ 1523 h 1828"/>
                  <a:gd name="T100" fmla="*/ 1464 w 1902"/>
                  <a:gd name="T101" fmla="*/ 1523 h 18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902" h="1828">
                    <a:moveTo>
                      <a:pt x="1881" y="529"/>
                    </a:moveTo>
                    <a:lnTo>
                      <a:pt x="1881" y="529"/>
                    </a:lnTo>
                    <a:cubicBezTo>
                      <a:pt x="1895" y="549"/>
                      <a:pt x="1901" y="576"/>
                      <a:pt x="1901" y="602"/>
                    </a:cubicBezTo>
                    <a:cubicBezTo>
                      <a:pt x="1822" y="1059"/>
                      <a:pt x="1822" y="1059"/>
                      <a:pt x="1822" y="1059"/>
                    </a:cubicBezTo>
                    <a:cubicBezTo>
                      <a:pt x="1815" y="1086"/>
                      <a:pt x="1808" y="1106"/>
                      <a:pt x="1789" y="1119"/>
                    </a:cubicBezTo>
                    <a:cubicBezTo>
                      <a:pt x="1769" y="1132"/>
                      <a:pt x="1749" y="1139"/>
                      <a:pt x="1722" y="1139"/>
                    </a:cubicBezTo>
                    <a:cubicBezTo>
                      <a:pt x="563" y="1139"/>
                      <a:pt x="563" y="1139"/>
                      <a:pt x="563" y="1139"/>
                    </a:cubicBezTo>
                    <a:cubicBezTo>
                      <a:pt x="543" y="1271"/>
                      <a:pt x="543" y="1271"/>
                      <a:pt x="543" y="1271"/>
                    </a:cubicBezTo>
                    <a:cubicBezTo>
                      <a:pt x="1643" y="1271"/>
                      <a:pt x="1643" y="1271"/>
                      <a:pt x="1643" y="1271"/>
                    </a:cubicBezTo>
                    <a:cubicBezTo>
                      <a:pt x="1669" y="1271"/>
                      <a:pt x="1696" y="1278"/>
                      <a:pt x="1716" y="1298"/>
                    </a:cubicBezTo>
                    <a:cubicBezTo>
                      <a:pt x="1736" y="1318"/>
                      <a:pt x="1742" y="1344"/>
                      <a:pt x="1742" y="1370"/>
                    </a:cubicBezTo>
                    <a:cubicBezTo>
                      <a:pt x="1742" y="1397"/>
                      <a:pt x="1736" y="1417"/>
                      <a:pt x="1716" y="1437"/>
                    </a:cubicBezTo>
                    <a:cubicBezTo>
                      <a:pt x="1696" y="1457"/>
                      <a:pt x="1669" y="1470"/>
                      <a:pt x="1643" y="1470"/>
                    </a:cubicBezTo>
                    <a:cubicBezTo>
                      <a:pt x="424" y="1470"/>
                      <a:pt x="424" y="1470"/>
                      <a:pt x="424" y="1470"/>
                    </a:cubicBezTo>
                    <a:cubicBezTo>
                      <a:pt x="398" y="1470"/>
                      <a:pt x="371" y="1457"/>
                      <a:pt x="351" y="1430"/>
                    </a:cubicBezTo>
                    <a:cubicBezTo>
                      <a:pt x="332" y="1410"/>
                      <a:pt x="325" y="1384"/>
                      <a:pt x="325" y="1351"/>
                    </a:cubicBezTo>
                    <a:cubicBezTo>
                      <a:pt x="378" y="1066"/>
                      <a:pt x="378" y="1066"/>
                      <a:pt x="378" y="1066"/>
                    </a:cubicBezTo>
                    <a:cubicBezTo>
                      <a:pt x="298" y="264"/>
                      <a:pt x="298" y="264"/>
                      <a:pt x="298" y="264"/>
                    </a:cubicBezTo>
                    <a:cubicBezTo>
                      <a:pt x="73" y="198"/>
                      <a:pt x="73" y="198"/>
                      <a:pt x="73" y="198"/>
                    </a:cubicBezTo>
                    <a:cubicBezTo>
                      <a:pt x="47" y="185"/>
                      <a:pt x="27" y="172"/>
                      <a:pt x="14" y="145"/>
                    </a:cubicBezTo>
                    <a:cubicBezTo>
                      <a:pt x="7" y="125"/>
                      <a:pt x="0" y="99"/>
                      <a:pt x="7" y="72"/>
                    </a:cubicBezTo>
                    <a:cubicBezTo>
                      <a:pt x="20" y="46"/>
                      <a:pt x="33" y="26"/>
                      <a:pt x="60" y="13"/>
                    </a:cubicBezTo>
                    <a:cubicBezTo>
                      <a:pt x="80" y="6"/>
                      <a:pt x="106" y="0"/>
                      <a:pt x="133" y="6"/>
                    </a:cubicBezTo>
                    <a:cubicBezTo>
                      <a:pt x="424" y="99"/>
                      <a:pt x="424" y="99"/>
                      <a:pt x="424" y="99"/>
                    </a:cubicBezTo>
                    <a:cubicBezTo>
                      <a:pt x="438" y="106"/>
                      <a:pt x="457" y="119"/>
                      <a:pt x="464" y="132"/>
                    </a:cubicBezTo>
                    <a:cubicBezTo>
                      <a:pt x="477" y="145"/>
                      <a:pt x="484" y="165"/>
                      <a:pt x="490" y="185"/>
                    </a:cubicBezTo>
                    <a:cubicBezTo>
                      <a:pt x="504" y="344"/>
                      <a:pt x="504" y="344"/>
                      <a:pt x="504" y="344"/>
                    </a:cubicBezTo>
                    <a:cubicBezTo>
                      <a:pt x="1815" y="490"/>
                      <a:pt x="1815" y="490"/>
                      <a:pt x="1815" y="490"/>
                    </a:cubicBezTo>
                    <a:cubicBezTo>
                      <a:pt x="1842" y="496"/>
                      <a:pt x="1861" y="510"/>
                      <a:pt x="1881" y="529"/>
                    </a:cubicBezTo>
                    <a:close/>
                    <a:moveTo>
                      <a:pt x="577" y="1523"/>
                    </a:moveTo>
                    <a:lnTo>
                      <a:pt x="577" y="1523"/>
                    </a:lnTo>
                    <a:cubicBezTo>
                      <a:pt x="616" y="1523"/>
                      <a:pt x="649" y="1536"/>
                      <a:pt x="683" y="1562"/>
                    </a:cubicBezTo>
                    <a:cubicBezTo>
                      <a:pt x="709" y="1596"/>
                      <a:pt x="722" y="1629"/>
                      <a:pt x="722" y="1668"/>
                    </a:cubicBezTo>
                    <a:cubicBezTo>
                      <a:pt x="722" y="1715"/>
                      <a:pt x="709" y="1748"/>
                      <a:pt x="683" y="1781"/>
                    </a:cubicBezTo>
                    <a:cubicBezTo>
                      <a:pt x="649" y="1808"/>
                      <a:pt x="616" y="1827"/>
                      <a:pt x="577" y="1827"/>
                    </a:cubicBezTo>
                    <a:cubicBezTo>
                      <a:pt x="530" y="1827"/>
                      <a:pt x="497" y="1808"/>
                      <a:pt x="464" y="1781"/>
                    </a:cubicBezTo>
                    <a:cubicBezTo>
                      <a:pt x="438" y="1748"/>
                      <a:pt x="424" y="1715"/>
                      <a:pt x="424" y="1668"/>
                    </a:cubicBezTo>
                    <a:cubicBezTo>
                      <a:pt x="424" y="1629"/>
                      <a:pt x="438" y="1596"/>
                      <a:pt x="464" y="1562"/>
                    </a:cubicBezTo>
                    <a:cubicBezTo>
                      <a:pt x="497" y="1536"/>
                      <a:pt x="530" y="1523"/>
                      <a:pt x="577" y="1523"/>
                    </a:cubicBezTo>
                    <a:close/>
                    <a:moveTo>
                      <a:pt x="1464" y="1523"/>
                    </a:moveTo>
                    <a:lnTo>
                      <a:pt x="1464" y="1523"/>
                    </a:lnTo>
                    <a:cubicBezTo>
                      <a:pt x="1510" y="1523"/>
                      <a:pt x="1543" y="1536"/>
                      <a:pt x="1570" y="1562"/>
                    </a:cubicBezTo>
                    <a:cubicBezTo>
                      <a:pt x="1603" y="1596"/>
                      <a:pt x="1616" y="1629"/>
                      <a:pt x="1616" y="1668"/>
                    </a:cubicBezTo>
                    <a:cubicBezTo>
                      <a:pt x="1616" y="1715"/>
                      <a:pt x="1603" y="1748"/>
                      <a:pt x="1570" y="1781"/>
                    </a:cubicBezTo>
                    <a:cubicBezTo>
                      <a:pt x="1543" y="1808"/>
                      <a:pt x="1510" y="1827"/>
                      <a:pt x="1464" y="1827"/>
                    </a:cubicBezTo>
                    <a:cubicBezTo>
                      <a:pt x="1424" y="1827"/>
                      <a:pt x="1391" y="1808"/>
                      <a:pt x="1358" y="1781"/>
                    </a:cubicBezTo>
                    <a:cubicBezTo>
                      <a:pt x="1331" y="1748"/>
                      <a:pt x="1318" y="1715"/>
                      <a:pt x="1318" y="1668"/>
                    </a:cubicBezTo>
                    <a:cubicBezTo>
                      <a:pt x="1318" y="1629"/>
                      <a:pt x="1331" y="1596"/>
                      <a:pt x="1358" y="1562"/>
                    </a:cubicBezTo>
                    <a:cubicBezTo>
                      <a:pt x="1391" y="1536"/>
                      <a:pt x="1424" y="1523"/>
                      <a:pt x="1464" y="1523"/>
                    </a:cubicBezTo>
                    <a:close/>
                    <a:moveTo>
                      <a:pt x="1464" y="1523"/>
                    </a:moveTo>
                    <a:lnTo>
                      <a:pt x="1464" y="152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 Light"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6529220" y="2255624"/>
              <a:ext cx="263512" cy="263337"/>
              <a:chOff x="16839319" y="4759159"/>
              <a:chExt cx="754311" cy="753810"/>
            </a:xfrm>
          </p:grpSpPr>
          <p:sp>
            <p:nvSpPr>
              <p:cNvPr id="112" name="Freeform 10"/>
              <p:cNvSpPr>
                <a:spLocks noChangeArrowheads="1"/>
              </p:cNvSpPr>
              <p:nvPr/>
            </p:nvSpPr>
            <p:spPr bwMode="auto">
              <a:xfrm>
                <a:off x="16839319" y="4759159"/>
                <a:ext cx="754311" cy="753810"/>
              </a:xfrm>
              <a:custGeom>
                <a:avLst/>
                <a:gdLst>
                  <a:gd name="T0" fmla="*/ 1582 w 1583"/>
                  <a:gd name="T1" fmla="*/ 794 h 1583"/>
                  <a:gd name="T2" fmla="*/ 1582 w 1583"/>
                  <a:gd name="T3" fmla="*/ 794 h 1583"/>
                  <a:gd name="T4" fmla="*/ 788 w 1583"/>
                  <a:gd name="T5" fmla="*/ 1582 h 1583"/>
                  <a:gd name="T6" fmla="*/ 0 w 1583"/>
                  <a:gd name="T7" fmla="*/ 794 h 1583"/>
                  <a:gd name="T8" fmla="*/ 788 w 1583"/>
                  <a:gd name="T9" fmla="*/ 0 h 1583"/>
                  <a:gd name="T10" fmla="*/ 1582 w 1583"/>
                  <a:gd name="T11" fmla="*/ 794 h 1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83" h="1583">
                    <a:moveTo>
                      <a:pt x="1582" y="794"/>
                    </a:moveTo>
                    <a:lnTo>
                      <a:pt x="1582" y="794"/>
                    </a:lnTo>
                    <a:cubicBezTo>
                      <a:pt x="1582" y="1225"/>
                      <a:pt x="1225" y="1582"/>
                      <a:pt x="788" y="1582"/>
                    </a:cubicBezTo>
                    <a:cubicBezTo>
                      <a:pt x="351" y="1582"/>
                      <a:pt x="0" y="1225"/>
                      <a:pt x="0" y="794"/>
                    </a:cubicBezTo>
                    <a:cubicBezTo>
                      <a:pt x="0" y="357"/>
                      <a:pt x="351" y="0"/>
                      <a:pt x="788" y="0"/>
                    </a:cubicBezTo>
                    <a:cubicBezTo>
                      <a:pt x="1225" y="0"/>
                      <a:pt x="1582" y="357"/>
                      <a:pt x="1582" y="794"/>
                    </a:cubicBezTo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 Light"/>
                </a:endParaRPr>
              </a:p>
            </p:txBody>
          </p:sp>
          <p:sp>
            <p:nvSpPr>
              <p:cNvPr id="113" name="Freeform 11"/>
              <p:cNvSpPr>
                <a:spLocks noChangeArrowheads="1"/>
              </p:cNvSpPr>
              <p:nvPr/>
            </p:nvSpPr>
            <p:spPr bwMode="auto">
              <a:xfrm>
                <a:off x="16984703" y="4900235"/>
                <a:ext cx="463543" cy="469552"/>
              </a:xfrm>
              <a:custGeom>
                <a:avLst/>
                <a:gdLst>
                  <a:gd name="T0" fmla="*/ 794 w 974"/>
                  <a:gd name="T1" fmla="*/ 629 h 988"/>
                  <a:gd name="T2" fmla="*/ 794 w 974"/>
                  <a:gd name="T3" fmla="*/ 629 h 988"/>
                  <a:gd name="T4" fmla="*/ 655 w 974"/>
                  <a:gd name="T5" fmla="*/ 695 h 988"/>
                  <a:gd name="T6" fmla="*/ 351 w 974"/>
                  <a:gd name="T7" fmla="*/ 543 h 988"/>
                  <a:gd name="T8" fmla="*/ 358 w 974"/>
                  <a:gd name="T9" fmla="*/ 496 h 988"/>
                  <a:gd name="T10" fmla="*/ 351 w 974"/>
                  <a:gd name="T11" fmla="*/ 443 h 988"/>
                  <a:gd name="T12" fmla="*/ 655 w 974"/>
                  <a:gd name="T13" fmla="*/ 284 h 988"/>
                  <a:gd name="T14" fmla="*/ 794 w 974"/>
                  <a:gd name="T15" fmla="*/ 357 h 988"/>
                  <a:gd name="T16" fmla="*/ 973 w 974"/>
                  <a:gd name="T17" fmla="*/ 178 h 988"/>
                  <a:gd name="T18" fmla="*/ 794 w 974"/>
                  <a:gd name="T19" fmla="*/ 0 h 988"/>
                  <a:gd name="T20" fmla="*/ 615 w 974"/>
                  <a:gd name="T21" fmla="*/ 178 h 988"/>
                  <a:gd name="T22" fmla="*/ 622 w 974"/>
                  <a:gd name="T23" fmla="*/ 225 h 988"/>
                  <a:gd name="T24" fmla="*/ 318 w 974"/>
                  <a:gd name="T25" fmla="*/ 384 h 988"/>
                  <a:gd name="T26" fmla="*/ 179 w 974"/>
                  <a:gd name="T27" fmla="*/ 311 h 988"/>
                  <a:gd name="T28" fmla="*/ 0 w 974"/>
                  <a:gd name="T29" fmla="*/ 496 h 988"/>
                  <a:gd name="T30" fmla="*/ 179 w 974"/>
                  <a:gd name="T31" fmla="*/ 675 h 988"/>
                  <a:gd name="T32" fmla="*/ 318 w 974"/>
                  <a:gd name="T33" fmla="*/ 602 h 988"/>
                  <a:gd name="T34" fmla="*/ 622 w 974"/>
                  <a:gd name="T35" fmla="*/ 755 h 988"/>
                  <a:gd name="T36" fmla="*/ 615 w 974"/>
                  <a:gd name="T37" fmla="*/ 808 h 988"/>
                  <a:gd name="T38" fmla="*/ 794 w 974"/>
                  <a:gd name="T39" fmla="*/ 987 h 988"/>
                  <a:gd name="T40" fmla="*/ 973 w 974"/>
                  <a:gd name="T41" fmla="*/ 808 h 988"/>
                  <a:gd name="T42" fmla="*/ 794 w 974"/>
                  <a:gd name="T43" fmla="*/ 629 h 988"/>
                  <a:gd name="T44" fmla="*/ 794 w 974"/>
                  <a:gd name="T45" fmla="*/ 629 h 988"/>
                  <a:gd name="T46" fmla="*/ 794 w 974"/>
                  <a:gd name="T47" fmla="*/ 629 h 9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974" h="988">
                    <a:moveTo>
                      <a:pt x="794" y="629"/>
                    </a:moveTo>
                    <a:lnTo>
                      <a:pt x="794" y="629"/>
                    </a:lnTo>
                    <a:cubicBezTo>
                      <a:pt x="734" y="629"/>
                      <a:pt x="688" y="655"/>
                      <a:pt x="655" y="695"/>
                    </a:cubicBezTo>
                    <a:cubicBezTo>
                      <a:pt x="351" y="543"/>
                      <a:pt x="351" y="543"/>
                      <a:pt x="351" y="543"/>
                    </a:cubicBezTo>
                    <a:cubicBezTo>
                      <a:pt x="351" y="523"/>
                      <a:pt x="358" y="510"/>
                      <a:pt x="358" y="496"/>
                    </a:cubicBezTo>
                    <a:cubicBezTo>
                      <a:pt x="358" y="477"/>
                      <a:pt x="351" y="457"/>
                      <a:pt x="351" y="443"/>
                    </a:cubicBezTo>
                    <a:cubicBezTo>
                      <a:pt x="655" y="284"/>
                      <a:pt x="655" y="284"/>
                      <a:pt x="655" y="284"/>
                    </a:cubicBezTo>
                    <a:cubicBezTo>
                      <a:pt x="681" y="331"/>
                      <a:pt x="734" y="357"/>
                      <a:pt x="794" y="357"/>
                    </a:cubicBezTo>
                    <a:cubicBezTo>
                      <a:pt x="893" y="357"/>
                      <a:pt x="973" y="278"/>
                      <a:pt x="973" y="178"/>
                    </a:cubicBezTo>
                    <a:cubicBezTo>
                      <a:pt x="973" y="79"/>
                      <a:pt x="893" y="0"/>
                      <a:pt x="794" y="0"/>
                    </a:cubicBezTo>
                    <a:cubicBezTo>
                      <a:pt x="694" y="0"/>
                      <a:pt x="615" y="79"/>
                      <a:pt x="615" y="178"/>
                    </a:cubicBezTo>
                    <a:cubicBezTo>
                      <a:pt x="615" y="198"/>
                      <a:pt x="615" y="212"/>
                      <a:pt x="622" y="225"/>
                    </a:cubicBezTo>
                    <a:cubicBezTo>
                      <a:pt x="318" y="384"/>
                      <a:pt x="318" y="384"/>
                      <a:pt x="318" y="384"/>
                    </a:cubicBezTo>
                    <a:cubicBezTo>
                      <a:pt x="285" y="337"/>
                      <a:pt x="232" y="311"/>
                      <a:pt x="179" y="311"/>
                    </a:cubicBezTo>
                    <a:cubicBezTo>
                      <a:pt x="79" y="311"/>
                      <a:pt x="0" y="397"/>
                      <a:pt x="0" y="496"/>
                    </a:cubicBezTo>
                    <a:cubicBezTo>
                      <a:pt x="0" y="589"/>
                      <a:pt x="79" y="675"/>
                      <a:pt x="179" y="675"/>
                    </a:cubicBezTo>
                    <a:cubicBezTo>
                      <a:pt x="238" y="675"/>
                      <a:pt x="285" y="642"/>
                      <a:pt x="318" y="602"/>
                    </a:cubicBezTo>
                    <a:cubicBezTo>
                      <a:pt x="622" y="755"/>
                      <a:pt x="622" y="755"/>
                      <a:pt x="622" y="755"/>
                    </a:cubicBezTo>
                    <a:cubicBezTo>
                      <a:pt x="622" y="775"/>
                      <a:pt x="615" y="788"/>
                      <a:pt x="615" y="808"/>
                    </a:cubicBezTo>
                    <a:cubicBezTo>
                      <a:pt x="615" y="907"/>
                      <a:pt x="694" y="987"/>
                      <a:pt x="794" y="987"/>
                    </a:cubicBezTo>
                    <a:cubicBezTo>
                      <a:pt x="893" y="987"/>
                      <a:pt x="973" y="907"/>
                      <a:pt x="973" y="808"/>
                    </a:cubicBezTo>
                    <a:cubicBezTo>
                      <a:pt x="973" y="708"/>
                      <a:pt x="893" y="629"/>
                      <a:pt x="794" y="629"/>
                    </a:cubicBezTo>
                    <a:close/>
                    <a:moveTo>
                      <a:pt x="794" y="629"/>
                    </a:moveTo>
                    <a:lnTo>
                      <a:pt x="794" y="62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 Light"/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5035337" y="2562491"/>
              <a:ext cx="391588" cy="390592"/>
              <a:chOff x="14636808" y="5418887"/>
              <a:chExt cx="1050796" cy="1048123"/>
            </a:xfrm>
          </p:grpSpPr>
          <p:sp>
            <p:nvSpPr>
              <p:cNvPr id="107" name="Freeform 12"/>
              <p:cNvSpPr>
                <a:spLocks noChangeArrowheads="1"/>
              </p:cNvSpPr>
              <p:nvPr/>
            </p:nvSpPr>
            <p:spPr bwMode="auto">
              <a:xfrm>
                <a:off x="14636808" y="5418887"/>
                <a:ext cx="1050796" cy="1048123"/>
              </a:xfrm>
              <a:custGeom>
                <a:avLst/>
                <a:gdLst>
                  <a:gd name="T0" fmla="*/ 2351 w 2352"/>
                  <a:gd name="T1" fmla="*/ 1172 h 2345"/>
                  <a:gd name="T2" fmla="*/ 2351 w 2352"/>
                  <a:gd name="T3" fmla="*/ 1172 h 2345"/>
                  <a:gd name="T4" fmla="*/ 1179 w 2352"/>
                  <a:gd name="T5" fmla="*/ 2344 h 2345"/>
                  <a:gd name="T6" fmla="*/ 0 w 2352"/>
                  <a:gd name="T7" fmla="*/ 1172 h 2345"/>
                  <a:gd name="T8" fmla="*/ 1179 w 2352"/>
                  <a:gd name="T9" fmla="*/ 0 h 2345"/>
                  <a:gd name="T10" fmla="*/ 2351 w 2352"/>
                  <a:gd name="T11" fmla="*/ 1172 h 2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52" h="2345">
                    <a:moveTo>
                      <a:pt x="2351" y="1172"/>
                    </a:moveTo>
                    <a:lnTo>
                      <a:pt x="2351" y="1172"/>
                    </a:lnTo>
                    <a:cubicBezTo>
                      <a:pt x="2351" y="1821"/>
                      <a:pt x="1822" y="2344"/>
                      <a:pt x="1179" y="2344"/>
                    </a:cubicBezTo>
                    <a:cubicBezTo>
                      <a:pt x="530" y="2344"/>
                      <a:pt x="0" y="1821"/>
                      <a:pt x="0" y="1172"/>
                    </a:cubicBezTo>
                    <a:cubicBezTo>
                      <a:pt x="0" y="523"/>
                      <a:pt x="530" y="0"/>
                      <a:pt x="1179" y="0"/>
                    </a:cubicBezTo>
                    <a:cubicBezTo>
                      <a:pt x="1822" y="0"/>
                      <a:pt x="2351" y="523"/>
                      <a:pt x="2351" y="1172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 Light"/>
                </a:endParaRPr>
              </a:p>
            </p:txBody>
          </p:sp>
          <p:sp>
            <p:nvSpPr>
              <p:cNvPr id="108" name="Freeform 13"/>
              <p:cNvSpPr>
                <a:spLocks noChangeArrowheads="1"/>
              </p:cNvSpPr>
              <p:nvPr/>
            </p:nvSpPr>
            <p:spPr bwMode="auto">
              <a:xfrm>
                <a:off x="14690137" y="5470208"/>
                <a:ext cx="944136" cy="943508"/>
              </a:xfrm>
              <a:custGeom>
                <a:avLst/>
                <a:gdLst>
                  <a:gd name="T0" fmla="*/ 1059 w 2113"/>
                  <a:gd name="T1" fmla="*/ 2112 h 2113"/>
                  <a:gd name="T2" fmla="*/ 1059 w 2113"/>
                  <a:gd name="T3" fmla="*/ 2112 h 2113"/>
                  <a:gd name="T4" fmla="*/ 0 w 2113"/>
                  <a:gd name="T5" fmla="*/ 1059 h 2113"/>
                  <a:gd name="T6" fmla="*/ 1059 w 2113"/>
                  <a:gd name="T7" fmla="*/ 0 h 2113"/>
                  <a:gd name="T8" fmla="*/ 2112 w 2113"/>
                  <a:gd name="T9" fmla="*/ 1059 h 2113"/>
                  <a:gd name="T10" fmla="*/ 1059 w 2113"/>
                  <a:gd name="T11" fmla="*/ 2112 h 2113"/>
                  <a:gd name="T12" fmla="*/ 1059 w 2113"/>
                  <a:gd name="T13" fmla="*/ 132 h 2113"/>
                  <a:gd name="T14" fmla="*/ 1059 w 2113"/>
                  <a:gd name="T15" fmla="*/ 132 h 2113"/>
                  <a:gd name="T16" fmla="*/ 126 w 2113"/>
                  <a:gd name="T17" fmla="*/ 1059 h 2113"/>
                  <a:gd name="T18" fmla="*/ 1059 w 2113"/>
                  <a:gd name="T19" fmla="*/ 1987 h 2113"/>
                  <a:gd name="T20" fmla="*/ 1986 w 2113"/>
                  <a:gd name="T21" fmla="*/ 1059 h 2113"/>
                  <a:gd name="T22" fmla="*/ 1059 w 2113"/>
                  <a:gd name="T23" fmla="*/ 132 h 2113"/>
                  <a:gd name="T24" fmla="*/ 1059 w 2113"/>
                  <a:gd name="T25" fmla="*/ 132 h 2113"/>
                  <a:gd name="T26" fmla="*/ 1059 w 2113"/>
                  <a:gd name="T27" fmla="*/ 132 h 2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13" h="2113">
                    <a:moveTo>
                      <a:pt x="1059" y="2112"/>
                    </a:moveTo>
                    <a:lnTo>
                      <a:pt x="1059" y="2112"/>
                    </a:lnTo>
                    <a:cubicBezTo>
                      <a:pt x="476" y="2112"/>
                      <a:pt x="0" y="1642"/>
                      <a:pt x="0" y="1059"/>
                    </a:cubicBezTo>
                    <a:cubicBezTo>
                      <a:pt x="0" y="477"/>
                      <a:pt x="476" y="0"/>
                      <a:pt x="1059" y="0"/>
                    </a:cubicBezTo>
                    <a:cubicBezTo>
                      <a:pt x="1635" y="0"/>
                      <a:pt x="2112" y="477"/>
                      <a:pt x="2112" y="1059"/>
                    </a:cubicBezTo>
                    <a:cubicBezTo>
                      <a:pt x="2112" y="1642"/>
                      <a:pt x="1635" y="2112"/>
                      <a:pt x="1059" y="2112"/>
                    </a:cubicBezTo>
                    <a:close/>
                    <a:moveTo>
                      <a:pt x="1059" y="132"/>
                    </a:moveTo>
                    <a:lnTo>
                      <a:pt x="1059" y="132"/>
                    </a:lnTo>
                    <a:cubicBezTo>
                      <a:pt x="543" y="132"/>
                      <a:pt x="126" y="543"/>
                      <a:pt x="126" y="1059"/>
                    </a:cubicBezTo>
                    <a:cubicBezTo>
                      <a:pt x="126" y="1569"/>
                      <a:pt x="543" y="1987"/>
                      <a:pt x="1059" y="1987"/>
                    </a:cubicBezTo>
                    <a:cubicBezTo>
                      <a:pt x="1569" y="1987"/>
                      <a:pt x="1986" y="1569"/>
                      <a:pt x="1986" y="1059"/>
                    </a:cubicBezTo>
                    <a:cubicBezTo>
                      <a:pt x="1986" y="543"/>
                      <a:pt x="1569" y="132"/>
                      <a:pt x="1059" y="132"/>
                    </a:cubicBezTo>
                    <a:close/>
                    <a:moveTo>
                      <a:pt x="1059" y="132"/>
                    </a:moveTo>
                    <a:lnTo>
                      <a:pt x="1059" y="13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 Light"/>
                </a:endParaRPr>
              </a:p>
            </p:txBody>
          </p:sp>
          <p:sp>
            <p:nvSpPr>
              <p:cNvPr id="109" name="Freeform 14"/>
              <p:cNvSpPr>
                <a:spLocks noChangeArrowheads="1"/>
              </p:cNvSpPr>
              <p:nvPr/>
            </p:nvSpPr>
            <p:spPr bwMode="auto">
              <a:xfrm>
                <a:off x="15314295" y="5659699"/>
                <a:ext cx="134312" cy="134223"/>
              </a:xfrm>
              <a:custGeom>
                <a:avLst/>
                <a:gdLst>
                  <a:gd name="T0" fmla="*/ 14 w 306"/>
                  <a:gd name="T1" fmla="*/ 291 h 305"/>
                  <a:gd name="T2" fmla="*/ 14 w 306"/>
                  <a:gd name="T3" fmla="*/ 291 h 305"/>
                  <a:gd name="T4" fmla="*/ 53 w 306"/>
                  <a:gd name="T5" fmla="*/ 291 h 305"/>
                  <a:gd name="T6" fmla="*/ 292 w 306"/>
                  <a:gd name="T7" fmla="*/ 53 h 305"/>
                  <a:gd name="T8" fmla="*/ 292 w 306"/>
                  <a:gd name="T9" fmla="*/ 13 h 305"/>
                  <a:gd name="T10" fmla="*/ 245 w 306"/>
                  <a:gd name="T11" fmla="*/ 13 h 305"/>
                  <a:gd name="T12" fmla="*/ 14 w 306"/>
                  <a:gd name="T13" fmla="*/ 245 h 305"/>
                  <a:gd name="T14" fmla="*/ 14 w 306"/>
                  <a:gd name="T15" fmla="*/ 291 h 305"/>
                  <a:gd name="T16" fmla="*/ 14 w 306"/>
                  <a:gd name="T17" fmla="*/ 291 h 305"/>
                  <a:gd name="T18" fmla="*/ 14 w 306"/>
                  <a:gd name="T19" fmla="*/ 291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6" h="305">
                    <a:moveTo>
                      <a:pt x="14" y="291"/>
                    </a:moveTo>
                    <a:lnTo>
                      <a:pt x="14" y="291"/>
                    </a:lnTo>
                    <a:cubicBezTo>
                      <a:pt x="27" y="304"/>
                      <a:pt x="40" y="304"/>
                      <a:pt x="53" y="291"/>
                    </a:cubicBezTo>
                    <a:cubicBezTo>
                      <a:pt x="292" y="53"/>
                      <a:pt x="292" y="53"/>
                      <a:pt x="292" y="53"/>
                    </a:cubicBezTo>
                    <a:cubicBezTo>
                      <a:pt x="305" y="39"/>
                      <a:pt x="305" y="19"/>
                      <a:pt x="292" y="13"/>
                    </a:cubicBezTo>
                    <a:cubicBezTo>
                      <a:pt x="279" y="0"/>
                      <a:pt x="259" y="0"/>
                      <a:pt x="245" y="13"/>
                    </a:cubicBezTo>
                    <a:cubicBezTo>
                      <a:pt x="14" y="245"/>
                      <a:pt x="14" y="245"/>
                      <a:pt x="14" y="245"/>
                    </a:cubicBezTo>
                    <a:cubicBezTo>
                      <a:pt x="0" y="258"/>
                      <a:pt x="0" y="278"/>
                      <a:pt x="14" y="291"/>
                    </a:cubicBezTo>
                    <a:close/>
                    <a:moveTo>
                      <a:pt x="14" y="291"/>
                    </a:moveTo>
                    <a:lnTo>
                      <a:pt x="14" y="29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 Light"/>
                </a:endParaRPr>
              </a:p>
            </p:txBody>
          </p:sp>
          <p:sp>
            <p:nvSpPr>
              <p:cNvPr id="110" name="Freeform 15"/>
              <p:cNvSpPr>
                <a:spLocks noChangeArrowheads="1"/>
              </p:cNvSpPr>
              <p:nvPr/>
            </p:nvSpPr>
            <p:spPr bwMode="auto">
              <a:xfrm>
                <a:off x="15178007" y="5839321"/>
                <a:ext cx="79008" cy="78955"/>
              </a:xfrm>
              <a:custGeom>
                <a:avLst/>
                <a:gdLst>
                  <a:gd name="T0" fmla="*/ 145 w 180"/>
                  <a:gd name="T1" fmla="*/ 33 h 179"/>
                  <a:gd name="T2" fmla="*/ 145 w 180"/>
                  <a:gd name="T3" fmla="*/ 33 h 179"/>
                  <a:gd name="T4" fmla="*/ 99 w 180"/>
                  <a:gd name="T5" fmla="*/ 6 h 179"/>
                  <a:gd name="T6" fmla="*/ 53 w 180"/>
                  <a:gd name="T7" fmla="*/ 0 h 179"/>
                  <a:gd name="T8" fmla="*/ 20 w 180"/>
                  <a:gd name="T9" fmla="*/ 19 h 179"/>
                  <a:gd name="T10" fmla="*/ 0 w 180"/>
                  <a:gd name="T11" fmla="*/ 46 h 179"/>
                  <a:gd name="T12" fmla="*/ 0 w 180"/>
                  <a:gd name="T13" fmla="*/ 79 h 179"/>
                  <a:gd name="T14" fmla="*/ 6 w 180"/>
                  <a:gd name="T15" fmla="*/ 112 h 179"/>
                  <a:gd name="T16" fmla="*/ 33 w 180"/>
                  <a:gd name="T17" fmla="*/ 145 h 179"/>
                  <a:gd name="T18" fmla="*/ 66 w 180"/>
                  <a:gd name="T19" fmla="*/ 172 h 179"/>
                  <a:gd name="T20" fmla="*/ 99 w 180"/>
                  <a:gd name="T21" fmla="*/ 178 h 179"/>
                  <a:gd name="T22" fmla="*/ 132 w 180"/>
                  <a:gd name="T23" fmla="*/ 178 h 179"/>
                  <a:gd name="T24" fmla="*/ 159 w 180"/>
                  <a:gd name="T25" fmla="*/ 158 h 179"/>
                  <a:gd name="T26" fmla="*/ 179 w 180"/>
                  <a:gd name="T27" fmla="*/ 125 h 179"/>
                  <a:gd name="T28" fmla="*/ 172 w 180"/>
                  <a:gd name="T29" fmla="*/ 79 h 179"/>
                  <a:gd name="T30" fmla="*/ 145 w 180"/>
                  <a:gd name="T31" fmla="*/ 33 h 179"/>
                  <a:gd name="T32" fmla="*/ 145 w 180"/>
                  <a:gd name="T33" fmla="*/ 33 h 179"/>
                  <a:gd name="T34" fmla="*/ 145 w 180"/>
                  <a:gd name="T35" fmla="*/ 33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0" h="179">
                    <a:moveTo>
                      <a:pt x="145" y="33"/>
                    </a:moveTo>
                    <a:lnTo>
                      <a:pt x="145" y="33"/>
                    </a:lnTo>
                    <a:cubicBezTo>
                      <a:pt x="126" y="19"/>
                      <a:pt x="112" y="13"/>
                      <a:pt x="99" y="6"/>
                    </a:cubicBezTo>
                    <a:cubicBezTo>
                      <a:pt x="86" y="0"/>
                      <a:pt x="73" y="0"/>
                      <a:pt x="53" y="0"/>
                    </a:cubicBezTo>
                    <a:cubicBezTo>
                      <a:pt x="39" y="6"/>
                      <a:pt x="33" y="13"/>
                      <a:pt x="20" y="19"/>
                    </a:cubicBezTo>
                    <a:cubicBezTo>
                      <a:pt x="13" y="33"/>
                      <a:pt x="6" y="39"/>
                      <a:pt x="0" y="46"/>
                    </a:cubicBezTo>
                    <a:cubicBezTo>
                      <a:pt x="0" y="59"/>
                      <a:pt x="0" y="66"/>
                      <a:pt x="0" y="79"/>
                    </a:cubicBezTo>
                    <a:cubicBezTo>
                      <a:pt x="0" y="86"/>
                      <a:pt x="0" y="99"/>
                      <a:pt x="6" y="112"/>
                    </a:cubicBezTo>
                    <a:cubicBezTo>
                      <a:pt x="13" y="119"/>
                      <a:pt x="20" y="132"/>
                      <a:pt x="33" y="145"/>
                    </a:cubicBezTo>
                    <a:cubicBezTo>
                      <a:pt x="46" y="152"/>
                      <a:pt x="53" y="165"/>
                      <a:pt x="66" y="172"/>
                    </a:cubicBezTo>
                    <a:cubicBezTo>
                      <a:pt x="79" y="178"/>
                      <a:pt x="92" y="178"/>
                      <a:pt x="99" y="178"/>
                    </a:cubicBezTo>
                    <a:cubicBezTo>
                      <a:pt x="112" y="178"/>
                      <a:pt x="119" y="178"/>
                      <a:pt x="132" y="178"/>
                    </a:cubicBezTo>
                    <a:cubicBezTo>
                      <a:pt x="139" y="172"/>
                      <a:pt x="145" y="165"/>
                      <a:pt x="159" y="158"/>
                    </a:cubicBezTo>
                    <a:cubicBezTo>
                      <a:pt x="165" y="145"/>
                      <a:pt x="172" y="139"/>
                      <a:pt x="179" y="125"/>
                    </a:cubicBezTo>
                    <a:cubicBezTo>
                      <a:pt x="179" y="112"/>
                      <a:pt x="179" y="92"/>
                      <a:pt x="172" y="79"/>
                    </a:cubicBezTo>
                    <a:cubicBezTo>
                      <a:pt x="165" y="66"/>
                      <a:pt x="159" y="53"/>
                      <a:pt x="145" y="33"/>
                    </a:cubicBezTo>
                    <a:close/>
                    <a:moveTo>
                      <a:pt x="145" y="33"/>
                    </a:moveTo>
                    <a:lnTo>
                      <a:pt x="145" y="3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 Light"/>
                </a:endParaRPr>
              </a:p>
            </p:txBody>
          </p:sp>
          <p:sp>
            <p:nvSpPr>
              <p:cNvPr id="111" name="Freeform 16"/>
              <p:cNvSpPr>
                <a:spLocks noChangeArrowheads="1"/>
              </p:cNvSpPr>
              <p:nvPr/>
            </p:nvSpPr>
            <p:spPr bwMode="auto">
              <a:xfrm>
                <a:off x="14877780" y="5677464"/>
                <a:ext cx="553050" cy="550708"/>
              </a:xfrm>
              <a:custGeom>
                <a:avLst/>
                <a:gdLst>
                  <a:gd name="T0" fmla="*/ 1205 w 1239"/>
                  <a:gd name="T1" fmla="*/ 206 h 1233"/>
                  <a:gd name="T2" fmla="*/ 1106 w 1239"/>
                  <a:gd name="T3" fmla="*/ 212 h 1233"/>
                  <a:gd name="T4" fmla="*/ 914 w 1239"/>
                  <a:gd name="T5" fmla="*/ 318 h 1233"/>
                  <a:gd name="T6" fmla="*/ 1020 w 1239"/>
                  <a:gd name="T7" fmla="*/ 126 h 1233"/>
                  <a:gd name="T8" fmla="*/ 1033 w 1239"/>
                  <a:gd name="T9" fmla="*/ 27 h 1233"/>
                  <a:gd name="T10" fmla="*/ 26 w 1239"/>
                  <a:gd name="T11" fmla="*/ 656 h 1233"/>
                  <a:gd name="T12" fmla="*/ 470 w 1239"/>
                  <a:gd name="T13" fmla="*/ 1206 h 1233"/>
                  <a:gd name="T14" fmla="*/ 1205 w 1239"/>
                  <a:gd name="T15" fmla="*/ 576 h 1233"/>
                  <a:gd name="T16" fmla="*/ 516 w 1239"/>
                  <a:gd name="T17" fmla="*/ 881 h 1233"/>
                  <a:gd name="T18" fmla="*/ 483 w 1239"/>
                  <a:gd name="T19" fmla="*/ 927 h 1233"/>
                  <a:gd name="T20" fmla="*/ 384 w 1239"/>
                  <a:gd name="T21" fmla="*/ 967 h 1233"/>
                  <a:gd name="T22" fmla="*/ 344 w 1239"/>
                  <a:gd name="T23" fmla="*/ 927 h 1233"/>
                  <a:gd name="T24" fmla="*/ 364 w 1239"/>
                  <a:gd name="T25" fmla="*/ 907 h 1233"/>
                  <a:gd name="T26" fmla="*/ 404 w 1239"/>
                  <a:gd name="T27" fmla="*/ 921 h 1233"/>
                  <a:gd name="T28" fmla="*/ 450 w 1239"/>
                  <a:gd name="T29" fmla="*/ 901 h 1233"/>
                  <a:gd name="T30" fmla="*/ 463 w 1239"/>
                  <a:gd name="T31" fmla="*/ 835 h 1233"/>
                  <a:gd name="T32" fmla="*/ 417 w 1239"/>
                  <a:gd name="T33" fmla="*/ 828 h 1233"/>
                  <a:gd name="T34" fmla="*/ 338 w 1239"/>
                  <a:gd name="T35" fmla="*/ 868 h 1233"/>
                  <a:gd name="T36" fmla="*/ 265 w 1239"/>
                  <a:gd name="T37" fmla="*/ 854 h 1233"/>
                  <a:gd name="T38" fmla="*/ 251 w 1239"/>
                  <a:gd name="T39" fmla="*/ 775 h 1233"/>
                  <a:gd name="T40" fmla="*/ 318 w 1239"/>
                  <a:gd name="T41" fmla="*/ 702 h 1233"/>
                  <a:gd name="T42" fmla="*/ 377 w 1239"/>
                  <a:gd name="T43" fmla="*/ 696 h 1233"/>
                  <a:gd name="T44" fmla="*/ 404 w 1239"/>
                  <a:gd name="T45" fmla="*/ 722 h 1233"/>
                  <a:gd name="T46" fmla="*/ 384 w 1239"/>
                  <a:gd name="T47" fmla="*/ 749 h 1233"/>
                  <a:gd name="T48" fmla="*/ 338 w 1239"/>
                  <a:gd name="T49" fmla="*/ 742 h 1233"/>
                  <a:gd name="T50" fmla="*/ 291 w 1239"/>
                  <a:gd name="T51" fmla="*/ 788 h 1233"/>
                  <a:gd name="T52" fmla="*/ 311 w 1239"/>
                  <a:gd name="T53" fmla="*/ 821 h 1233"/>
                  <a:gd name="T54" fmla="*/ 344 w 1239"/>
                  <a:gd name="T55" fmla="*/ 815 h 1233"/>
                  <a:gd name="T56" fmla="*/ 404 w 1239"/>
                  <a:gd name="T57" fmla="*/ 782 h 1233"/>
                  <a:gd name="T58" fmla="*/ 470 w 1239"/>
                  <a:gd name="T59" fmla="*/ 768 h 1233"/>
                  <a:gd name="T60" fmla="*/ 523 w 1239"/>
                  <a:gd name="T61" fmla="*/ 828 h 1233"/>
                  <a:gd name="T62" fmla="*/ 722 w 1239"/>
                  <a:gd name="T63" fmla="*/ 682 h 1233"/>
                  <a:gd name="T64" fmla="*/ 616 w 1239"/>
                  <a:gd name="T65" fmla="*/ 788 h 1233"/>
                  <a:gd name="T66" fmla="*/ 563 w 1239"/>
                  <a:gd name="T67" fmla="*/ 788 h 1233"/>
                  <a:gd name="T68" fmla="*/ 410 w 1239"/>
                  <a:gd name="T69" fmla="*/ 629 h 1233"/>
                  <a:gd name="T70" fmla="*/ 424 w 1239"/>
                  <a:gd name="T71" fmla="*/ 596 h 1233"/>
                  <a:gd name="T72" fmla="*/ 543 w 1239"/>
                  <a:gd name="T73" fmla="*/ 484 h 1233"/>
                  <a:gd name="T74" fmla="*/ 563 w 1239"/>
                  <a:gd name="T75" fmla="*/ 510 h 1233"/>
                  <a:gd name="T76" fmla="*/ 463 w 1239"/>
                  <a:gd name="T77" fmla="*/ 616 h 1233"/>
                  <a:gd name="T78" fmla="*/ 596 w 1239"/>
                  <a:gd name="T79" fmla="*/ 583 h 1233"/>
                  <a:gd name="T80" fmla="*/ 629 w 1239"/>
                  <a:gd name="T81" fmla="*/ 576 h 1233"/>
                  <a:gd name="T82" fmla="*/ 622 w 1239"/>
                  <a:gd name="T83" fmla="*/ 610 h 1233"/>
                  <a:gd name="T84" fmla="*/ 596 w 1239"/>
                  <a:gd name="T85" fmla="*/ 742 h 1233"/>
                  <a:gd name="T86" fmla="*/ 708 w 1239"/>
                  <a:gd name="T87" fmla="*/ 643 h 1233"/>
                  <a:gd name="T88" fmla="*/ 728 w 1239"/>
                  <a:gd name="T89" fmla="*/ 669 h 1233"/>
                  <a:gd name="T90" fmla="*/ 887 w 1239"/>
                  <a:gd name="T91" fmla="*/ 504 h 1233"/>
                  <a:gd name="T92" fmla="*/ 854 w 1239"/>
                  <a:gd name="T93" fmla="*/ 557 h 1233"/>
                  <a:gd name="T94" fmla="*/ 761 w 1239"/>
                  <a:gd name="T95" fmla="*/ 596 h 1233"/>
                  <a:gd name="T96" fmla="*/ 662 w 1239"/>
                  <a:gd name="T97" fmla="*/ 550 h 1233"/>
                  <a:gd name="T98" fmla="*/ 616 w 1239"/>
                  <a:gd name="T99" fmla="*/ 451 h 1233"/>
                  <a:gd name="T100" fmla="*/ 655 w 1239"/>
                  <a:gd name="T101" fmla="*/ 358 h 1233"/>
                  <a:gd name="T102" fmla="*/ 788 w 1239"/>
                  <a:gd name="T103" fmla="*/ 318 h 1233"/>
                  <a:gd name="T104" fmla="*/ 887 w 1239"/>
                  <a:gd name="T105" fmla="*/ 404 h 1233"/>
                  <a:gd name="T106" fmla="*/ 887 w 1239"/>
                  <a:gd name="T107" fmla="*/ 504 h 1233"/>
                  <a:gd name="T108" fmla="*/ 887 w 1239"/>
                  <a:gd name="T109" fmla="*/ 504 h 1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39" h="1233">
                    <a:moveTo>
                      <a:pt x="1205" y="206"/>
                    </a:moveTo>
                    <a:lnTo>
                      <a:pt x="1205" y="206"/>
                    </a:lnTo>
                    <a:cubicBezTo>
                      <a:pt x="1166" y="159"/>
                      <a:pt x="1166" y="159"/>
                      <a:pt x="1166" y="159"/>
                    </a:cubicBezTo>
                    <a:cubicBezTo>
                      <a:pt x="1106" y="212"/>
                      <a:pt x="1106" y="212"/>
                      <a:pt x="1106" y="212"/>
                    </a:cubicBezTo>
                    <a:cubicBezTo>
                      <a:pt x="1113" y="252"/>
                      <a:pt x="1106" y="292"/>
                      <a:pt x="1079" y="318"/>
                    </a:cubicBezTo>
                    <a:cubicBezTo>
                      <a:pt x="1033" y="365"/>
                      <a:pt x="960" y="365"/>
                      <a:pt x="914" y="318"/>
                    </a:cubicBezTo>
                    <a:cubicBezTo>
                      <a:pt x="867" y="272"/>
                      <a:pt x="867" y="206"/>
                      <a:pt x="914" y="159"/>
                    </a:cubicBezTo>
                    <a:cubicBezTo>
                      <a:pt x="940" y="133"/>
                      <a:pt x="980" y="120"/>
                      <a:pt x="1020" y="126"/>
                    </a:cubicBezTo>
                    <a:cubicBezTo>
                      <a:pt x="1073" y="73"/>
                      <a:pt x="1073" y="73"/>
                      <a:pt x="1073" y="73"/>
                    </a:cubicBezTo>
                    <a:cubicBezTo>
                      <a:pt x="1033" y="27"/>
                      <a:pt x="1033" y="27"/>
                      <a:pt x="1033" y="27"/>
                    </a:cubicBezTo>
                    <a:cubicBezTo>
                      <a:pt x="1000" y="0"/>
                      <a:pt x="689" y="0"/>
                      <a:pt x="655" y="27"/>
                    </a:cubicBezTo>
                    <a:cubicBezTo>
                      <a:pt x="26" y="656"/>
                      <a:pt x="26" y="656"/>
                      <a:pt x="26" y="656"/>
                    </a:cubicBezTo>
                    <a:cubicBezTo>
                      <a:pt x="0" y="682"/>
                      <a:pt x="0" y="735"/>
                      <a:pt x="26" y="762"/>
                    </a:cubicBezTo>
                    <a:cubicBezTo>
                      <a:pt x="470" y="1206"/>
                      <a:pt x="470" y="1206"/>
                      <a:pt x="470" y="1206"/>
                    </a:cubicBezTo>
                    <a:cubicBezTo>
                      <a:pt x="503" y="1232"/>
                      <a:pt x="549" y="1232"/>
                      <a:pt x="583" y="1206"/>
                    </a:cubicBezTo>
                    <a:cubicBezTo>
                      <a:pt x="1205" y="576"/>
                      <a:pt x="1205" y="576"/>
                      <a:pt x="1205" y="576"/>
                    </a:cubicBezTo>
                    <a:cubicBezTo>
                      <a:pt x="1238" y="550"/>
                      <a:pt x="1238" y="232"/>
                      <a:pt x="1205" y="206"/>
                    </a:cubicBezTo>
                    <a:close/>
                    <a:moveTo>
                      <a:pt x="516" y="881"/>
                    </a:moveTo>
                    <a:lnTo>
                      <a:pt x="516" y="881"/>
                    </a:lnTo>
                    <a:cubicBezTo>
                      <a:pt x="510" y="894"/>
                      <a:pt x="496" y="914"/>
                      <a:pt x="483" y="927"/>
                    </a:cubicBezTo>
                    <a:cubicBezTo>
                      <a:pt x="463" y="947"/>
                      <a:pt x="443" y="960"/>
                      <a:pt x="424" y="960"/>
                    </a:cubicBezTo>
                    <a:cubicBezTo>
                      <a:pt x="410" y="967"/>
                      <a:pt x="397" y="967"/>
                      <a:pt x="384" y="967"/>
                    </a:cubicBezTo>
                    <a:cubicBezTo>
                      <a:pt x="371" y="960"/>
                      <a:pt x="357" y="954"/>
                      <a:pt x="351" y="947"/>
                    </a:cubicBezTo>
                    <a:cubicBezTo>
                      <a:pt x="344" y="941"/>
                      <a:pt x="344" y="934"/>
                      <a:pt x="344" y="927"/>
                    </a:cubicBezTo>
                    <a:cubicBezTo>
                      <a:pt x="344" y="921"/>
                      <a:pt x="344" y="921"/>
                      <a:pt x="351" y="914"/>
                    </a:cubicBezTo>
                    <a:cubicBezTo>
                      <a:pt x="351" y="907"/>
                      <a:pt x="357" y="907"/>
                      <a:pt x="364" y="907"/>
                    </a:cubicBezTo>
                    <a:cubicBezTo>
                      <a:pt x="371" y="907"/>
                      <a:pt x="377" y="907"/>
                      <a:pt x="384" y="907"/>
                    </a:cubicBezTo>
                    <a:cubicBezTo>
                      <a:pt x="391" y="914"/>
                      <a:pt x="397" y="914"/>
                      <a:pt x="404" y="921"/>
                    </a:cubicBezTo>
                    <a:cubicBezTo>
                      <a:pt x="410" y="921"/>
                      <a:pt x="424" y="921"/>
                      <a:pt x="430" y="914"/>
                    </a:cubicBezTo>
                    <a:cubicBezTo>
                      <a:pt x="437" y="914"/>
                      <a:pt x="443" y="907"/>
                      <a:pt x="450" y="901"/>
                    </a:cubicBezTo>
                    <a:cubicBezTo>
                      <a:pt x="463" y="888"/>
                      <a:pt x="470" y="874"/>
                      <a:pt x="470" y="861"/>
                    </a:cubicBezTo>
                    <a:cubicBezTo>
                      <a:pt x="477" y="848"/>
                      <a:pt x="470" y="841"/>
                      <a:pt x="463" y="835"/>
                    </a:cubicBezTo>
                    <a:cubicBezTo>
                      <a:pt x="457" y="828"/>
                      <a:pt x="450" y="821"/>
                      <a:pt x="443" y="821"/>
                    </a:cubicBezTo>
                    <a:cubicBezTo>
                      <a:pt x="437" y="821"/>
                      <a:pt x="424" y="828"/>
                      <a:pt x="417" y="828"/>
                    </a:cubicBezTo>
                    <a:cubicBezTo>
                      <a:pt x="410" y="835"/>
                      <a:pt x="397" y="841"/>
                      <a:pt x="384" y="848"/>
                    </a:cubicBezTo>
                    <a:cubicBezTo>
                      <a:pt x="371" y="854"/>
                      <a:pt x="357" y="868"/>
                      <a:pt x="338" y="868"/>
                    </a:cubicBezTo>
                    <a:cubicBezTo>
                      <a:pt x="324" y="874"/>
                      <a:pt x="311" y="874"/>
                      <a:pt x="298" y="874"/>
                    </a:cubicBezTo>
                    <a:cubicBezTo>
                      <a:pt x="291" y="874"/>
                      <a:pt x="278" y="868"/>
                      <a:pt x="265" y="854"/>
                    </a:cubicBezTo>
                    <a:cubicBezTo>
                      <a:pt x="251" y="841"/>
                      <a:pt x="245" y="835"/>
                      <a:pt x="245" y="821"/>
                    </a:cubicBezTo>
                    <a:cubicBezTo>
                      <a:pt x="245" y="802"/>
                      <a:pt x="245" y="788"/>
                      <a:pt x="251" y="775"/>
                    </a:cubicBezTo>
                    <a:cubicBezTo>
                      <a:pt x="258" y="762"/>
                      <a:pt x="271" y="742"/>
                      <a:pt x="285" y="729"/>
                    </a:cubicBezTo>
                    <a:cubicBezTo>
                      <a:pt x="298" y="715"/>
                      <a:pt x="304" y="709"/>
                      <a:pt x="318" y="702"/>
                    </a:cubicBezTo>
                    <a:cubicBezTo>
                      <a:pt x="331" y="696"/>
                      <a:pt x="344" y="696"/>
                      <a:pt x="351" y="696"/>
                    </a:cubicBezTo>
                    <a:cubicBezTo>
                      <a:pt x="364" y="696"/>
                      <a:pt x="371" y="696"/>
                      <a:pt x="377" y="696"/>
                    </a:cubicBezTo>
                    <a:cubicBezTo>
                      <a:pt x="384" y="696"/>
                      <a:pt x="391" y="702"/>
                      <a:pt x="397" y="709"/>
                    </a:cubicBezTo>
                    <a:cubicBezTo>
                      <a:pt x="404" y="715"/>
                      <a:pt x="404" y="715"/>
                      <a:pt x="404" y="722"/>
                    </a:cubicBezTo>
                    <a:cubicBezTo>
                      <a:pt x="404" y="735"/>
                      <a:pt x="404" y="735"/>
                      <a:pt x="397" y="742"/>
                    </a:cubicBezTo>
                    <a:cubicBezTo>
                      <a:pt x="397" y="749"/>
                      <a:pt x="391" y="749"/>
                      <a:pt x="384" y="749"/>
                    </a:cubicBezTo>
                    <a:cubicBezTo>
                      <a:pt x="384" y="749"/>
                      <a:pt x="377" y="749"/>
                      <a:pt x="371" y="749"/>
                    </a:cubicBezTo>
                    <a:cubicBezTo>
                      <a:pt x="357" y="742"/>
                      <a:pt x="344" y="742"/>
                      <a:pt x="338" y="742"/>
                    </a:cubicBezTo>
                    <a:cubicBezTo>
                      <a:pt x="331" y="742"/>
                      <a:pt x="318" y="749"/>
                      <a:pt x="311" y="762"/>
                    </a:cubicBezTo>
                    <a:cubicBezTo>
                      <a:pt x="298" y="768"/>
                      <a:pt x="291" y="782"/>
                      <a:pt x="291" y="788"/>
                    </a:cubicBezTo>
                    <a:cubicBezTo>
                      <a:pt x="291" y="802"/>
                      <a:pt x="291" y="808"/>
                      <a:pt x="298" y="815"/>
                    </a:cubicBezTo>
                    <a:cubicBezTo>
                      <a:pt x="304" y="821"/>
                      <a:pt x="304" y="821"/>
                      <a:pt x="311" y="821"/>
                    </a:cubicBezTo>
                    <a:cubicBezTo>
                      <a:pt x="318" y="821"/>
                      <a:pt x="318" y="821"/>
                      <a:pt x="324" y="821"/>
                    </a:cubicBezTo>
                    <a:cubicBezTo>
                      <a:pt x="331" y="821"/>
                      <a:pt x="338" y="815"/>
                      <a:pt x="344" y="815"/>
                    </a:cubicBezTo>
                    <a:cubicBezTo>
                      <a:pt x="344" y="815"/>
                      <a:pt x="357" y="808"/>
                      <a:pt x="364" y="802"/>
                    </a:cubicBezTo>
                    <a:cubicBezTo>
                      <a:pt x="377" y="795"/>
                      <a:pt x="391" y="788"/>
                      <a:pt x="404" y="782"/>
                    </a:cubicBezTo>
                    <a:cubicBezTo>
                      <a:pt x="417" y="775"/>
                      <a:pt x="424" y="768"/>
                      <a:pt x="437" y="768"/>
                    </a:cubicBezTo>
                    <a:cubicBezTo>
                      <a:pt x="450" y="768"/>
                      <a:pt x="457" y="768"/>
                      <a:pt x="470" y="768"/>
                    </a:cubicBezTo>
                    <a:cubicBezTo>
                      <a:pt x="477" y="775"/>
                      <a:pt x="490" y="782"/>
                      <a:pt x="496" y="788"/>
                    </a:cubicBezTo>
                    <a:cubicBezTo>
                      <a:pt x="510" y="802"/>
                      <a:pt x="516" y="815"/>
                      <a:pt x="523" y="828"/>
                    </a:cubicBezTo>
                    <a:cubicBezTo>
                      <a:pt x="523" y="848"/>
                      <a:pt x="523" y="861"/>
                      <a:pt x="516" y="881"/>
                    </a:cubicBezTo>
                    <a:close/>
                    <a:moveTo>
                      <a:pt x="722" y="682"/>
                    </a:moveTo>
                    <a:lnTo>
                      <a:pt x="722" y="682"/>
                    </a:lnTo>
                    <a:cubicBezTo>
                      <a:pt x="616" y="788"/>
                      <a:pt x="616" y="788"/>
                      <a:pt x="616" y="788"/>
                    </a:cubicBezTo>
                    <a:cubicBezTo>
                      <a:pt x="602" y="802"/>
                      <a:pt x="596" y="802"/>
                      <a:pt x="589" y="802"/>
                    </a:cubicBezTo>
                    <a:cubicBezTo>
                      <a:pt x="583" y="802"/>
                      <a:pt x="576" y="802"/>
                      <a:pt x="563" y="788"/>
                    </a:cubicBezTo>
                    <a:cubicBezTo>
                      <a:pt x="424" y="649"/>
                      <a:pt x="424" y="649"/>
                      <a:pt x="424" y="649"/>
                    </a:cubicBezTo>
                    <a:cubicBezTo>
                      <a:pt x="417" y="643"/>
                      <a:pt x="410" y="636"/>
                      <a:pt x="410" y="629"/>
                    </a:cubicBezTo>
                    <a:cubicBezTo>
                      <a:pt x="410" y="623"/>
                      <a:pt x="410" y="623"/>
                      <a:pt x="410" y="616"/>
                    </a:cubicBezTo>
                    <a:cubicBezTo>
                      <a:pt x="410" y="610"/>
                      <a:pt x="417" y="603"/>
                      <a:pt x="424" y="596"/>
                    </a:cubicBezTo>
                    <a:cubicBezTo>
                      <a:pt x="523" y="497"/>
                      <a:pt x="523" y="497"/>
                      <a:pt x="523" y="497"/>
                    </a:cubicBezTo>
                    <a:cubicBezTo>
                      <a:pt x="530" y="490"/>
                      <a:pt x="536" y="484"/>
                      <a:pt x="543" y="484"/>
                    </a:cubicBezTo>
                    <a:cubicBezTo>
                      <a:pt x="549" y="484"/>
                      <a:pt x="549" y="490"/>
                      <a:pt x="556" y="490"/>
                    </a:cubicBezTo>
                    <a:cubicBezTo>
                      <a:pt x="563" y="497"/>
                      <a:pt x="563" y="504"/>
                      <a:pt x="563" y="510"/>
                    </a:cubicBezTo>
                    <a:cubicBezTo>
                      <a:pt x="563" y="517"/>
                      <a:pt x="563" y="517"/>
                      <a:pt x="556" y="523"/>
                    </a:cubicBezTo>
                    <a:cubicBezTo>
                      <a:pt x="463" y="616"/>
                      <a:pt x="463" y="616"/>
                      <a:pt x="463" y="616"/>
                    </a:cubicBezTo>
                    <a:cubicBezTo>
                      <a:pt x="510" y="662"/>
                      <a:pt x="510" y="662"/>
                      <a:pt x="510" y="662"/>
                    </a:cubicBezTo>
                    <a:cubicBezTo>
                      <a:pt x="596" y="583"/>
                      <a:pt x="596" y="583"/>
                      <a:pt x="596" y="583"/>
                    </a:cubicBezTo>
                    <a:cubicBezTo>
                      <a:pt x="602" y="576"/>
                      <a:pt x="602" y="570"/>
                      <a:pt x="609" y="570"/>
                    </a:cubicBezTo>
                    <a:cubicBezTo>
                      <a:pt x="616" y="570"/>
                      <a:pt x="622" y="570"/>
                      <a:pt x="629" y="576"/>
                    </a:cubicBezTo>
                    <a:cubicBezTo>
                      <a:pt x="629" y="583"/>
                      <a:pt x="636" y="590"/>
                      <a:pt x="629" y="590"/>
                    </a:cubicBezTo>
                    <a:cubicBezTo>
                      <a:pt x="629" y="596"/>
                      <a:pt x="629" y="603"/>
                      <a:pt x="622" y="610"/>
                    </a:cubicBezTo>
                    <a:cubicBezTo>
                      <a:pt x="543" y="689"/>
                      <a:pt x="543" y="689"/>
                      <a:pt x="543" y="689"/>
                    </a:cubicBezTo>
                    <a:cubicBezTo>
                      <a:pt x="596" y="742"/>
                      <a:pt x="596" y="742"/>
                      <a:pt x="596" y="742"/>
                    </a:cubicBezTo>
                    <a:cubicBezTo>
                      <a:pt x="689" y="656"/>
                      <a:pt x="689" y="656"/>
                      <a:pt x="689" y="656"/>
                    </a:cubicBezTo>
                    <a:cubicBezTo>
                      <a:pt x="695" y="649"/>
                      <a:pt x="702" y="643"/>
                      <a:pt x="708" y="643"/>
                    </a:cubicBezTo>
                    <a:cubicBezTo>
                      <a:pt x="708" y="643"/>
                      <a:pt x="715" y="649"/>
                      <a:pt x="722" y="649"/>
                    </a:cubicBezTo>
                    <a:cubicBezTo>
                      <a:pt x="728" y="656"/>
                      <a:pt x="728" y="662"/>
                      <a:pt x="728" y="669"/>
                    </a:cubicBezTo>
                    <a:cubicBezTo>
                      <a:pt x="728" y="676"/>
                      <a:pt x="722" y="676"/>
                      <a:pt x="722" y="682"/>
                    </a:cubicBezTo>
                    <a:close/>
                    <a:moveTo>
                      <a:pt x="887" y="504"/>
                    </a:moveTo>
                    <a:lnTo>
                      <a:pt x="887" y="504"/>
                    </a:lnTo>
                    <a:cubicBezTo>
                      <a:pt x="881" y="523"/>
                      <a:pt x="874" y="537"/>
                      <a:pt x="854" y="557"/>
                    </a:cubicBezTo>
                    <a:cubicBezTo>
                      <a:pt x="841" y="570"/>
                      <a:pt x="828" y="576"/>
                      <a:pt x="808" y="590"/>
                    </a:cubicBezTo>
                    <a:cubicBezTo>
                      <a:pt x="795" y="596"/>
                      <a:pt x="775" y="596"/>
                      <a:pt x="761" y="596"/>
                    </a:cubicBezTo>
                    <a:cubicBezTo>
                      <a:pt x="742" y="596"/>
                      <a:pt x="728" y="590"/>
                      <a:pt x="708" y="583"/>
                    </a:cubicBezTo>
                    <a:cubicBezTo>
                      <a:pt x="695" y="576"/>
                      <a:pt x="675" y="563"/>
                      <a:pt x="662" y="550"/>
                    </a:cubicBezTo>
                    <a:cubicBezTo>
                      <a:pt x="649" y="530"/>
                      <a:pt x="636" y="517"/>
                      <a:pt x="629" y="504"/>
                    </a:cubicBezTo>
                    <a:cubicBezTo>
                      <a:pt x="622" y="484"/>
                      <a:pt x="616" y="470"/>
                      <a:pt x="616" y="451"/>
                    </a:cubicBezTo>
                    <a:cubicBezTo>
                      <a:pt x="616" y="437"/>
                      <a:pt x="616" y="418"/>
                      <a:pt x="622" y="404"/>
                    </a:cubicBezTo>
                    <a:cubicBezTo>
                      <a:pt x="629" y="384"/>
                      <a:pt x="642" y="371"/>
                      <a:pt x="655" y="358"/>
                    </a:cubicBezTo>
                    <a:cubicBezTo>
                      <a:pt x="675" y="338"/>
                      <a:pt x="695" y="325"/>
                      <a:pt x="722" y="318"/>
                    </a:cubicBezTo>
                    <a:cubicBezTo>
                      <a:pt x="742" y="312"/>
                      <a:pt x="768" y="312"/>
                      <a:pt x="788" y="318"/>
                    </a:cubicBezTo>
                    <a:cubicBezTo>
                      <a:pt x="808" y="325"/>
                      <a:pt x="828" y="338"/>
                      <a:pt x="854" y="358"/>
                    </a:cubicBezTo>
                    <a:cubicBezTo>
                      <a:pt x="867" y="378"/>
                      <a:pt x="881" y="391"/>
                      <a:pt x="887" y="404"/>
                    </a:cubicBezTo>
                    <a:cubicBezTo>
                      <a:pt x="894" y="424"/>
                      <a:pt x="901" y="437"/>
                      <a:pt x="901" y="457"/>
                    </a:cubicBezTo>
                    <a:cubicBezTo>
                      <a:pt x="901" y="470"/>
                      <a:pt x="894" y="490"/>
                      <a:pt x="887" y="504"/>
                    </a:cubicBezTo>
                    <a:close/>
                    <a:moveTo>
                      <a:pt x="887" y="504"/>
                    </a:moveTo>
                    <a:lnTo>
                      <a:pt x="887" y="50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 Light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747256" y="3509916"/>
              <a:ext cx="555731" cy="556097"/>
              <a:chOff x="16265436" y="7890168"/>
              <a:chExt cx="1491261" cy="1492243"/>
            </a:xfrm>
          </p:grpSpPr>
          <p:sp>
            <p:nvSpPr>
              <p:cNvPr id="105" name="Freeform 17"/>
              <p:cNvSpPr>
                <a:spLocks noChangeArrowheads="1"/>
              </p:cNvSpPr>
              <p:nvPr/>
            </p:nvSpPr>
            <p:spPr bwMode="auto">
              <a:xfrm>
                <a:off x="16265436" y="7890168"/>
                <a:ext cx="1491261" cy="1492243"/>
              </a:xfrm>
              <a:custGeom>
                <a:avLst/>
                <a:gdLst>
                  <a:gd name="T0" fmla="*/ 3331 w 3332"/>
                  <a:gd name="T1" fmla="*/ 1668 h 3338"/>
                  <a:gd name="T2" fmla="*/ 3331 w 3332"/>
                  <a:gd name="T3" fmla="*/ 1668 h 3338"/>
                  <a:gd name="T4" fmla="*/ 1669 w 3332"/>
                  <a:gd name="T5" fmla="*/ 3337 h 3338"/>
                  <a:gd name="T6" fmla="*/ 0 w 3332"/>
                  <a:gd name="T7" fmla="*/ 1668 h 3338"/>
                  <a:gd name="T8" fmla="*/ 1669 w 3332"/>
                  <a:gd name="T9" fmla="*/ 0 h 3338"/>
                  <a:gd name="T10" fmla="*/ 3331 w 3332"/>
                  <a:gd name="T11" fmla="*/ 1668 h 3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32" h="3338">
                    <a:moveTo>
                      <a:pt x="3331" y="1668"/>
                    </a:moveTo>
                    <a:lnTo>
                      <a:pt x="3331" y="1668"/>
                    </a:lnTo>
                    <a:cubicBezTo>
                      <a:pt x="3331" y="2589"/>
                      <a:pt x="2590" y="3337"/>
                      <a:pt x="1669" y="3337"/>
                    </a:cubicBezTo>
                    <a:cubicBezTo>
                      <a:pt x="742" y="3337"/>
                      <a:pt x="0" y="2589"/>
                      <a:pt x="0" y="1668"/>
                    </a:cubicBezTo>
                    <a:cubicBezTo>
                      <a:pt x="0" y="748"/>
                      <a:pt x="742" y="0"/>
                      <a:pt x="1669" y="0"/>
                    </a:cubicBezTo>
                    <a:cubicBezTo>
                      <a:pt x="2590" y="0"/>
                      <a:pt x="3331" y="748"/>
                      <a:pt x="3331" y="1668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 Light"/>
                </a:endParaRPr>
              </a:p>
            </p:txBody>
          </p:sp>
          <p:sp>
            <p:nvSpPr>
              <p:cNvPr id="106" name="Freeform 18"/>
              <p:cNvSpPr>
                <a:spLocks noChangeArrowheads="1"/>
              </p:cNvSpPr>
              <p:nvPr/>
            </p:nvSpPr>
            <p:spPr bwMode="auto">
              <a:xfrm>
                <a:off x="16528135" y="8200065"/>
                <a:ext cx="961913" cy="874423"/>
              </a:xfrm>
              <a:custGeom>
                <a:avLst/>
                <a:gdLst>
                  <a:gd name="T0" fmla="*/ 2006 w 2153"/>
                  <a:gd name="T1" fmla="*/ 767 h 1960"/>
                  <a:gd name="T2" fmla="*/ 1814 w 2153"/>
                  <a:gd name="T3" fmla="*/ 198 h 1960"/>
                  <a:gd name="T4" fmla="*/ 198 w 2153"/>
                  <a:gd name="T5" fmla="*/ 0 h 1960"/>
                  <a:gd name="T6" fmla="*/ 0 w 2153"/>
                  <a:gd name="T7" fmla="*/ 1025 h 1960"/>
                  <a:gd name="T8" fmla="*/ 377 w 2153"/>
                  <a:gd name="T9" fmla="*/ 1224 h 1960"/>
                  <a:gd name="T10" fmla="*/ 543 w 2153"/>
                  <a:gd name="T11" fmla="*/ 1959 h 1960"/>
                  <a:gd name="T12" fmla="*/ 1066 w 2153"/>
                  <a:gd name="T13" fmla="*/ 1800 h 1960"/>
                  <a:gd name="T14" fmla="*/ 1192 w 2153"/>
                  <a:gd name="T15" fmla="*/ 1224 h 1960"/>
                  <a:gd name="T16" fmla="*/ 1337 w 2153"/>
                  <a:gd name="T17" fmla="*/ 1655 h 1960"/>
                  <a:gd name="T18" fmla="*/ 2152 w 2153"/>
                  <a:gd name="T19" fmla="*/ 1509 h 1960"/>
                  <a:gd name="T20" fmla="*/ 2006 w 2153"/>
                  <a:gd name="T21" fmla="*/ 767 h 1960"/>
                  <a:gd name="T22" fmla="*/ 1966 w 2153"/>
                  <a:gd name="T23" fmla="*/ 846 h 1960"/>
                  <a:gd name="T24" fmla="*/ 1966 w 2153"/>
                  <a:gd name="T25" fmla="*/ 933 h 1960"/>
                  <a:gd name="T26" fmla="*/ 1966 w 2153"/>
                  <a:gd name="T27" fmla="*/ 846 h 1960"/>
                  <a:gd name="T28" fmla="*/ 2046 w 2153"/>
                  <a:gd name="T29" fmla="*/ 1535 h 1960"/>
                  <a:gd name="T30" fmla="*/ 1304 w 2153"/>
                  <a:gd name="T31" fmla="*/ 999 h 1960"/>
                  <a:gd name="T32" fmla="*/ 2046 w 2153"/>
                  <a:gd name="T33" fmla="*/ 1535 h 1960"/>
                  <a:gd name="T34" fmla="*/ 1841 w 2153"/>
                  <a:gd name="T35" fmla="*/ 846 h 1960"/>
                  <a:gd name="T36" fmla="*/ 1841 w 2153"/>
                  <a:gd name="T37" fmla="*/ 933 h 1960"/>
                  <a:gd name="T38" fmla="*/ 1841 w 2153"/>
                  <a:gd name="T39" fmla="*/ 846 h 1960"/>
                  <a:gd name="T40" fmla="*/ 1576 w 2153"/>
                  <a:gd name="T41" fmla="*/ 98 h 1960"/>
                  <a:gd name="T42" fmla="*/ 1576 w 2153"/>
                  <a:gd name="T43" fmla="*/ 218 h 1960"/>
                  <a:gd name="T44" fmla="*/ 1576 w 2153"/>
                  <a:gd name="T45" fmla="*/ 98 h 1960"/>
                  <a:gd name="T46" fmla="*/ 1410 w 2153"/>
                  <a:gd name="T47" fmla="*/ 98 h 1960"/>
                  <a:gd name="T48" fmla="*/ 1410 w 2153"/>
                  <a:gd name="T49" fmla="*/ 218 h 1960"/>
                  <a:gd name="T50" fmla="*/ 1410 w 2153"/>
                  <a:gd name="T51" fmla="*/ 98 h 1960"/>
                  <a:gd name="T52" fmla="*/ 721 w 2153"/>
                  <a:gd name="T53" fmla="*/ 919 h 1960"/>
                  <a:gd name="T54" fmla="*/ 807 w 2153"/>
                  <a:gd name="T55" fmla="*/ 919 h 1960"/>
                  <a:gd name="T56" fmla="*/ 721 w 2153"/>
                  <a:gd name="T57" fmla="*/ 919 h 1960"/>
                  <a:gd name="T58" fmla="*/ 847 w 2153"/>
                  <a:gd name="T59" fmla="*/ 919 h 1960"/>
                  <a:gd name="T60" fmla="*/ 933 w 2153"/>
                  <a:gd name="T61" fmla="*/ 919 h 1960"/>
                  <a:gd name="T62" fmla="*/ 847 w 2153"/>
                  <a:gd name="T63" fmla="*/ 919 h 1960"/>
                  <a:gd name="T64" fmla="*/ 940 w 2153"/>
                  <a:gd name="T65" fmla="*/ 1820 h 1960"/>
                  <a:gd name="T66" fmla="*/ 503 w 2153"/>
                  <a:gd name="T67" fmla="*/ 1045 h 1960"/>
                  <a:gd name="T68" fmla="*/ 940 w 2153"/>
                  <a:gd name="T69" fmla="*/ 1820 h 1960"/>
                  <a:gd name="T70" fmla="*/ 1066 w 2153"/>
                  <a:gd name="T71" fmla="*/ 1058 h 1960"/>
                  <a:gd name="T72" fmla="*/ 900 w 2153"/>
                  <a:gd name="T73" fmla="*/ 787 h 1960"/>
                  <a:gd name="T74" fmla="*/ 377 w 2153"/>
                  <a:gd name="T75" fmla="*/ 952 h 1960"/>
                  <a:gd name="T76" fmla="*/ 152 w 2153"/>
                  <a:gd name="T77" fmla="*/ 1058 h 1960"/>
                  <a:gd name="T78" fmla="*/ 1669 w 2153"/>
                  <a:gd name="T79" fmla="*/ 310 h 1960"/>
                  <a:gd name="T80" fmla="*/ 1337 w 2153"/>
                  <a:gd name="T81" fmla="*/ 767 h 1960"/>
                  <a:gd name="T82" fmla="*/ 1192 w 2153"/>
                  <a:gd name="T83" fmla="*/ 1058 h 1960"/>
                  <a:gd name="T84" fmla="*/ 1066 w 2153"/>
                  <a:gd name="T85" fmla="*/ 1058 h 1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53" h="1960">
                    <a:moveTo>
                      <a:pt x="2006" y="767"/>
                    </a:moveTo>
                    <a:lnTo>
                      <a:pt x="2006" y="767"/>
                    </a:lnTo>
                    <a:cubicBezTo>
                      <a:pt x="1814" y="767"/>
                      <a:pt x="1814" y="767"/>
                      <a:pt x="1814" y="767"/>
                    </a:cubicBezTo>
                    <a:cubicBezTo>
                      <a:pt x="1814" y="198"/>
                      <a:pt x="1814" y="198"/>
                      <a:pt x="1814" y="198"/>
                    </a:cubicBezTo>
                    <a:cubicBezTo>
                      <a:pt x="1814" y="85"/>
                      <a:pt x="1728" y="0"/>
                      <a:pt x="1622" y="0"/>
                    </a:cubicBezTo>
                    <a:cubicBezTo>
                      <a:pt x="198" y="0"/>
                      <a:pt x="198" y="0"/>
                      <a:pt x="198" y="0"/>
                    </a:cubicBezTo>
                    <a:cubicBezTo>
                      <a:pt x="92" y="0"/>
                      <a:pt x="0" y="85"/>
                      <a:pt x="0" y="198"/>
                    </a:cubicBezTo>
                    <a:cubicBezTo>
                      <a:pt x="0" y="1025"/>
                      <a:pt x="0" y="1025"/>
                      <a:pt x="0" y="1025"/>
                    </a:cubicBezTo>
                    <a:cubicBezTo>
                      <a:pt x="0" y="1138"/>
                      <a:pt x="92" y="1224"/>
                      <a:pt x="198" y="1224"/>
                    </a:cubicBezTo>
                    <a:cubicBezTo>
                      <a:pt x="377" y="1224"/>
                      <a:pt x="377" y="1224"/>
                      <a:pt x="377" y="1224"/>
                    </a:cubicBezTo>
                    <a:cubicBezTo>
                      <a:pt x="377" y="1800"/>
                      <a:pt x="377" y="1800"/>
                      <a:pt x="377" y="1800"/>
                    </a:cubicBezTo>
                    <a:cubicBezTo>
                      <a:pt x="377" y="1886"/>
                      <a:pt x="450" y="1959"/>
                      <a:pt x="543" y="1959"/>
                    </a:cubicBezTo>
                    <a:cubicBezTo>
                      <a:pt x="900" y="1959"/>
                      <a:pt x="900" y="1959"/>
                      <a:pt x="900" y="1959"/>
                    </a:cubicBezTo>
                    <a:cubicBezTo>
                      <a:pt x="993" y="1959"/>
                      <a:pt x="1066" y="1886"/>
                      <a:pt x="1066" y="1800"/>
                    </a:cubicBezTo>
                    <a:cubicBezTo>
                      <a:pt x="1066" y="1224"/>
                      <a:pt x="1066" y="1224"/>
                      <a:pt x="1066" y="1224"/>
                    </a:cubicBezTo>
                    <a:cubicBezTo>
                      <a:pt x="1192" y="1224"/>
                      <a:pt x="1192" y="1224"/>
                      <a:pt x="1192" y="1224"/>
                    </a:cubicBezTo>
                    <a:cubicBezTo>
                      <a:pt x="1192" y="1509"/>
                      <a:pt x="1192" y="1509"/>
                      <a:pt x="1192" y="1509"/>
                    </a:cubicBezTo>
                    <a:cubicBezTo>
                      <a:pt x="1192" y="1588"/>
                      <a:pt x="1258" y="1655"/>
                      <a:pt x="1337" y="1655"/>
                    </a:cubicBezTo>
                    <a:cubicBezTo>
                      <a:pt x="2006" y="1655"/>
                      <a:pt x="2006" y="1655"/>
                      <a:pt x="2006" y="1655"/>
                    </a:cubicBezTo>
                    <a:cubicBezTo>
                      <a:pt x="2086" y="1655"/>
                      <a:pt x="2152" y="1588"/>
                      <a:pt x="2152" y="1509"/>
                    </a:cubicBezTo>
                    <a:cubicBezTo>
                      <a:pt x="2152" y="913"/>
                      <a:pt x="2152" y="913"/>
                      <a:pt x="2152" y="913"/>
                    </a:cubicBezTo>
                    <a:cubicBezTo>
                      <a:pt x="2152" y="833"/>
                      <a:pt x="2086" y="767"/>
                      <a:pt x="2006" y="767"/>
                    </a:cubicBezTo>
                    <a:close/>
                    <a:moveTo>
                      <a:pt x="1966" y="846"/>
                    </a:moveTo>
                    <a:lnTo>
                      <a:pt x="1966" y="846"/>
                    </a:lnTo>
                    <a:cubicBezTo>
                      <a:pt x="1993" y="846"/>
                      <a:pt x="2013" y="866"/>
                      <a:pt x="2013" y="893"/>
                    </a:cubicBezTo>
                    <a:cubicBezTo>
                      <a:pt x="2013" y="913"/>
                      <a:pt x="1993" y="933"/>
                      <a:pt x="1966" y="933"/>
                    </a:cubicBezTo>
                    <a:cubicBezTo>
                      <a:pt x="1940" y="933"/>
                      <a:pt x="1920" y="913"/>
                      <a:pt x="1920" y="893"/>
                    </a:cubicBezTo>
                    <a:cubicBezTo>
                      <a:pt x="1920" y="866"/>
                      <a:pt x="1940" y="846"/>
                      <a:pt x="1966" y="846"/>
                    </a:cubicBezTo>
                    <a:close/>
                    <a:moveTo>
                      <a:pt x="2046" y="1535"/>
                    </a:moveTo>
                    <a:lnTo>
                      <a:pt x="2046" y="1535"/>
                    </a:lnTo>
                    <a:cubicBezTo>
                      <a:pt x="1304" y="1535"/>
                      <a:pt x="1304" y="1535"/>
                      <a:pt x="1304" y="1535"/>
                    </a:cubicBezTo>
                    <a:cubicBezTo>
                      <a:pt x="1304" y="999"/>
                      <a:pt x="1304" y="999"/>
                      <a:pt x="1304" y="999"/>
                    </a:cubicBezTo>
                    <a:cubicBezTo>
                      <a:pt x="2046" y="999"/>
                      <a:pt x="2046" y="999"/>
                      <a:pt x="2046" y="999"/>
                    </a:cubicBezTo>
                    <a:lnTo>
                      <a:pt x="2046" y="1535"/>
                    </a:lnTo>
                    <a:close/>
                    <a:moveTo>
                      <a:pt x="1841" y="846"/>
                    </a:moveTo>
                    <a:lnTo>
                      <a:pt x="1841" y="846"/>
                    </a:lnTo>
                    <a:cubicBezTo>
                      <a:pt x="1867" y="846"/>
                      <a:pt x="1887" y="866"/>
                      <a:pt x="1887" y="893"/>
                    </a:cubicBezTo>
                    <a:cubicBezTo>
                      <a:pt x="1887" y="913"/>
                      <a:pt x="1867" y="933"/>
                      <a:pt x="1841" y="933"/>
                    </a:cubicBezTo>
                    <a:cubicBezTo>
                      <a:pt x="1814" y="933"/>
                      <a:pt x="1794" y="913"/>
                      <a:pt x="1794" y="893"/>
                    </a:cubicBezTo>
                    <a:cubicBezTo>
                      <a:pt x="1794" y="866"/>
                      <a:pt x="1814" y="846"/>
                      <a:pt x="1841" y="846"/>
                    </a:cubicBezTo>
                    <a:close/>
                    <a:moveTo>
                      <a:pt x="1576" y="98"/>
                    </a:moveTo>
                    <a:lnTo>
                      <a:pt x="1576" y="98"/>
                    </a:lnTo>
                    <a:cubicBezTo>
                      <a:pt x="1609" y="98"/>
                      <a:pt x="1635" y="125"/>
                      <a:pt x="1635" y="158"/>
                    </a:cubicBezTo>
                    <a:cubicBezTo>
                      <a:pt x="1635" y="191"/>
                      <a:pt x="1609" y="218"/>
                      <a:pt x="1576" y="218"/>
                    </a:cubicBezTo>
                    <a:cubicBezTo>
                      <a:pt x="1543" y="218"/>
                      <a:pt x="1516" y="191"/>
                      <a:pt x="1516" y="158"/>
                    </a:cubicBezTo>
                    <a:cubicBezTo>
                      <a:pt x="1516" y="125"/>
                      <a:pt x="1543" y="98"/>
                      <a:pt x="1576" y="98"/>
                    </a:cubicBezTo>
                    <a:close/>
                    <a:moveTo>
                      <a:pt x="1410" y="98"/>
                    </a:moveTo>
                    <a:lnTo>
                      <a:pt x="1410" y="98"/>
                    </a:lnTo>
                    <a:cubicBezTo>
                      <a:pt x="1443" y="98"/>
                      <a:pt x="1470" y="125"/>
                      <a:pt x="1470" y="158"/>
                    </a:cubicBezTo>
                    <a:cubicBezTo>
                      <a:pt x="1470" y="191"/>
                      <a:pt x="1443" y="218"/>
                      <a:pt x="1410" y="218"/>
                    </a:cubicBezTo>
                    <a:cubicBezTo>
                      <a:pt x="1377" y="218"/>
                      <a:pt x="1351" y="191"/>
                      <a:pt x="1351" y="158"/>
                    </a:cubicBezTo>
                    <a:cubicBezTo>
                      <a:pt x="1351" y="125"/>
                      <a:pt x="1377" y="98"/>
                      <a:pt x="1410" y="98"/>
                    </a:cubicBezTo>
                    <a:close/>
                    <a:moveTo>
                      <a:pt x="721" y="919"/>
                    </a:moveTo>
                    <a:lnTo>
                      <a:pt x="721" y="919"/>
                    </a:lnTo>
                    <a:cubicBezTo>
                      <a:pt x="721" y="893"/>
                      <a:pt x="741" y="873"/>
                      <a:pt x="761" y="873"/>
                    </a:cubicBezTo>
                    <a:cubicBezTo>
                      <a:pt x="788" y="873"/>
                      <a:pt x="807" y="893"/>
                      <a:pt x="807" y="919"/>
                    </a:cubicBezTo>
                    <a:cubicBezTo>
                      <a:pt x="807" y="946"/>
                      <a:pt x="788" y="966"/>
                      <a:pt x="761" y="966"/>
                    </a:cubicBezTo>
                    <a:cubicBezTo>
                      <a:pt x="741" y="966"/>
                      <a:pt x="721" y="946"/>
                      <a:pt x="721" y="919"/>
                    </a:cubicBezTo>
                    <a:close/>
                    <a:moveTo>
                      <a:pt x="847" y="919"/>
                    </a:moveTo>
                    <a:lnTo>
                      <a:pt x="847" y="919"/>
                    </a:lnTo>
                    <a:cubicBezTo>
                      <a:pt x="847" y="893"/>
                      <a:pt x="867" y="873"/>
                      <a:pt x="887" y="873"/>
                    </a:cubicBezTo>
                    <a:cubicBezTo>
                      <a:pt x="913" y="873"/>
                      <a:pt x="933" y="893"/>
                      <a:pt x="933" y="919"/>
                    </a:cubicBezTo>
                    <a:cubicBezTo>
                      <a:pt x="933" y="946"/>
                      <a:pt x="913" y="966"/>
                      <a:pt x="887" y="966"/>
                    </a:cubicBezTo>
                    <a:cubicBezTo>
                      <a:pt x="867" y="966"/>
                      <a:pt x="847" y="946"/>
                      <a:pt x="847" y="919"/>
                    </a:cubicBezTo>
                    <a:close/>
                    <a:moveTo>
                      <a:pt x="940" y="1820"/>
                    </a:moveTo>
                    <a:lnTo>
                      <a:pt x="940" y="1820"/>
                    </a:lnTo>
                    <a:cubicBezTo>
                      <a:pt x="503" y="1820"/>
                      <a:pt x="503" y="1820"/>
                      <a:pt x="503" y="1820"/>
                    </a:cubicBezTo>
                    <a:cubicBezTo>
                      <a:pt x="503" y="1045"/>
                      <a:pt x="503" y="1045"/>
                      <a:pt x="503" y="1045"/>
                    </a:cubicBezTo>
                    <a:cubicBezTo>
                      <a:pt x="940" y="1045"/>
                      <a:pt x="940" y="1045"/>
                      <a:pt x="940" y="1045"/>
                    </a:cubicBezTo>
                    <a:lnTo>
                      <a:pt x="940" y="1820"/>
                    </a:lnTo>
                    <a:close/>
                    <a:moveTo>
                      <a:pt x="1066" y="1058"/>
                    </a:moveTo>
                    <a:lnTo>
                      <a:pt x="1066" y="1058"/>
                    </a:lnTo>
                    <a:cubicBezTo>
                      <a:pt x="1066" y="952"/>
                      <a:pt x="1066" y="952"/>
                      <a:pt x="1066" y="952"/>
                    </a:cubicBezTo>
                    <a:cubicBezTo>
                      <a:pt x="1066" y="860"/>
                      <a:pt x="993" y="787"/>
                      <a:pt x="900" y="787"/>
                    </a:cubicBezTo>
                    <a:cubicBezTo>
                      <a:pt x="543" y="787"/>
                      <a:pt x="543" y="787"/>
                      <a:pt x="543" y="787"/>
                    </a:cubicBezTo>
                    <a:cubicBezTo>
                      <a:pt x="450" y="787"/>
                      <a:pt x="377" y="860"/>
                      <a:pt x="377" y="952"/>
                    </a:cubicBezTo>
                    <a:cubicBezTo>
                      <a:pt x="377" y="1058"/>
                      <a:pt x="377" y="1058"/>
                      <a:pt x="377" y="1058"/>
                    </a:cubicBezTo>
                    <a:cubicBezTo>
                      <a:pt x="152" y="1058"/>
                      <a:pt x="152" y="1058"/>
                      <a:pt x="152" y="1058"/>
                    </a:cubicBezTo>
                    <a:cubicBezTo>
                      <a:pt x="152" y="310"/>
                      <a:pt x="152" y="310"/>
                      <a:pt x="152" y="310"/>
                    </a:cubicBezTo>
                    <a:cubicBezTo>
                      <a:pt x="1669" y="310"/>
                      <a:pt x="1669" y="310"/>
                      <a:pt x="1669" y="310"/>
                    </a:cubicBezTo>
                    <a:cubicBezTo>
                      <a:pt x="1669" y="767"/>
                      <a:pt x="1669" y="767"/>
                      <a:pt x="1669" y="767"/>
                    </a:cubicBezTo>
                    <a:cubicBezTo>
                      <a:pt x="1337" y="767"/>
                      <a:pt x="1337" y="767"/>
                      <a:pt x="1337" y="767"/>
                    </a:cubicBezTo>
                    <a:cubicBezTo>
                      <a:pt x="1258" y="767"/>
                      <a:pt x="1192" y="833"/>
                      <a:pt x="1192" y="913"/>
                    </a:cubicBezTo>
                    <a:cubicBezTo>
                      <a:pt x="1192" y="1058"/>
                      <a:pt x="1192" y="1058"/>
                      <a:pt x="1192" y="1058"/>
                    </a:cubicBezTo>
                    <a:lnTo>
                      <a:pt x="1066" y="1058"/>
                    </a:lnTo>
                    <a:close/>
                    <a:moveTo>
                      <a:pt x="1066" y="1058"/>
                    </a:moveTo>
                    <a:lnTo>
                      <a:pt x="1066" y="105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 Light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5486949" y="2893501"/>
              <a:ext cx="294427" cy="294231"/>
              <a:chOff x="13101476" y="6205716"/>
              <a:chExt cx="842806" cy="842245"/>
            </a:xfrm>
          </p:grpSpPr>
          <p:sp>
            <p:nvSpPr>
              <p:cNvPr id="103" name="Freeform 40"/>
              <p:cNvSpPr>
                <a:spLocks noChangeArrowheads="1"/>
              </p:cNvSpPr>
              <p:nvPr/>
            </p:nvSpPr>
            <p:spPr bwMode="auto">
              <a:xfrm>
                <a:off x="13101476" y="6205716"/>
                <a:ext cx="842806" cy="842245"/>
              </a:xfrm>
              <a:custGeom>
                <a:avLst/>
                <a:gdLst>
                  <a:gd name="T0" fmla="*/ 1768 w 1769"/>
                  <a:gd name="T1" fmla="*/ 881 h 1769"/>
                  <a:gd name="T2" fmla="*/ 1768 w 1769"/>
                  <a:gd name="T3" fmla="*/ 881 h 1769"/>
                  <a:gd name="T4" fmla="*/ 881 w 1769"/>
                  <a:gd name="T5" fmla="*/ 1768 h 1769"/>
                  <a:gd name="T6" fmla="*/ 0 w 1769"/>
                  <a:gd name="T7" fmla="*/ 881 h 1769"/>
                  <a:gd name="T8" fmla="*/ 881 w 1769"/>
                  <a:gd name="T9" fmla="*/ 0 h 1769"/>
                  <a:gd name="T10" fmla="*/ 1768 w 1769"/>
                  <a:gd name="T11" fmla="*/ 881 h 1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69" h="1769">
                    <a:moveTo>
                      <a:pt x="1768" y="881"/>
                    </a:moveTo>
                    <a:lnTo>
                      <a:pt x="1768" y="881"/>
                    </a:lnTo>
                    <a:cubicBezTo>
                      <a:pt x="1768" y="1371"/>
                      <a:pt x="1371" y="1768"/>
                      <a:pt x="881" y="1768"/>
                    </a:cubicBezTo>
                    <a:cubicBezTo>
                      <a:pt x="397" y="1768"/>
                      <a:pt x="0" y="1371"/>
                      <a:pt x="0" y="881"/>
                    </a:cubicBezTo>
                    <a:cubicBezTo>
                      <a:pt x="0" y="397"/>
                      <a:pt x="397" y="0"/>
                      <a:pt x="881" y="0"/>
                    </a:cubicBezTo>
                    <a:cubicBezTo>
                      <a:pt x="1371" y="0"/>
                      <a:pt x="1768" y="397"/>
                      <a:pt x="1768" y="881"/>
                    </a:cubicBezTo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 Light"/>
                </a:endParaRPr>
              </a:p>
            </p:txBody>
          </p:sp>
          <p:sp>
            <p:nvSpPr>
              <p:cNvPr id="104" name="Freeform 41"/>
              <p:cNvSpPr>
                <a:spLocks noChangeArrowheads="1"/>
              </p:cNvSpPr>
              <p:nvPr/>
            </p:nvSpPr>
            <p:spPr bwMode="auto">
              <a:xfrm>
                <a:off x="13274251" y="6376270"/>
                <a:ext cx="501469" cy="501136"/>
              </a:xfrm>
              <a:custGeom>
                <a:avLst/>
                <a:gdLst>
                  <a:gd name="T0" fmla="*/ 1046 w 1054"/>
                  <a:gd name="T1" fmla="*/ 464 h 1054"/>
                  <a:gd name="T2" fmla="*/ 914 w 1054"/>
                  <a:gd name="T3" fmla="*/ 265 h 1054"/>
                  <a:gd name="T4" fmla="*/ 940 w 1054"/>
                  <a:gd name="T5" fmla="*/ 193 h 1054"/>
                  <a:gd name="T6" fmla="*/ 861 w 1054"/>
                  <a:gd name="T7" fmla="*/ 113 h 1054"/>
                  <a:gd name="T8" fmla="*/ 794 w 1054"/>
                  <a:gd name="T9" fmla="*/ 140 h 1054"/>
                  <a:gd name="T10" fmla="*/ 589 w 1054"/>
                  <a:gd name="T11" fmla="*/ 0 h 1054"/>
                  <a:gd name="T12" fmla="*/ 529 w 1054"/>
                  <a:gd name="T13" fmla="*/ 0 h 1054"/>
                  <a:gd name="T14" fmla="*/ 463 w 1054"/>
                  <a:gd name="T15" fmla="*/ 0 h 1054"/>
                  <a:gd name="T16" fmla="*/ 264 w 1054"/>
                  <a:gd name="T17" fmla="*/ 140 h 1054"/>
                  <a:gd name="T18" fmla="*/ 192 w 1054"/>
                  <a:gd name="T19" fmla="*/ 113 h 1054"/>
                  <a:gd name="T20" fmla="*/ 112 w 1054"/>
                  <a:gd name="T21" fmla="*/ 193 h 1054"/>
                  <a:gd name="T22" fmla="*/ 139 w 1054"/>
                  <a:gd name="T23" fmla="*/ 259 h 1054"/>
                  <a:gd name="T24" fmla="*/ 0 w 1054"/>
                  <a:gd name="T25" fmla="*/ 464 h 1054"/>
                  <a:gd name="T26" fmla="*/ 0 w 1054"/>
                  <a:gd name="T27" fmla="*/ 524 h 1054"/>
                  <a:gd name="T28" fmla="*/ 0 w 1054"/>
                  <a:gd name="T29" fmla="*/ 583 h 1054"/>
                  <a:gd name="T30" fmla="*/ 139 w 1054"/>
                  <a:gd name="T31" fmla="*/ 788 h 1054"/>
                  <a:gd name="T32" fmla="*/ 112 w 1054"/>
                  <a:gd name="T33" fmla="*/ 861 h 1054"/>
                  <a:gd name="T34" fmla="*/ 192 w 1054"/>
                  <a:gd name="T35" fmla="*/ 941 h 1054"/>
                  <a:gd name="T36" fmla="*/ 258 w 1054"/>
                  <a:gd name="T37" fmla="*/ 914 h 1054"/>
                  <a:gd name="T38" fmla="*/ 463 w 1054"/>
                  <a:gd name="T39" fmla="*/ 1047 h 1054"/>
                  <a:gd name="T40" fmla="*/ 523 w 1054"/>
                  <a:gd name="T41" fmla="*/ 1053 h 1054"/>
                  <a:gd name="T42" fmla="*/ 582 w 1054"/>
                  <a:gd name="T43" fmla="*/ 1047 h 1054"/>
                  <a:gd name="T44" fmla="*/ 788 w 1054"/>
                  <a:gd name="T45" fmla="*/ 914 h 1054"/>
                  <a:gd name="T46" fmla="*/ 854 w 1054"/>
                  <a:gd name="T47" fmla="*/ 941 h 1054"/>
                  <a:gd name="T48" fmla="*/ 933 w 1054"/>
                  <a:gd name="T49" fmla="*/ 861 h 1054"/>
                  <a:gd name="T50" fmla="*/ 914 w 1054"/>
                  <a:gd name="T51" fmla="*/ 795 h 1054"/>
                  <a:gd name="T52" fmla="*/ 1046 w 1054"/>
                  <a:gd name="T53" fmla="*/ 590 h 1054"/>
                  <a:gd name="T54" fmla="*/ 1053 w 1054"/>
                  <a:gd name="T55" fmla="*/ 530 h 1054"/>
                  <a:gd name="T56" fmla="*/ 1046 w 1054"/>
                  <a:gd name="T57" fmla="*/ 464 h 1054"/>
                  <a:gd name="T58" fmla="*/ 523 w 1054"/>
                  <a:gd name="T59" fmla="*/ 815 h 1054"/>
                  <a:gd name="T60" fmla="*/ 523 w 1054"/>
                  <a:gd name="T61" fmla="*/ 239 h 1054"/>
                  <a:gd name="T62" fmla="*/ 523 w 1054"/>
                  <a:gd name="T63" fmla="*/ 815 h 10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054" h="1054">
                    <a:moveTo>
                      <a:pt x="1046" y="464"/>
                    </a:moveTo>
                    <a:lnTo>
                      <a:pt x="1046" y="464"/>
                    </a:lnTo>
                    <a:cubicBezTo>
                      <a:pt x="986" y="444"/>
                      <a:pt x="986" y="444"/>
                      <a:pt x="986" y="444"/>
                    </a:cubicBezTo>
                    <a:cubicBezTo>
                      <a:pt x="973" y="378"/>
                      <a:pt x="953" y="318"/>
                      <a:pt x="914" y="265"/>
                    </a:cubicBezTo>
                    <a:cubicBezTo>
                      <a:pt x="940" y="199"/>
                      <a:pt x="940" y="199"/>
                      <a:pt x="940" y="199"/>
                    </a:cubicBezTo>
                    <a:cubicBezTo>
                      <a:pt x="940" y="199"/>
                      <a:pt x="940" y="199"/>
                      <a:pt x="940" y="193"/>
                    </a:cubicBezTo>
                    <a:cubicBezTo>
                      <a:pt x="900" y="153"/>
                      <a:pt x="900" y="153"/>
                      <a:pt x="900" y="153"/>
                    </a:cubicBezTo>
                    <a:cubicBezTo>
                      <a:pt x="861" y="113"/>
                      <a:pt x="861" y="113"/>
                      <a:pt x="861" y="113"/>
                    </a:cubicBezTo>
                    <a:lnTo>
                      <a:pt x="854" y="113"/>
                    </a:lnTo>
                    <a:cubicBezTo>
                      <a:pt x="794" y="140"/>
                      <a:pt x="794" y="140"/>
                      <a:pt x="794" y="140"/>
                    </a:cubicBezTo>
                    <a:cubicBezTo>
                      <a:pt x="741" y="106"/>
                      <a:pt x="682" y="80"/>
                      <a:pt x="615" y="67"/>
                    </a:cubicBezTo>
                    <a:cubicBezTo>
                      <a:pt x="589" y="0"/>
                      <a:pt x="589" y="0"/>
                      <a:pt x="589" y="0"/>
                    </a:cubicBezTo>
                    <a:lnTo>
                      <a:pt x="582" y="0"/>
                    </a:lnTo>
                    <a:cubicBezTo>
                      <a:pt x="529" y="0"/>
                      <a:pt x="529" y="0"/>
                      <a:pt x="529" y="0"/>
                    </a:cubicBezTo>
                    <a:cubicBezTo>
                      <a:pt x="470" y="0"/>
                      <a:pt x="470" y="0"/>
                      <a:pt x="470" y="0"/>
                    </a:cubicBezTo>
                    <a:lnTo>
                      <a:pt x="463" y="0"/>
                    </a:lnTo>
                    <a:cubicBezTo>
                      <a:pt x="443" y="67"/>
                      <a:pt x="443" y="67"/>
                      <a:pt x="443" y="67"/>
                    </a:cubicBezTo>
                    <a:cubicBezTo>
                      <a:pt x="377" y="73"/>
                      <a:pt x="317" y="100"/>
                      <a:pt x="264" y="140"/>
                    </a:cubicBezTo>
                    <a:cubicBezTo>
                      <a:pt x="198" y="113"/>
                      <a:pt x="198" y="113"/>
                      <a:pt x="198" y="113"/>
                    </a:cubicBezTo>
                    <a:lnTo>
                      <a:pt x="192" y="113"/>
                    </a:lnTo>
                    <a:cubicBezTo>
                      <a:pt x="152" y="153"/>
                      <a:pt x="152" y="153"/>
                      <a:pt x="152" y="153"/>
                    </a:cubicBezTo>
                    <a:cubicBezTo>
                      <a:pt x="112" y="193"/>
                      <a:pt x="112" y="193"/>
                      <a:pt x="112" y="193"/>
                    </a:cubicBezTo>
                    <a:lnTo>
                      <a:pt x="112" y="199"/>
                    </a:lnTo>
                    <a:cubicBezTo>
                      <a:pt x="139" y="259"/>
                      <a:pt x="139" y="259"/>
                      <a:pt x="139" y="259"/>
                    </a:cubicBezTo>
                    <a:cubicBezTo>
                      <a:pt x="99" y="312"/>
                      <a:pt x="79" y="371"/>
                      <a:pt x="66" y="438"/>
                    </a:cubicBezTo>
                    <a:cubicBezTo>
                      <a:pt x="0" y="464"/>
                      <a:pt x="0" y="464"/>
                      <a:pt x="0" y="464"/>
                    </a:cubicBezTo>
                    <a:cubicBezTo>
                      <a:pt x="0" y="464"/>
                      <a:pt x="0" y="464"/>
                      <a:pt x="0" y="471"/>
                    </a:cubicBezTo>
                    <a:cubicBezTo>
                      <a:pt x="0" y="524"/>
                      <a:pt x="0" y="524"/>
                      <a:pt x="0" y="524"/>
                    </a:cubicBezTo>
                    <a:cubicBezTo>
                      <a:pt x="0" y="583"/>
                      <a:pt x="0" y="583"/>
                      <a:pt x="0" y="583"/>
                    </a:cubicBezTo>
                    <a:lnTo>
                      <a:pt x="0" y="583"/>
                    </a:lnTo>
                    <a:cubicBezTo>
                      <a:pt x="66" y="610"/>
                      <a:pt x="66" y="610"/>
                      <a:pt x="66" y="610"/>
                    </a:cubicBezTo>
                    <a:cubicBezTo>
                      <a:pt x="72" y="676"/>
                      <a:pt x="99" y="735"/>
                      <a:pt x="139" y="788"/>
                    </a:cubicBezTo>
                    <a:cubicBezTo>
                      <a:pt x="112" y="855"/>
                      <a:pt x="112" y="855"/>
                      <a:pt x="112" y="855"/>
                    </a:cubicBezTo>
                    <a:cubicBezTo>
                      <a:pt x="106" y="855"/>
                      <a:pt x="112" y="855"/>
                      <a:pt x="112" y="861"/>
                    </a:cubicBezTo>
                    <a:cubicBezTo>
                      <a:pt x="152" y="901"/>
                      <a:pt x="152" y="901"/>
                      <a:pt x="152" y="901"/>
                    </a:cubicBezTo>
                    <a:cubicBezTo>
                      <a:pt x="192" y="941"/>
                      <a:pt x="192" y="941"/>
                      <a:pt x="192" y="941"/>
                    </a:cubicBezTo>
                    <a:cubicBezTo>
                      <a:pt x="192" y="941"/>
                      <a:pt x="192" y="941"/>
                      <a:pt x="198" y="941"/>
                    </a:cubicBezTo>
                    <a:cubicBezTo>
                      <a:pt x="258" y="914"/>
                      <a:pt x="258" y="914"/>
                      <a:pt x="258" y="914"/>
                    </a:cubicBezTo>
                    <a:cubicBezTo>
                      <a:pt x="311" y="947"/>
                      <a:pt x="370" y="974"/>
                      <a:pt x="437" y="987"/>
                    </a:cubicBezTo>
                    <a:cubicBezTo>
                      <a:pt x="463" y="1047"/>
                      <a:pt x="463" y="1047"/>
                      <a:pt x="463" y="1047"/>
                    </a:cubicBezTo>
                    <a:cubicBezTo>
                      <a:pt x="463" y="1053"/>
                      <a:pt x="463" y="1053"/>
                      <a:pt x="470" y="1053"/>
                    </a:cubicBezTo>
                    <a:cubicBezTo>
                      <a:pt x="523" y="1053"/>
                      <a:pt x="523" y="1053"/>
                      <a:pt x="523" y="1053"/>
                    </a:cubicBezTo>
                    <a:cubicBezTo>
                      <a:pt x="582" y="1053"/>
                      <a:pt x="582" y="1053"/>
                      <a:pt x="582" y="1053"/>
                    </a:cubicBezTo>
                    <a:cubicBezTo>
                      <a:pt x="582" y="1053"/>
                      <a:pt x="582" y="1053"/>
                      <a:pt x="582" y="1047"/>
                    </a:cubicBezTo>
                    <a:cubicBezTo>
                      <a:pt x="609" y="987"/>
                      <a:pt x="609" y="987"/>
                      <a:pt x="609" y="987"/>
                    </a:cubicBezTo>
                    <a:cubicBezTo>
                      <a:pt x="675" y="974"/>
                      <a:pt x="735" y="954"/>
                      <a:pt x="788" y="914"/>
                    </a:cubicBezTo>
                    <a:cubicBezTo>
                      <a:pt x="847" y="941"/>
                      <a:pt x="847" y="941"/>
                      <a:pt x="847" y="941"/>
                    </a:cubicBezTo>
                    <a:cubicBezTo>
                      <a:pt x="854" y="941"/>
                      <a:pt x="854" y="941"/>
                      <a:pt x="854" y="941"/>
                    </a:cubicBezTo>
                    <a:cubicBezTo>
                      <a:pt x="894" y="901"/>
                      <a:pt x="894" y="901"/>
                      <a:pt x="894" y="901"/>
                    </a:cubicBezTo>
                    <a:cubicBezTo>
                      <a:pt x="933" y="861"/>
                      <a:pt x="933" y="861"/>
                      <a:pt x="933" y="861"/>
                    </a:cubicBezTo>
                    <a:cubicBezTo>
                      <a:pt x="940" y="861"/>
                      <a:pt x="940" y="855"/>
                      <a:pt x="940" y="855"/>
                    </a:cubicBezTo>
                    <a:cubicBezTo>
                      <a:pt x="914" y="795"/>
                      <a:pt x="914" y="795"/>
                      <a:pt x="914" y="795"/>
                    </a:cubicBezTo>
                    <a:cubicBezTo>
                      <a:pt x="947" y="742"/>
                      <a:pt x="973" y="683"/>
                      <a:pt x="986" y="616"/>
                    </a:cubicBezTo>
                    <a:cubicBezTo>
                      <a:pt x="1046" y="590"/>
                      <a:pt x="1046" y="590"/>
                      <a:pt x="1046" y="590"/>
                    </a:cubicBezTo>
                    <a:cubicBezTo>
                      <a:pt x="1053" y="590"/>
                      <a:pt x="1053" y="590"/>
                      <a:pt x="1053" y="583"/>
                    </a:cubicBezTo>
                    <a:cubicBezTo>
                      <a:pt x="1053" y="530"/>
                      <a:pt x="1053" y="530"/>
                      <a:pt x="1053" y="530"/>
                    </a:cubicBezTo>
                    <a:cubicBezTo>
                      <a:pt x="1053" y="471"/>
                      <a:pt x="1053" y="471"/>
                      <a:pt x="1053" y="471"/>
                    </a:cubicBezTo>
                    <a:cubicBezTo>
                      <a:pt x="1053" y="471"/>
                      <a:pt x="1053" y="471"/>
                      <a:pt x="1046" y="464"/>
                    </a:cubicBezTo>
                    <a:close/>
                    <a:moveTo>
                      <a:pt x="523" y="815"/>
                    </a:moveTo>
                    <a:lnTo>
                      <a:pt x="523" y="815"/>
                    </a:lnTo>
                    <a:cubicBezTo>
                      <a:pt x="370" y="815"/>
                      <a:pt x="238" y="683"/>
                      <a:pt x="238" y="524"/>
                    </a:cubicBezTo>
                    <a:cubicBezTo>
                      <a:pt x="238" y="371"/>
                      <a:pt x="370" y="239"/>
                      <a:pt x="523" y="239"/>
                    </a:cubicBezTo>
                    <a:cubicBezTo>
                      <a:pt x="682" y="239"/>
                      <a:pt x="808" y="371"/>
                      <a:pt x="808" y="524"/>
                    </a:cubicBezTo>
                    <a:cubicBezTo>
                      <a:pt x="808" y="683"/>
                      <a:pt x="682" y="815"/>
                      <a:pt x="523" y="81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 Light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4982114" y="3244607"/>
              <a:ext cx="613144" cy="612736"/>
              <a:chOff x="19502585" y="4333825"/>
              <a:chExt cx="1755143" cy="1753976"/>
            </a:xfrm>
          </p:grpSpPr>
          <p:sp>
            <p:nvSpPr>
              <p:cNvPr id="101" name="Freeform 44"/>
              <p:cNvSpPr>
                <a:spLocks noChangeArrowheads="1"/>
              </p:cNvSpPr>
              <p:nvPr/>
            </p:nvSpPr>
            <p:spPr bwMode="auto">
              <a:xfrm>
                <a:off x="19502585" y="4333825"/>
                <a:ext cx="1755143" cy="1753976"/>
              </a:xfrm>
              <a:custGeom>
                <a:avLst/>
                <a:gdLst>
                  <a:gd name="T0" fmla="*/ 3675 w 3676"/>
                  <a:gd name="T1" fmla="*/ 1841 h 3677"/>
                  <a:gd name="T2" fmla="*/ 3675 w 3676"/>
                  <a:gd name="T3" fmla="*/ 1841 h 3677"/>
                  <a:gd name="T4" fmla="*/ 1841 w 3676"/>
                  <a:gd name="T5" fmla="*/ 3676 h 3677"/>
                  <a:gd name="T6" fmla="*/ 0 w 3676"/>
                  <a:gd name="T7" fmla="*/ 1841 h 3677"/>
                  <a:gd name="T8" fmla="*/ 1841 w 3676"/>
                  <a:gd name="T9" fmla="*/ 0 h 3677"/>
                  <a:gd name="T10" fmla="*/ 3675 w 3676"/>
                  <a:gd name="T11" fmla="*/ 1841 h 36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6" h="3677">
                    <a:moveTo>
                      <a:pt x="3675" y="1841"/>
                    </a:moveTo>
                    <a:lnTo>
                      <a:pt x="3675" y="1841"/>
                    </a:lnTo>
                    <a:cubicBezTo>
                      <a:pt x="3675" y="2855"/>
                      <a:pt x="2854" y="3676"/>
                      <a:pt x="1841" y="3676"/>
                    </a:cubicBezTo>
                    <a:cubicBezTo>
                      <a:pt x="821" y="3676"/>
                      <a:pt x="0" y="2855"/>
                      <a:pt x="0" y="1841"/>
                    </a:cubicBezTo>
                    <a:cubicBezTo>
                      <a:pt x="0" y="822"/>
                      <a:pt x="821" y="0"/>
                      <a:pt x="1841" y="0"/>
                    </a:cubicBezTo>
                    <a:cubicBezTo>
                      <a:pt x="2854" y="0"/>
                      <a:pt x="3675" y="822"/>
                      <a:pt x="3675" y="1841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 Light"/>
                </a:endParaRPr>
              </a:p>
            </p:txBody>
          </p:sp>
          <p:sp>
            <p:nvSpPr>
              <p:cNvPr id="102" name="Freeform 45"/>
              <p:cNvSpPr>
                <a:spLocks noChangeArrowheads="1"/>
              </p:cNvSpPr>
              <p:nvPr/>
            </p:nvSpPr>
            <p:spPr bwMode="auto">
              <a:xfrm>
                <a:off x="19886062" y="4717047"/>
                <a:ext cx="988190" cy="987533"/>
              </a:xfrm>
              <a:custGeom>
                <a:avLst/>
                <a:gdLst>
                  <a:gd name="T0" fmla="*/ 1040 w 2074"/>
                  <a:gd name="T1" fmla="*/ 0 h 2073"/>
                  <a:gd name="T2" fmla="*/ 1040 w 2074"/>
                  <a:gd name="T3" fmla="*/ 2072 h 2073"/>
                  <a:gd name="T4" fmla="*/ 1040 w 2074"/>
                  <a:gd name="T5" fmla="*/ 0 h 2073"/>
                  <a:gd name="T6" fmla="*/ 1643 w 2074"/>
                  <a:gd name="T7" fmla="*/ 967 h 2073"/>
                  <a:gd name="T8" fmla="*/ 1775 w 2074"/>
                  <a:gd name="T9" fmla="*/ 529 h 2073"/>
                  <a:gd name="T10" fmla="*/ 1643 w 2074"/>
                  <a:gd name="T11" fmla="*/ 967 h 2073"/>
                  <a:gd name="T12" fmla="*/ 1497 w 2074"/>
                  <a:gd name="T13" fmla="*/ 967 h 2073"/>
                  <a:gd name="T14" fmla="*/ 1113 w 2074"/>
                  <a:gd name="T15" fmla="*/ 695 h 2073"/>
                  <a:gd name="T16" fmla="*/ 1497 w 2074"/>
                  <a:gd name="T17" fmla="*/ 967 h 2073"/>
                  <a:gd name="T18" fmla="*/ 1113 w 2074"/>
                  <a:gd name="T19" fmla="*/ 549 h 2073"/>
                  <a:gd name="T20" fmla="*/ 1212 w 2074"/>
                  <a:gd name="T21" fmla="*/ 159 h 2073"/>
                  <a:gd name="T22" fmla="*/ 1113 w 2074"/>
                  <a:gd name="T23" fmla="*/ 549 h 2073"/>
                  <a:gd name="T24" fmla="*/ 973 w 2074"/>
                  <a:gd name="T25" fmla="*/ 556 h 2073"/>
                  <a:gd name="T26" fmla="*/ 887 w 2074"/>
                  <a:gd name="T27" fmla="*/ 152 h 2073"/>
                  <a:gd name="T28" fmla="*/ 973 w 2074"/>
                  <a:gd name="T29" fmla="*/ 556 h 2073"/>
                  <a:gd name="T30" fmla="*/ 973 w 2074"/>
                  <a:gd name="T31" fmla="*/ 695 h 2073"/>
                  <a:gd name="T32" fmla="*/ 589 w 2074"/>
                  <a:gd name="T33" fmla="*/ 967 h 2073"/>
                  <a:gd name="T34" fmla="*/ 973 w 2074"/>
                  <a:gd name="T35" fmla="*/ 695 h 2073"/>
                  <a:gd name="T36" fmla="*/ 450 w 2074"/>
                  <a:gd name="T37" fmla="*/ 967 h 2073"/>
                  <a:gd name="T38" fmla="*/ 298 w 2074"/>
                  <a:gd name="T39" fmla="*/ 536 h 2073"/>
                  <a:gd name="T40" fmla="*/ 450 w 2074"/>
                  <a:gd name="T41" fmla="*/ 967 h 2073"/>
                  <a:gd name="T42" fmla="*/ 450 w 2074"/>
                  <a:gd name="T43" fmla="*/ 1106 h 2073"/>
                  <a:gd name="T44" fmla="*/ 291 w 2074"/>
                  <a:gd name="T45" fmla="*/ 1529 h 2073"/>
                  <a:gd name="T46" fmla="*/ 450 w 2074"/>
                  <a:gd name="T47" fmla="*/ 1106 h 2073"/>
                  <a:gd name="T48" fmla="*/ 589 w 2074"/>
                  <a:gd name="T49" fmla="*/ 1106 h 2073"/>
                  <a:gd name="T50" fmla="*/ 973 w 2074"/>
                  <a:gd name="T51" fmla="*/ 1364 h 2073"/>
                  <a:gd name="T52" fmla="*/ 589 w 2074"/>
                  <a:gd name="T53" fmla="*/ 1106 h 2073"/>
                  <a:gd name="T54" fmla="*/ 973 w 2074"/>
                  <a:gd name="T55" fmla="*/ 1503 h 2073"/>
                  <a:gd name="T56" fmla="*/ 887 w 2074"/>
                  <a:gd name="T57" fmla="*/ 1920 h 2073"/>
                  <a:gd name="T58" fmla="*/ 973 w 2074"/>
                  <a:gd name="T59" fmla="*/ 1503 h 2073"/>
                  <a:gd name="T60" fmla="*/ 1113 w 2074"/>
                  <a:gd name="T61" fmla="*/ 1503 h 2073"/>
                  <a:gd name="T62" fmla="*/ 1212 w 2074"/>
                  <a:gd name="T63" fmla="*/ 1913 h 2073"/>
                  <a:gd name="T64" fmla="*/ 1113 w 2074"/>
                  <a:gd name="T65" fmla="*/ 1503 h 2073"/>
                  <a:gd name="T66" fmla="*/ 1113 w 2074"/>
                  <a:gd name="T67" fmla="*/ 1364 h 2073"/>
                  <a:gd name="T68" fmla="*/ 1497 w 2074"/>
                  <a:gd name="T69" fmla="*/ 1106 h 2073"/>
                  <a:gd name="T70" fmla="*/ 1113 w 2074"/>
                  <a:gd name="T71" fmla="*/ 1364 h 2073"/>
                  <a:gd name="T72" fmla="*/ 1643 w 2074"/>
                  <a:gd name="T73" fmla="*/ 1106 h 2073"/>
                  <a:gd name="T74" fmla="*/ 1782 w 2074"/>
                  <a:gd name="T75" fmla="*/ 1536 h 2073"/>
                  <a:gd name="T76" fmla="*/ 1643 w 2074"/>
                  <a:gd name="T77" fmla="*/ 1106 h 2073"/>
                  <a:gd name="T78" fmla="*/ 1682 w 2074"/>
                  <a:gd name="T79" fmla="*/ 417 h 2073"/>
                  <a:gd name="T80" fmla="*/ 1431 w 2074"/>
                  <a:gd name="T81" fmla="*/ 231 h 2073"/>
                  <a:gd name="T82" fmla="*/ 662 w 2074"/>
                  <a:gd name="T83" fmla="*/ 225 h 2073"/>
                  <a:gd name="T84" fmla="*/ 543 w 2074"/>
                  <a:gd name="T85" fmla="*/ 483 h 2073"/>
                  <a:gd name="T86" fmla="*/ 662 w 2074"/>
                  <a:gd name="T87" fmla="*/ 225 h 2073"/>
                  <a:gd name="T88" fmla="*/ 378 w 2074"/>
                  <a:gd name="T89" fmla="*/ 1642 h 2073"/>
                  <a:gd name="T90" fmla="*/ 662 w 2074"/>
                  <a:gd name="T91" fmla="*/ 1854 h 2073"/>
                  <a:gd name="T92" fmla="*/ 1431 w 2074"/>
                  <a:gd name="T93" fmla="*/ 1841 h 2073"/>
                  <a:gd name="T94" fmla="*/ 1550 w 2074"/>
                  <a:gd name="T95" fmla="*/ 1589 h 2073"/>
                  <a:gd name="T96" fmla="*/ 1431 w 2074"/>
                  <a:gd name="T97" fmla="*/ 1841 h 20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074" h="2073">
                    <a:moveTo>
                      <a:pt x="1040" y="0"/>
                    </a:moveTo>
                    <a:lnTo>
                      <a:pt x="1040" y="0"/>
                    </a:lnTo>
                    <a:cubicBezTo>
                      <a:pt x="464" y="0"/>
                      <a:pt x="0" y="463"/>
                      <a:pt x="0" y="1039"/>
                    </a:cubicBezTo>
                    <a:cubicBezTo>
                      <a:pt x="0" y="1609"/>
                      <a:pt x="464" y="2072"/>
                      <a:pt x="1040" y="2072"/>
                    </a:cubicBezTo>
                    <a:cubicBezTo>
                      <a:pt x="1609" y="2072"/>
                      <a:pt x="2073" y="1609"/>
                      <a:pt x="2073" y="1039"/>
                    </a:cubicBezTo>
                    <a:cubicBezTo>
                      <a:pt x="2073" y="463"/>
                      <a:pt x="1609" y="0"/>
                      <a:pt x="1040" y="0"/>
                    </a:cubicBezTo>
                    <a:close/>
                    <a:moveTo>
                      <a:pt x="1643" y="967"/>
                    </a:moveTo>
                    <a:lnTo>
                      <a:pt x="1643" y="967"/>
                    </a:lnTo>
                    <a:cubicBezTo>
                      <a:pt x="1636" y="841"/>
                      <a:pt x="1616" y="721"/>
                      <a:pt x="1583" y="602"/>
                    </a:cubicBezTo>
                    <a:cubicBezTo>
                      <a:pt x="1649" y="582"/>
                      <a:pt x="1715" y="556"/>
                      <a:pt x="1775" y="529"/>
                    </a:cubicBezTo>
                    <a:cubicBezTo>
                      <a:pt x="1861" y="655"/>
                      <a:pt x="1921" y="801"/>
                      <a:pt x="1934" y="967"/>
                    </a:cubicBezTo>
                    <a:lnTo>
                      <a:pt x="1643" y="967"/>
                    </a:lnTo>
                    <a:close/>
                    <a:moveTo>
                      <a:pt x="1497" y="967"/>
                    </a:moveTo>
                    <a:lnTo>
                      <a:pt x="1497" y="967"/>
                    </a:lnTo>
                    <a:cubicBezTo>
                      <a:pt x="1113" y="967"/>
                      <a:pt x="1113" y="967"/>
                      <a:pt x="1113" y="967"/>
                    </a:cubicBezTo>
                    <a:cubicBezTo>
                      <a:pt x="1113" y="695"/>
                      <a:pt x="1113" y="695"/>
                      <a:pt x="1113" y="695"/>
                    </a:cubicBezTo>
                    <a:cubicBezTo>
                      <a:pt x="1232" y="688"/>
                      <a:pt x="1344" y="668"/>
                      <a:pt x="1450" y="642"/>
                    </a:cubicBezTo>
                    <a:cubicBezTo>
                      <a:pt x="1477" y="748"/>
                      <a:pt x="1497" y="854"/>
                      <a:pt x="1497" y="967"/>
                    </a:cubicBezTo>
                    <a:close/>
                    <a:moveTo>
                      <a:pt x="1113" y="549"/>
                    </a:moveTo>
                    <a:lnTo>
                      <a:pt x="1113" y="549"/>
                    </a:lnTo>
                    <a:cubicBezTo>
                      <a:pt x="1113" y="145"/>
                      <a:pt x="1113" y="145"/>
                      <a:pt x="1113" y="145"/>
                    </a:cubicBezTo>
                    <a:cubicBezTo>
                      <a:pt x="1146" y="145"/>
                      <a:pt x="1179" y="152"/>
                      <a:pt x="1212" y="159"/>
                    </a:cubicBezTo>
                    <a:cubicBezTo>
                      <a:pt x="1291" y="258"/>
                      <a:pt x="1358" y="377"/>
                      <a:pt x="1411" y="510"/>
                    </a:cubicBezTo>
                    <a:cubicBezTo>
                      <a:pt x="1311" y="529"/>
                      <a:pt x="1219" y="549"/>
                      <a:pt x="1113" y="549"/>
                    </a:cubicBezTo>
                    <a:close/>
                    <a:moveTo>
                      <a:pt x="973" y="556"/>
                    </a:moveTo>
                    <a:lnTo>
                      <a:pt x="973" y="556"/>
                    </a:lnTo>
                    <a:cubicBezTo>
                      <a:pt x="874" y="549"/>
                      <a:pt x="775" y="536"/>
                      <a:pt x="682" y="516"/>
                    </a:cubicBezTo>
                    <a:cubicBezTo>
                      <a:pt x="728" y="377"/>
                      <a:pt x="801" y="258"/>
                      <a:pt x="887" y="152"/>
                    </a:cubicBezTo>
                    <a:cubicBezTo>
                      <a:pt x="914" y="152"/>
                      <a:pt x="940" y="145"/>
                      <a:pt x="973" y="145"/>
                    </a:cubicBezTo>
                    <a:lnTo>
                      <a:pt x="973" y="556"/>
                    </a:lnTo>
                    <a:close/>
                    <a:moveTo>
                      <a:pt x="973" y="695"/>
                    </a:moveTo>
                    <a:lnTo>
                      <a:pt x="973" y="695"/>
                    </a:lnTo>
                    <a:cubicBezTo>
                      <a:pt x="973" y="967"/>
                      <a:pt x="973" y="967"/>
                      <a:pt x="973" y="967"/>
                    </a:cubicBezTo>
                    <a:cubicBezTo>
                      <a:pt x="589" y="967"/>
                      <a:pt x="589" y="967"/>
                      <a:pt x="589" y="967"/>
                    </a:cubicBezTo>
                    <a:cubicBezTo>
                      <a:pt x="596" y="854"/>
                      <a:pt x="609" y="748"/>
                      <a:pt x="636" y="649"/>
                    </a:cubicBezTo>
                    <a:cubicBezTo>
                      <a:pt x="742" y="675"/>
                      <a:pt x="854" y="688"/>
                      <a:pt x="973" y="695"/>
                    </a:cubicBezTo>
                    <a:close/>
                    <a:moveTo>
                      <a:pt x="450" y="967"/>
                    </a:moveTo>
                    <a:lnTo>
                      <a:pt x="450" y="967"/>
                    </a:lnTo>
                    <a:cubicBezTo>
                      <a:pt x="146" y="967"/>
                      <a:pt x="146" y="967"/>
                      <a:pt x="146" y="967"/>
                    </a:cubicBezTo>
                    <a:cubicBezTo>
                      <a:pt x="159" y="808"/>
                      <a:pt x="212" y="662"/>
                      <a:pt x="298" y="536"/>
                    </a:cubicBezTo>
                    <a:cubicBezTo>
                      <a:pt x="364" y="562"/>
                      <a:pt x="430" y="596"/>
                      <a:pt x="503" y="615"/>
                    </a:cubicBezTo>
                    <a:cubicBezTo>
                      <a:pt x="470" y="728"/>
                      <a:pt x="457" y="841"/>
                      <a:pt x="450" y="967"/>
                    </a:cubicBezTo>
                    <a:close/>
                    <a:moveTo>
                      <a:pt x="450" y="1106"/>
                    </a:moveTo>
                    <a:lnTo>
                      <a:pt x="450" y="1106"/>
                    </a:lnTo>
                    <a:cubicBezTo>
                      <a:pt x="457" y="1225"/>
                      <a:pt x="470" y="1337"/>
                      <a:pt x="497" y="1443"/>
                    </a:cubicBezTo>
                    <a:cubicBezTo>
                      <a:pt x="424" y="1470"/>
                      <a:pt x="358" y="1496"/>
                      <a:pt x="291" y="1529"/>
                    </a:cubicBezTo>
                    <a:cubicBezTo>
                      <a:pt x="205" y="1404"/>
                      <a:pt x="159" y="1258"/>
                      <a:pt x="146" y="1106"/>
                    </a:cubicBezTo>
                    <a:lnTo>
                      <a:pt x="450" y="1106"/>
                    </a:lnTo>
                    <a:close/>
                    <a:moveTo>
                      <a:pt x="589" y="1106"/>
                    </a:moveTo>
                    <a:lnTo>
                      <a:pt x="589" y="1106"/>
                    </a:lnTo>
                    <a:cubicBezTo>
                      <a:pt x="973" y="1106"/>
                      <a:pt x="973" y="1106"/>
                      <a:pt x="973" y="1106"/>
                    </a:cubicBezTo>
                    <a:cubicBezTo>
                      <a:pt x="973" y="1364"/>
                      <a:pt x="973" y="1364"/>
                      <a:pt x="973" y="1364"/>
                    </a:cubicBezTo>
                    <a:cubicBezTo>
                      <a:pt x="854" y="1364"/>
                      <a:pt x="742" y="1377"/>
                      <a:pt x="636" y="1404"/>
                    </a:cubicBezTo>
                    <a:cubicBezTo>
                      <a:pt x="609" y="1311"/>
                      <a:pt x="596" y="1212"/>
                      <a:pt x="589" y="1106"/>
                    </a:cubicBezTo>
                    <a:close/>
                    <a:moveTo>
                      <a:pt x="973" y="1503"/>
                    </a:moveTo>
                    <a:lnTo>
                      <a:pt x="973" y="1503"/>
                    </a:lnTo>
                    <a:cubicBezTo>
                      <a:pt x="973" y="1933"/>
                      <a:pt x="973" y="1933"/>
                      <a:pt x="973" y="1933"/>
                    </a:cubicBezTo>
                    <a:cubicBezTo>
                      <a:pt x="940" y="1927"/>
                      <a:pt x="914" y="1927"/>
                      <a:pt x="887" y="1920"/>
                    </a:cubicBezTo>
                    <a:cubicBezTo>
                      <a:pt x="795" y="1814"/>
                      <a:pt x="722" y="1682"/>
                      <a:pt x="675" y="1543"/>
                    </a:cubicBezTo>
                    <a:cubicBezTo>
                      <a:pt x="768" y="1516"/>
                      <a:pt x="867" y="1503"/>
                      <a:pt x="973" y="1503"/>
                    </a:cubicBezTo>
                    <a:close/>
                    <a:moveTo>
                      <a:pt x="1113" y="1503"/>
                    </a:moveTo>
                    <a:lnTo>
                      <a:pt x="1113" y="1503"/>
                    </a:lnTo>
                    <a:cubicBezTo>
                      <a:pt x="1219" y="1510"/>
                      <a:pt x="1318" y="1523"/>
                      <a:pt x="1417" y="1549"/>
                    </a:cubicBezTo>
                    <a:cubicBezTo>
                      <a:pt x="1364" y="1688"/>
                      <a:pt x="1298" y="1814"/>
                      <a:pt x="1212" y="1913"/>
                    </a:cubicBezTo>
                    <a:cubicBezTo>
                      <a:pt x="1179" y="1920"/>
                      <a:pt x="1146" y="1927"/>
                      <a:pt x="1113" y="1933"/>
                    </a:cubicBezTo>
                    <a:lnTo>
                      <a:pt x="1113" y="1503"/>
                    </a:lnTo>
                    <a:close/>
                    <a:moveTo>
                      <a:pt x="1113" y="1364"/>
                    </a:moveTo>
                    <a:lnTo>
                      <a:pt x="1113" y="1364"/>
                    </a:lnTo>
                    <a:cubicBezTo>
                      <a:pt x="1113" y="1106"/>
                      <a:pt x="1113" y="1106"/>
                      <a:pt x="1113" y="1106"/>
                    </a:cubicBezTo>
                    <a:cubicBezTo>
                      <a:pt x="1497" y="1106"/>
                      <a:pt x="1497" y="1106"/>
                      <a:pt x="1497" y="1106"/>
                    </a:cubicBezTo>
                    <a:cubicBezTo>
                      <a:pt x="1497" y="1212"/>
                      <a:pt x="1477" y="1318"/>
                      <a:pt x="1457" y="1410"/>
                    </a:cubicBezTo>
                    <a:cubicBezTo>
                      <a:pt x="1344" y="1384"/>
                      <a:pt x="1232" y="1371"/>
                      <a:pt x="1113" y="1364"/>
                    </a:cubicBezTo>
                    <a:close/>
                    <a:moveTo>
                      <a:pt x="1643" y="1106"/>
                    </a:moveTo>
                    <a:lnTo>
                      <a:pt x="1643" y="1106"/>
                    </a:lnTo>
                    <a:cubicBezTo>
                      <a:pt x="1934" y="1106"/>
                      <a:pt x="1934" y="1106"/>
                      <a:pt x="1934" y="1106"/>
                    </a:cubicBezTo>
                    <a:cubicBezTo>
                      <a:pt x="1921" y="1265"/>
                      <a:pt x="1868" y="1410"/>
                      <a:pt x="1782" y="1536"/>
                    </a:cubicBezTo>
                    <a:cubicBezTo>
                      <a:pt x="1722" y="1503"/>
                      <a:pt x="1656" y="1476"/>
                      <a:pt x="1590" y="1457"/>
                    </a:cubicBezTo>
                    <a:cubicBezTo>
                      <a:pt x="1616" y="1344"/>
                      <a:pt x="1636" y="1225"/>
                      <a:pt x="1643" y="1106"/>
                    </a:cubicBezTo>
                    <a:close/>
                    <a:moveTo>
                      <a:pt x="1682" y="417"/>
                    </a:moveTo>
                    <a:lnTo>
                      <a:pt x="1682" y="417"/>
                    </a:lnTo>
                    <a:cubicBezTo>
                      <a:pt x="1636" y="437"/>
                      <a:pt x="1590" y="457"/>
                      <a:pt x="1543" y="470"/>
                    </a:cubicBezTo>
                    <a:cubicBezTo>
                      <a:pt x="1510" y="384"/>
                      <a:pt x="1477" y="304"/>
                      <a:pt x="1431" y="231"/>
                    </a:cubicBezTo>
                    <a:cubicBezTo>
                      <a:pt x="1530" y="278"/>
                      <a:pt x="1609" y="337"/>
                      <a:pt x="1682" y="417"/>
                    </a:cubicBezTo>
                    <a:close/>
                    <a:moveTo>
                      <a:pt x="662" y="225"/>
                    </a:moveTo>
                    <a:lnTo>
                      <a:pt x="662" y="225"/>
                    </a:lnTo>
                    <a:cubicBezTo>
                      <a:pt x="616" y="304"/>
                      <a:pt x="576" y="390"/>
                      <a:pt x="543" y="483"/>
                    </a:cubicBezTo>
                    <a:cubicBezTo>
                      <a:pt x="490" y="463"/>
                      <a:pt x="437" y="443"/>
                      <a:pt x="391" y="423"/>
                    </a:cubicBezTo>
                    <a:cubicBezTo>
                      <a:pt x="464" y="337"/>
                      <a:pt x="563" y="271"/>
                      <a:pt x="662" y="225"/>
                    </a:cubicBezTo>
                    <a:close/>
                    <a:moveTo>
                      <a:pt x="378" y="1642"/>
                    </a:moveTo>
                    <a:lnTo>
                      <a:pt x="378" y="1642"/>
                    </a:lnTo>
                    <a:cubicBezTo>
                      <a:pt x="430" y="1616"/>
                      <a:pt x="483" y="1596"/>
                      <a:pt x="536" y="1576"/>
                    </a:cubicBezTo>
                    <a:cubicBezTo>
                      <a:pt x="570" y="1675"/>
                      <a:pt x="616" y="1768"/>
                      <a:pt x="662" y="1854"/>
                    </a:cubicBezTo>
                    <a:cubicBezTo>
                      <a:pt x="556" y="1801"/>
                      <a:pt x="457" y="1728"/>
                      <a:pt x="378" y="1642"/>
                    </a:cubicBezTo>
                    <a:close/>
                    <a:moveTo>
                      <a:pt x="1431" y="1841"/>
                    </a:moveTo>
                    <a:lnTo>
                      <a:pt x="1431" y="1841"/>
                    </a:lnTo>
                    <a:cubicBezTo>
                      <a:pt x="1477" y="1761"/>
                      <a:pt x="1517" y="1682"/>
                      <a:pt x="1550" y="1589"/>
                    </a:cubicBezTo>
                    <a:cubicBezTo>
                      <a:pt x="1603" y="1609"/>
                      <a:pt x="1649" y="1629"/>
                      <a:pt x="1695" y="1649"/>
                    </a:cubicBezTo>
                    <a:cubicBezTo>
                      <a:pt x="1623" y="1728"/>
                      <a:pt x="1530" y="1794"/>
                      <a:pt x="1431" y="184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 Light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792732" y="3263365"/>
              <a:ext cx="287066" cy="287611"/>
              <a:chOff x="19352642" y="7299628"/>
              <a:chExt cx="770320" cy="771782"/>
            </a:xfrm>
          </p:grpSpPr>
          <p:sp>
            <p:nvSpPr>
              <p:cNvPr id="99" name="Freeform 19"/>
              <p:cNvSpPr>
                <a:spLocks noChangeArrowheads="1"/>
              </p:cNvSpPr>
              <p:nvPr/>
            </p:nvSpPr>
            <p:spPr bwMode="auto">
              <a:xfrm>
                <a:off x="19352642" y="7299628"/>
                <a:ext cx="770320" cy="771782"/>
              </a:xfrm>
              <a:custGeom>
                <a:avLst/>
                <a:gdLst>
                  <a:gd name="T0" fmla="*/ 1722 w 1723"/>
                  <a:gd name="T1" fmla="*/ 867 h 1729"/>
                  <a:gd name="T2" fmla="*/ 1722 w 1723"/>
                  <a:gd name="T3" fmla="*/ 867 h 1729"/>
                  <a:gd name="T4" fmla="*/ 861 w 1723"/>
                  <a:gd name="T5" fmla="*/ 1728 h 1729"/>
                  <a:gd name="T6" fmla="*/ 0 w 1723"/>
                  <a:gd name="T7" fmla="*/ 867 h 1729"/>
                  <a:gd name="T8" fmla="*/ 861 w 1723"/>
                  <a:gd name="T9" fmla="*/ 0 h 1729"/>
                  <a:gd name="T10" fmla="*/ 1722 w 1723"/>
                  <a:gd name="T11" fmla="*/ 867 h 1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23" h="1729">
                    <a:moveTo>
                      <a:pt x="1722" y="867"/>
                    </a:moveTo>
                    <a:lnTo>
                      <a:pt x="1722" y="867"/>
                    </a:lnTo>
                    <a:cubicBezTo>
                      <a:pt x="1722" y="1344"/>
                      <a:pt x="1338" y="1728"/>
                      <a:pt x="861" y="1728"/>
                    </a:cubicBezTo>
                    <a:cubicBezTo>
                      <a:pt x="384" y="1728"/>
                      <a:pt x="0" y="1344"/>
                      <a:pt x="0" y="867"/>
                    </a:cubicBezTo>
                    <a:cubicBezTo>
                      <a:pt x="0" y="391"/>
                      <a:pt x="384" y="0"/>
                      <a:pt x="861" y="0"/>
                    </a:cubicBezTo>
                    <a:cubicBezTo>
                      <a:pt x="1338" y="0"/>
                      <a:pt x="1722" y="391"/>
                      <a:pt x="1722" y="86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 Light"/>
                </a:endParaRPr>
              </a:p>
            </p:txBody>
          </p:sp>
          <p:sp>
            <p:nvSpPr>
              <p:cNvPr id="100" name="Freeform 152"/>
              <p:cNvSpPr>
                <a:spLocks noChangeArrowheads="1"/>
              </p:cNvSpPr>
              <p:nvPr/>
            </p:nvSpPr>
            <p:spPr bwMode="auto">
              <a:xfrm>
                <a:off x="19520871" y="7547768"/>
                <a:ext cx="426498" cy="214099"/>
              </a:xfrm>
              <a:custGeom>
                <a:avLst/>
                <a:gdLst>
                  <a:gd name="T0" fmla="*/ 29 w 954"/>
                  <a:gd name="T1" fmla="*/ 474 h 481"/>
                  <a:gd name="T2" fmla="*/ 29 w 954"/>
                  <a:gd name="T3" fmla="*/ 474 h 481"/>
                  <a:gd name="T4" fmla="*/ 70 w 954"/>
                  <a:gd name="T5" fmla="*/ 474 h 481"/>
                  <a:gd name="T6" fmla="*/ 304 w 954"/>
                  <a:gd name="T7" fmla="*/ 404 h 481"/>
                  <a:gd name="T8" fmla="*/ 339 w 954"/>
                  <a:gd name="T9" fmla="*/ 381 h 481"/>
                  <a:gd name="T10" fmla="*/ 339 w 954"/>
                  <a:gd name="T11" fmla="*/ 334 h 481"/>
                  <a:gd name="T12" fmla="*/ 339 w 954"/>
                  <a:gd name="T13" fmla="*/ 328 h 481"/>
                  <a:gd name="T14" fmla="*/ 287 w 954"/>
                  <a:gd name="T15" fmla="*/ 252 h 481"/>
                  <a:gd name="T16" fmla="*/ 638 w 954"/>
                  <a:gd name="T17" fmla="*/ 211 h 481"/>
                  <a:gd name="T18" fmla="*/ 608 w 954"/>
                  <a:gd name="T19" fmla="*/ 299 h 481"/>
                  <a:gd name="T20" fmla="*/ 602 w 954"/>
                  <a:gd name="T21" fmla="*/ 304 h 481"/>
                  <a:gd name="T22" fmla="*/ 620 w 954"/>
                  <a:gd name="T23" fmla="*/ 345 h 481"/>
                  <a:gd name="T24" fmla="*/ 655 w 954"/>
                  <a:gd name="T25" fmla="*/ 363 h 481"/>
                  <a:gd name="T26" fmla="*/ 901 w 954"/>
                  <a:gd name="T27" fmla="*/ 375 h 481"/>
                  <a:gd name="T28" fmla="*/ 936 w 954"/>
                  <a:gd name="T29" fmla="*/ 363 h 481"/>
                  <a:gd name="T30" fmla="*/ 953 w 954"/>
                  <a:gd name="T31" fmla="*/ 328 h 481"/>
                  <a:gd name="T32" fmla="*/ 953 w 954"/>
                  <a:gd name="T33" fmla="*/ 322 h 481"/>
                  <a:gd name="T34" fmla="*/ 913 w 954"/>
                  <a:gd name="T35" fmla="*/ 111 h 481"/>
                  <a:gd name="T36" fmla="*/ 907 w 954"/>
                  <a:gd name="T37" fmla="*/ 106 h 481"/>
                  <a:gd name="T38" fmla="*/ 895 w 954"/>
                  <a:gd name="T39" fmla="*/ 100 h 481"/>
                  <a:gd name="T40" fmla="*/ 6 w 954"/>
                  <a:gd name="T41" fmla="*/ 205 h 481"/>
                  <a:gd name="T42" fmla="*/ 0 w 954"/>
                  <a:gd name="T43" fmla="*/ 205 h 481"/>
                  <a:gd name="T44" fmla="*/ 0 w 954"/>
                  <a:gd name="T45" fmla="*/ 217 h 481"/>
                  <a:gd name="T46" fmla="*/ 6 w 954"/>
                  <a:gd name="T47" fmla="*/ 433 h 481"/>
                  <a:gd name="T48" fmla="*/ 6 w 954"/>
                  <a:gd name="T49" fmla="*/ 439 h 481"/>
                  <a:gd name="T50" fmla="*/ 29 w 954"/>
                  <a:gd name="T51" fmla="*/ 474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54" h="481">
                    <a:moveTo>
                      <a:pt x="29" y="474"/>
                    </a:moveTo>
                    <a:lnTo>
                      <a:pt x="29" y="474"/>
                    </a:lnTo>
                    <a:cubicBezTo>
                      <a:pt x="41" y="480"/>
                      <a:pt x="53" y="480"/>
                      <a:pt x="70" y="474"/>
                    </a:cubicBezTo>
                    <a:cubicBezTo>
                      <a:pt x="158" y="474"/>
                      <a:pt x="234" y="451"/>
                      <a:pt x="304" y="404"/>
                    </a:cubicBezTo>
                    <a:cubicBezTo>
                      <a:pt x="322" y="398"/>
                      <a:pt x="333" y="392"/>
                      <a:pt x="339" y="381"/>
                    </a:cubicBezTo>
                    <a:cubicBezTo>
                      <a:pt x="345" y="369"/>
                      <a:pt x="345" y="351"/>
                      <a:pt x="339" y="334"/>
                    </a:cubicBezTo>
                    <a:cubicBezTo>
                      <a:pt x="339" y="334"/>
                      <a:pt x="339" y="334"/>
                      <a:pt x="339" y="328"/>
                    </a:cubicBezTo>
                    <a:cubicBezTo>
                      <a:pt x="287" y="252"/>
                      <a:pt x="287" y="252"/>
                      <a:pt x="287" y="252"/>
                    </a:cubicBezTo>
                    <a:cubicBezTo>
                      <a:pt x="404" y="217"/>
                      <a:pt x="515" y="205"/>
                      <a:pt x="638" y="211"/>
                    </a:cubicBezTo>
                    <a:cubicBezTo>
                      <a:pt x="608" y="299"/>
                      <a:pt x="608" y="299"/>
                      <a:pt x="608" y="299"/>
                    </a:cubicBezTo>
                    <a:cubicBezTo>
                      <a:pt x="608" y="304"/>
                      <a:pt x="602" y="304"/>
                      <a:pt x="602" y="304"/>
                    </a:cubicBezTo>
                    <a:cubicBezTo>
                      <a:pt x="602" y="322"/>
                      <a:pt x="608" y="340"/>
                      <a:pt x="620" y="345"/>
                    </a:cubicBezTo>
                    <a:cubicBezTo>
                      <a:pt x="626" y="357"/>
                      <a:pt x="638" y="363"/>
                      <a:pt x="655" y="363"/>
                    </a:cubicBezTo>
                    <a:cubicBezTo>
                      <a:pt x="731" y="392"/>
                      <a:pt x="819" y="398"/>
                      <a:pt x="901" y="375"/>
                    </a:cubicBezTo>
                    <a:cubicBezTo>
                      <a:pt x="918" y="381"/>
                      <a:pt x="930" y="375"/>
                      <a:pt x="936" y="363"/>
                    </a:cubicBezTo>
                    <a:cubicBezTo>
                      <a:pt x="948" y="357"/>
                      <a:pt x="953" y="345"/>
                      <a:pt x="953" y="328"/>
                    </a:cubicBezTo>
                    <a:lnTo>
                      <a:pt x="953" y="322"/>
                    </a:lnTo>
                    <a:cubicBezTo>
                      <a:pt x="913" y="111"/>
                      <a:pt x="913" y="111"/>
                      <a:pt x="913" y="111"/>
                    </a:cubicBezTo>
                    <a:cubicBezTo>
                      <a:pt x="907" y="111"/>
                      <a:pt x="907" y="106"/>
                      <a:pt x="907" y="106"/>
                    </a:cubicBezTo>
                    <a:cubicBezTo>
                      <a:pt x="907" y="100"/>
                      <a:pt x="901" y="100"/>
                      <a:pt x="895" y="100"/>
                    </a:cubicBezTo>
                    <a:cubicBezTo>
                      <a:pt x="585" y="0"/>
                      <a:pt x="287" y="41"/>
                      <a:pt x="6" y="205"/>
                    </a:cubicBezTo>
                    <a:cubicBezTo>
                      <a:pt x="6" y="205"/>
                      <a:pt x="6" y="205"/>
                      <a:pt x="0" y="205"/>
                    </a:cubicBezTo>
                    <a:cubicBezTo>
                      <a:pt x="0" y="211"/>
                      <a:pt x="0" y="217"/>
                      <a:pt x="0" y="217"/>
                    </a:cubicBezTo>
                    <a:cubicBezTo>
                      <a:pt x="6" y="433"/>
                      <a:pt x="6" y="433"/>
                      <a:pt x="6" y="433"/>
                    </a:cubicBezTo>
                    <a:cubicBezTo>
                      <a:pt x="6" y="433"/>
                      <a:pt x="6" y="433"/>
                      <a:pt x="6" y="439"/>
                    </a:cubicBezTo>
                    <a:cubicBezTo>
                      <a:pt x="11" y="457"/>
                      <a:pt x="17" y="468"/>
                      <a:pt x="29" y="47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 Light"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6500146" y="3646500"/>
              <a:ext cx="480651" cy="479597"/>
              <a:chOff x="18567508" y="8327743"/>
              <a:chExt cx="1289792" cy="1286961"/>
            </a:xfrm>
          </p:grpSpPr>
          <p:sp>
            <p:nvSpPr>
              <p:cNvPr id="97" name="Freeform 8"/>
              <p:cNvSpPr>
                <a:spLocks noChangeArrowheads="1"/>
              </p:cNvSpPr>
              <p:nvPr/>
            </p:nvSpPr>
            <p:spPr bwMode="auto">
              <a:xfrm>
                <a:off x="18567508" y="8327743"/>
                <a:ext cx="1289792" cy="1286961"/>
              </a:xfrm>
              <a:custGeom>
                <a:avLst/>
                <a:gdLst>
                  <a:gd name="T0" fmla="*/ 2881 w 2882"/>
                  <a:gd name="T1" fmla="*/ 1437 h 2881"/>
                  <a:gd name="T2" fmla="*/ 2881 w 2882"/>
                  <a:gd name="T3" fmla="*/ 1437 h 2881"/>
                  <a:gd name="T4" fmla="*/ 1444 w 2882"/>
                  <a:gd name="T5" fmla="*/ 2880 h 2881"/>
                  <a:gd name="T6" fmla="*/ 0 w 2882"/>
                  <a:gd name="T7" fmla="*/ 1437 h 2881"/>
                  <a:gd name="T8" fmla="*/ 1444 w 2882"/>
                  <a:gd name="T9" fmla="*/ 0 h 2881"/>
                  <a:gd name="T10" fmla="*/ 2881 w 2882"/>
                  <a:gd name="T11" fmla="*/ 1437 h 2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82" h="2881">
                    <a:moveTo>
                      <a:pt x="2881" y="1437"/>
                    </a:moveTo>
                    <a:lnTo>
                      <a:pt x="2881" y="1437"/>
                    </a:lnTo>
                    <a:cubicBezTo>
                      <a:pt x="2881" y="2231"/>
                      <a:pt x="2239" y="2880"/>
                      <a:pt x="1444" y="2880"/>
                    </a:cubicBezTo>
                    <a:cubicBezTo>
                      <a:pt x="649" y="2880"/>
                      <a:pt x="0" y="2231"/>
                      <a:pt x="0" y="1437"/>
                    </a:cubicBezTo>
                    <a:cubicBezTo>
                      <a:pt x="0" y="642"/>
                      <a:pt x="649" y="0"/>
                      <a:pt x="1444" y="0"/>
                    </a:cubicBezTo>
                    <a:cubicBezTo>
                      <a:pt x="2239" y="0"/>
                      <a:pt x="2881" y="642"/>
                      <a:pt x="2881" y="143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 Light"/>
                </a:endParaRPr>
              </a:p>
            </p:txBody>
          </p:sp>
          <p:sp>
            <p:nvSpPr>
              <p:cNvPr id="98" name="Freeform 250"/>
              <p:cNvSpPr>
                <a:spLocks noChangeArrowheads="1"/>
              </p:cNvSpPr>
              <p:nvPr/>
            </p:nvSpPr>
            <p:spPr bwMode="auto">
              <a:xfrm>
                <a:off x="18903937" y="8646372"/>
                <a:ext cx="616934" cy="578859"/>
              </a:xfrm>
              <a:custGeom>
                <a:avLst/>
                <a:gdLst>
                  <a:gd name="T0" fmla="*/ 1130 w 1376"/>
                  <a:gd name="T1" fmla="*/ 848 h 1293"/>
                  <a:gd name="T2" fmla="*/ 1130 w 1376"/>
                  <a:gd name="T3" fmla="*/ 848 h 1293"/>
                  <a:gd name="T4" fmla="*/ 1194 w 1376"/>
                  <a:gd name="T5" fmla="*/ 555 h 1293"/>
                  <a:gd name="T6" fmla="*/ 907 w 1376"/>
                  <a:gd name="T7" fmla="*/ 0 h 1293"/>
                  <a:gd name="T8" fmla="*/ 907 w 1376"/>
                  <a:gd name="T9" fmla="*/ 47 h 1293"/>
                  <a:gd name="T10" fmla="*/ 702 w 1376"/>
                  <a:gd name="T11" fmla="*/ 532 h 1293"/>
                  <a:gd name="T12" fmla="*/ 428 w 1376"/>
                  <a:gd name="T13" fmla="*/ 404 h 1293"/>
                  <a:gd name="T14" fmla="*/ 123 w 1376"/>
                  <a:gd name="T15" fmla="*/ 590 h 1293"/>
                  <a:gd name="T16" fmla="*/ 0 w 1376"/>
                  <a:gd name="T17" fmla="*/ 590 h 1293"/>
                  <a:gd name="T18" fmla="*/ 88 w 1376"/>
                  <a:gd name="T19" fmla="*/ 701 h 1293"/>
                  <a:gd name="T20" fmla="*/ 82 w 1376"/>
                  <a:gd name="T21" fmla="*/ 713 h 1293"/>
                  <a:gd name="T22" fmla="*/ 0 w 1376"/>
                  <a:gd name="T23" fmla="*/ 801 h 1293"/>
                  <a:gd name="T24" fmla="*/ 88 w 1376"/>
                  <a:gd name="T25" fmla="*/ 801 h 1293"/>
                  <a:gd name="T26" fmla="*/ 147 w 1376"/>
                  <a:gd name="T27" fmla="*/ 953 h 1293"/>
                  <a:gd name="T28" fmla="*/ 738 w 1376"/>
                  <a:gd name="T29" fmla="*/ 1292 h 1293"/>
                  <a:gd name="T30" fmla="*/ 1375 w 1376"/>
                  <a:gd name="T31" fmla="*/ 848 h 1293"/>
                  <a:gd name="T32" fmla="*/ 1130 w 1376"/>
                  <a:gd name="T33" fmla="*/ 848 h 1293"/>
                  <a:gd name="T34" fmla="*/ 334 w 1376"/>
                  <a:gd name="T35" fmla="*/ 684 h 1293"/>
                  <a:gd name="T36" fmla="*/ 334 w 1376"/>
                  <a:gd name="T37" fmla="*/ 684 h 1293"/>
                  <a:gd name="T38" fmla="*/ 287 w 1376"/>
                  <a:gd name="T39" fmla="*/ 637 h 1293"/>
                  <a:gd name="T40" fmla="*/ 334 w 1376"/>
                  <a:gd name="T41" fmla="*/ 590 h 1293"/>
                  <a:gd name="T42" fmla="*/ 381 w 1376"/>
                  <a:gd name="T43" fmla="*/ 637 h 1293"/>
                  <a:gd name="T44" fmla="*/ 334 w 1376"/>
                  <a:gd name="T45" fmla="*/ 684 h 1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376" h="1293">
                    <a:moveTo>
                      <a:pt x="1130" y="848"/>
                    </a:moveTo>
                    <a:lnTo>
                      <a:pt x="1130" y="848"/>
                    </a:lnTo>
                    <a:cubicBezTo>
                      <a:pt x="1171" y="760"/>
                      <a:pt x="1194" y="655"/>
                      <a:pt x="1194" y="555"/>
                    </a:cubicBezTo>
                    <a:cubicBezTo>
                      <a:pt x="1194" y="328"/>
                      <a:pt x="1083" y="123"/>
                      <a:pt x="907" y="0"/>
                    </a:cubicBezTo>
                    <a:cubicBezTo>
                      <a:pt x="907" y="12"/>
                      <a:pt x="907" y="30"/>
                      <a:pt x="907" y="47"/>
                    </a:cubicBezTo>
                    <a:cubicBezTo>
                      <a:pt x="907" y="234"/>
                      <a:pt x="831" y="410"/>
                      <a:pt x="702" y="532"/>
                    </a:cubicBezTo>
                    <a:cubicBezTo>
                      <a:pt x="638" y="457"/>
                      <a:pt x="539" y="404"/>
                      <a:pt x="428" y="404"/>
                    </a:cubicBezTo>
                    <a:cubicBezTo>
                      <a:pt x="299" y="404"/>
                      <a:pt x="182" y="480"/>
                      <a:pt x="123" y="590"/>
                    </a:cubicBezTo>
                    <a:cubicBezTo>
                      <a:pt x="0" y="590"/>
                      <a:pt x="0" y="590"/>
                      <a:pt x="0" y="590"/>
                    </a:cubicBezTo>
                    <a:cubicBezTo>
                      <a:pt x="88" y="701"/>
                      <a:pt x="88" y="701"/>
                      <a:pt x="88" y="701"/>
                    </a:cubicBezTo>
                    <a:cubicBezTo>
                      <a:pt x="82" y="707"/>
                      <a:pt x="82" y="707"/>
                      <a:pt x="82" y="713"/>
                    </a:cubicBezTo>
                    <a:cubicBezTo>
                      <a:pt x="0" y="801"/>
                      <a:pt x="0" y="801"/>
                      <a:pt x="0" y="801"/>
                    </a:cubicBezTo>
                    <a:cubicBezTo>
                      <a:pt x="88" y="801"/>
                      <a:pt x="88" y="801"/>
                      <a:pt x="88" y="801"/>
                    </a:cubicBezTo>
                    <a:cubicBezTo>
                      <a:pt x="100" y="865"/>
                      <a:pt x="141" y="941"/>
                      <a:pt x="147" y="953"/>
                    </a:cubicBezTo>
                    <a:cubicBezTo>
                      <a:pt x="264" y="1158"/>
                      <a:pt x="486" y="1292"/>
                      <a:pt x="738" y="1292"/>
                    </a:cubicBezTo>
                    <a:cubicBezTo>
                      <a:pt x="1030" y="1292"/>
                      <a:pt x="1282" y="1111"/>
                      <a:pt x="1375" y="848"/>
                    </a:cubicBezTo>
                    <a:lnTo>
                      <a:pt x="1130" y="848"/>
                    </a:lnTo>
                    <a:close/>
                    <a:moveTo>
                      <a:pt x="334" y="684"/>
                    </a:moveTo>
                    <a:lnTo>
                      <a:pt x="334" y="684"/>
                    </a:lnTo>
                    <a:cubicBezTo>
                      <a:pt x="311" y="684"/>
                      <a:pt x="287" y="661"/>
                      <a:pt x="287" y="637"/>
                    </a:cubicBezTo>
                    <a:cubicBezTo>
                      <a:pt x="287" y="608"/>
                      <a:pt x="311" y="590"/>
                      <a:pt x="334" y="590"/>
                    </a:cubicBezTo>
                    <a:cubicBezTo>
                      <a:pt x="363" y="590"/>
                      <a:pt x="381" y="608"/>
                      <a:pt x="381" y="637"/>
                    </a:cubicBezTo>
                    <a:cubicBezTo>
                      <a:pt x="381" y="661"/>
                      <a:pt x="363" y="684"/>
                      <a:pt x="334" y="6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 Light"/>
                </a:endParaRPr>
              </a:p>
            </p:txBody>
          </p:sp>
        </p:grpSp>
        <p:sp>
          <p:nvSpPr>
            <p:cNvPr id="26" name="Freeform 31"/>
            <p:cNvSpPr>
              <a:spLocks noEditPoints="1"/>
            </p:cNvSpPr>
            <p:nvPr/>
          </p:nvSpPr>
          <p:spPr bwMode="auto">
            <a:xfrm>
              <a:off x="6908337" y="2782111"/>
              <a:ext cx="301549" cy="302222"/>
            </a:xfrm>
            <a:custGeom>
              <a:avLst/>
              <a:gdLst>
                <a:gd name="T0" fmla="*/ 140 w 280"/>
                <a:gd name="T1" fmla="*/ 0 h 280"/>
                <a:gd name="T2" fmla="*/ 0 w 280"/>
                <a:gd name="T3" fmla="*/ 140 h 280"/>
                <a:gd name="T4" fmla="*/ 140 w 280"/>
                <a:gd name="T5" fmla="*/ 280 h 280"/>
                <a:gd name="T6" fmla="*/ 280 w 280"/>
                <a:gd name="T7" fmla="*/ 140 h 280"/>
                <a:gd name="T8" fmla="*/ 140 w 280"/>
                <a:gd name="T9" fmla="*/ 0 h 280"/>
                <a:gd name="T10" fmla="*/ 185 w 280"/>
                <a:gd name="T11" fmla="*/ 69 h 280"/>
                <a:gd name="T12" fmla="*/ 211 w 280"/>
                <a:gd name="T13" fmla="*/ 95 h 280"/>
                <a:gd name="T14" fmla="*/ 185 w 280"/>
                <a:gd name="T15" fmla="*/ 122 h 280"/>
                <a:gd name="T16" fmla="*/ 174 w 280"/>
                <a:gd name="T17" fmla="*/ 119 h 280"/>
                <a:gd name="T18" fmla="*/ 158 w 280"/>
                <a:gd name="T19" fmla="*/ 95 h 280"/>
                <a:gd name="T20" fmla="*/ 185 w 280"/>
                <a:gd name="T21" fmla="*/ 69 h 280"/>
                <a:gd name="T22" fmla="*/ 141 w 280"/>
                <a:gd name="T23" fmla="*/ 96 h 280"/>
                <a:gd name="T24" fmla="*/ 167 w 280"/>
                <a:gd name="T25" fmla="*/ 123 h 280"/>
                <a:gd name="T26" fmla="*/ 141 w 280"/>
                <a:gd name="T27" fmla="*/ 149 h 280"/>
                <a:gd name="T28" fmla="*/ 115 w 280"/>
                <a:gd name="T29" fmla="*/ 123 h 280"/>
                <a:gd name="T30" fmla="*/ 141 w 280"/>
                <a:gd name="T31" fmla="*/ 96 h 280"/>
                <a:gd name="T32" fmla="*/ 95 w 280"/>
                <a:gd name="T33" fmla="*/ 69 h 280"/>
                <a:gd name="T34" fmla="*/ 121 w 280"/>
                <a:gd name="T35" fmla="*/ 95 h 280"/>
                <a:gd name="T36" fmla="*/ 121 w 280"/>
                <a:gd name="T37" fmla="*/ 97 h 280"/>
                <a:gd name="T38" fmla="*/ 109 w 280"/>
                <a:gd name="T39" fmla="*/ 118 h 280"/>
                <a:gd name="T40" fmla="*/ 95 w 280"/>
                <a:gd name="T41" fmla="*/ 122 h 280"/>
                <a:gd name="T42" fmla="*/ 68 w 280"/>
                <a:gd name="T43" fmla="*/ 95 h 280"/>
                <a:gd name="T44" fmla="*/ 95 w 280"/>
                <a:gd name="T45" fmla="*/ 69 h 280"/>
                <a:gd name="T46" fmla="*/ 90 w 280"/>
                <a:gd name="T47" fmla="*/ 193 h 280"/>
                <a:gd name="T48" fmla="*/ 52 w 280"/>
                <a:gd name="T49" fmla="*/ 186 h 280"/>
                <a:gd name="T50" fmla="*/ 50 w 280"/>
                <a:gd name="T51" fmla="*/ 185 h 280"/>
                <a:gd name="T52" fmla="*/ 50 w 280"/>
                <a:gd name="T53" fmla="*/ 185 h 280"/>
                <a:gd name="T54" fmla="*/ 50 w 280"/>
                <a:gd name="T55" fmla="*/ 157 h 280"/>
                <a:gd name="T56" fmla="*/ 84 w 280"/>
                <a:gd name="T57" fmla="*/ 124 h 280"/>
                <a:gd name="T58" fmla="*/ 106 w 280"/>
                <a:gd name="T59" fmla="*/ 124 h 280"/>
                <a:gd name="T60" fmla="*/ 108 w 280"/>
                <a:gd name="T61" fmla="*/ 124 h 280"/>
                <a:gd name="T62" fmla="*/ 118 w 280"/>
                <a:gd name="T63" fmla="*/ 146 h 280"/>
                <a:gd name="T64" fmla="*/ 90 w 280"/>
                <a:gd name="T65" fmla="*/ 185 h 280"/>
                <a:gd name="T66" fmla="*/ 90 w 280"/>
                <a:gd name="T67" fmla="*/ 193 h 280"/>
                <a:gd name="T68" fmla="*/ 186 w 280"/>
                <a:gd name="T69" fmla="*/ 212 h 280"/>
                <a:gd name="T70" fmla="*/ 186 w 280"/>
                <a:gd name="T71" fmla="*/ 212 h 280"/>
                <a:gd name="T72" fmla="*/ 184 w 280"/>
                <a:gd name="T73" fmla="*/ 213 h 280"/>
                <a:gd name="T74" fmla="*/ 144 w 280"/>
                <a:gd name="T75" fmla="*/ 220 h 280"/>
                <a:gd name="T76" fmla="*/ 98 w 280"/>
                <a:gd name="T77" fmla="*/ 213 h 280"/>
                <a:gd name="T78" fmla="*/ 96 w 280"/>
                <a:gd name="T79" fmla="*/ 212 h 280"/>
                <a:gd name="T80" fmla="*/ 96 w 280"/>
                <a:gd name="T81" fmla="*/ 212 h 280"/>
                <a:gd name="T82" fmla="*/ 96 w 280"/>
                <a:gd name="T83" fmla="*/ 185 h 280"/>
                <a:gd name="T84" fmla="*/ 130 w 280"/>
                <a:gd name="T85" fmla="*/ 151 h 280"/>
                <a:gd name="T86" fmla="*/ 152 w 280"/>
                <a:gd name="T87" fmla="*/ 151 h 280"/>
                <a:gd name="T88" fmla="*/ 186 w 280"/>
                <a:gd name="T89" fmla="*/ 185 h 280"/>
                <a:gd name="T90" fmla="*/ 186 w 280"/>
                <a:gd name="T91" fmla="*/ 212 h 280"/>
                <a:gd name="T92" fmla="*/ 230 w 280"/>
                <a:gd name="T93" fmla="*/ 185 h 280"/>
                <a:gd name="T94" fmla="*/ 230 w 280"/>
                <a:gd name="T95" fmla="*/ 185 h 280"/>
                <a:gd name="T96" fmla="*/ 228 w 280"/>
                <a:gd name="T97" fmla="*/ 186 h 280"/>
                <a:gd name="T98" fmla="*/ 192 w 280"/>
                <a:gd name="T99" fmla="*/ 193 h 280"/>
                <a:gd name="T100" fmla="*/ 192 w 280"/>
                <a:gd name="T101" fmla="*/ 185 h 280"/>
                <a:gd name="T102" fmla="*/ 164 w 280"/>
                <a:gd name="T103" fmla="*/ 146 h 280"/>
                <a:gd name="T104" fmla="*/ 174 w 280"/>
                <a:gd name="T105" fmla="*/ 124 h 280"/>
                <a:gd name="T106" fmla="*/ 196 w 280"/>
                <a:gd name="T107" fmla="*/ 124 h 280"/>
                <a:gd name="T108" fmla="*/ 230 w 280"/>
                <a:gd name="T109" fmla="*/ 157 h 280"/>
                <a:gd name="T110" fmla="*/ 230 w 280"/>
                <a:gd name="T111" fmla="*/ 185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80" h="280">
                  <a:moveTo>
                    <a:pt x="140" y="0"/>
                  </a:moveTo>
                  <a:cubicBezTo>
                    <a:pt x="62" y="0"/>
                    <a:pt x="0" y="62"/>
                    <a:pt x="0" y="140"/>
                  </a:cubicBezTo>
                  <a:cubicBezTo>
                    <a:pt x="0" y="217"/>
                    <a:pt x="62" y="280"/>
                    <a:pt x="140" y="280"/>
                  </a:cubicBezTo>
                  <a:cubicBezTo>
                    <a:pt x="217" y="280"/>
                    <a:pt x="280" y="217"/>
                    <a:pt x="280" y="140"/>
                  </a:cubicBezTo>
                  <a:cubicBezTo>
                    <a:pt x="280" y="62"/>
                    <a:pt x="217" y="0"/>
                    <a:pt x="140" y="0"/>
                  </a:cubicBezTo>
                  <a:close/>
                  <a:moveTo>
                    <a:pt x="185" y="69"/>
                  </a:moveTo>
                  <a:cubicBezTo>
                    <a:pt x="199" y="69"/>
                    <a:pt x="211" y="81"/>
                    <a:pt x="211" y="95"/>
                  </a:cubicBezTo>
                  <a:cubicBezTo>
                    <a:pt x="211" y="110"/>
                    <a:pt x="199" y="122"/>
                    <a:pt x="185" y="122"/>
                  </a:cubicBezTo>
                  <a:cubicBezTo>
                    <a:pt x="181" y="122"/>
                    <a:pt x="177" y="121"/>
                    <a:pt x="174" y="119"/>
                  </a:cubicBezTo>
                  <a:cubicBezTo>
                    <a:pt x="173" y="109"/>
                    <a:pt x="167" y="100"/>
                    <a:pt x="158" y="95"/>
                  </a:cubicBezTo>
                  <a:cubicBezTo>
                    <a:pt x="159" y="81"/>
                    <a:pt x="170" y="69"/>
                    <a:pt x="185" y="69"/>
                  </a:cubicBezTo>
                  <a:close/>
                  <a:moveTo>
                    <a:pt x="141" y="96"/>
                  </a:moveTo>
                  <a:cubicBezTo>
                    <a:pt x="156" y="96"/>
                    <a:pt x="167" y="108"/>
                    <a:pt x="167" y="123"/>
                  </a:cubicBezTo>
                  <a:cubicBezTo>
                    <a:pt x="167" y="137"/>
                    <a:pt x="156" y="149"/>
                    <a:pt x="141" y="149"/>
                  </a:cubicBezTo>
                  <a:cubicBezTo>
                    <a:pt x="127" y="149"/>
                    <a:pt x="115" y="137"/>
                    <a:pt x="115" y="123"/>
                  </a:cubicBezTo>
                  <a:cubicBezTo>
                    <a:pt x="115" y="108"/>
                    <a:pt x="127" y="96"/>
                    <a:pt x="141" y="96"/>
                  </a:cubicBezTo>
                  <a:close/>
                  <a:moveTo>
                    <a:pt x="95" y="69"/>
                  </a:moveTo>
                  <a:cubicBezTo>
                    <a:pt x="109" y="69"/>
                    <a:pt x="121" y="81"/>
                    <a:pt x="121" y="95"/>
                  </a:cubicBezTo>
                  <a:cubicBezTo>
                    <a:pt x="121" y="96"/>
                    <a:pt x="121" y="96"/>
                    <a:pt x="121" y="97"/>
                  </a:cubicBezTo>
                  <a:cubicBezTo>
                    <a:pt x="115" y="102"/>
                    <a:pt x="110" y="109"/>
                    <a:pt x="109" y="118"/>
                  </a:cubicBezTo>
                  <a:cubicBezTo>
                    <a:pt x="105" y="120"/>
                    <a:pt x="100" y="122"/>
                    <a:pt x="95" y="122"/>
                  </a:cubicBezTo>
                  <a:cubicBezTo>
                    <a:pt x="80" y="122"/>
                    <a:pt x="68" y="110"/>
                    <a:pt x="68" y="95"/>
                  </a:cubicBezTo>
                  <a:cubicBezTo>
                    <a:pt x="68" y="81"/>
                    <a:pt x="80" y="69"/>
                    <a:pt x="95" y="69"/>
                  </a:cubicBezTo>
                  <a:close/>
                  <a:moveTo>
                    <a:pt x="90" y="193"/>
                  </a:moveTo>
                  <a:cubicBezTo>
                    <a:pt x="79" y="192"/>
                    <a:pt x="66" y="190"/>
                    <a:pt x="52" y="186"/>
                  </a:cubicBezTo>
                  <a:cubicBezTo>
                    <a:pt x="50" y="185"/>
                    <a:pt x="50" y="185"/>
                    <a:pt x="50" y="185"/>
                  </a:cubicBezTo>
                  <a:cubicBezTo>
                    <a:pt x="50" y="185"/>
                    <a:pt x="50" y="185"/>
                    <a:pt x="50" y="185"/>
                  </a:cubicBezTo>
                  <a:cubicBezTo>
                    <a:pt x="50" y="157"/>
                    <a:pt x="50" y="157"/>
                    <a:pt x="50" y="157"/>
                  </a:cubicBezTo>
                  <a:cubicBezTo>
                    <a:pt x="50" y="139"/>
                    <a:pt x="65" y="124"/>
                    <a:pt x="84" y="124"/>
                  </a:cubicBezTo>
                  <a:cubicBezTo>
                    <a:pt x="106" y="124"/>
                    <a:pt x="106" y="124"/>
                    <a:pt x="106" y="124"/>
                  </a:cubicBezTo>
                  <a:cubicBezTo>
                    <a:pt x="107" y="124"/>
                    <a:pt x="108" y="124"/>
                    <a:pt x="108" y="124"/>
                  </a:cubicBezTo>
                  <a:cubicBezTo>
                    <a:pt x="109" y="132"/>
                    <a:pt x="113" y="140"/>
                    <a:pt x="118" y="146"/>
                  </a:cubicBezTo>
                  <a:cubicBezTo>
                    <a:pt x="102" y="151"/>
                    <a:pt x="90" y="166"/>
                    <a:pt x="90" y="185"/>
                  </a:cubicBezTo>
                  <a:lnTo>
                    <a:pt x="90" y="193"/>
                  </a:lnTo>
                  <a:close/>
                  <a:moveTo>
                    <a:pt x="186" y="212"/>
                  </a:moveTo>
                  <a:cubicBezTo>
                    <a:pt x="186" y="212"/>
                    <a:pt x="186" y="212"/>
                    <a:pt x="186" y="212"/>
                  </a:cubicBezTo>
                  <a:cubicBezTo>
                    <a:pt x="184" y="213"/>
                    <a:pt x="184" y="213"/>
                    <a:pt x="184" y="213"/>
                  </a:cubicBezTo>
                  <a:cubicBezTo>
                    <a:pt x="183" y="213"/>
                    <a:pt x="169" y="220"/>
                    <a:pt x="144" y="220"/>
                  </a:cubicBezTo>
                  <a:cubicBezTo>
                    <a:pt x="131" y="220"/>
                    <a:pt x="116" y="218"/>
                    <a:pt x="98" y="213"/>
                  </a:cubicBezTo>
                  <a:cubicBezTo>
                    <a:pt x="96" y="212"/>
                    <a:pt x="96" y="212"/>
                    <a:pt x="96" y="212"/>
                  </a:cubicBezTo>
                  <a:cubicBezTo>
                    <a:pt x="96" y="212"/>
                    <a:pt x="96" y="212"/>
                    <a:pt x="96" y="212"/>
                  </a:cubicBezTo>
                  <a:cubicBezTo>
                    <a:pt x="96" y="185"/>
                    <a:pt x="96" y="185"/>
                    <a:pt x="96" y="185"/>
                  </a:cubicBezTo>
                  <a:cubicBezTo>
                    <a:pt x="96" y="166"/>
                    <a:pt x="111" y="151"/>
                    <a:pt x="130" y="151"/>
                  </a:cubicBezTo>
                  <a:cubicBezTo>
                    <a:pt x="152" y="151"/>
                    <a:pt x="152" y="151"/>
                    <a:pt x="152" y="151"/>
                  </a:cubicBezTo>
                  <a:cubicBezTo>
                    <a:pt x="171" y="151"/>
                    <a:pt x="186" y="166"/>
                    <a:pt x="186" y="185"/>
                  </a:cubicBezTo>
                  <a:lnTo>
                    <a:pt x="186" y="212"/>
                  </a:lnTo>
                  <a:close/>
                  <a:moveTo>
                    <a:pt x="230" y="185"/>
                  </a:moveTo>
                  <a:cubicBezTo>
                    <a:pt x="230" y="185"/>
                    <a:pt x="230" y="185"/>
                    <a:pt x="230" y="185"/>
                  </a:cubicBezTo>
                  <a:cubicBezTo>
                    <a:pt x="228" y="186"/>
                    <a:pt x="228" y="186"/>
                    <a:pt x="228" y="186"/>
                  </a:cubicBezTo>
                  <a:cubicBezTo>
                    <a:pt x="227" y="186"/>
                    <a:pt x="214" y="192"/>
                    <a:pt x="192" y="193"/>
                  </a:cubicBezTo>
                  <a:cubicBezTo>
                    <a:pt x="192" y="185"/>
                    <a:pt x="192" y="185"/>
                    <a:pt x="192" y="185"/>
                  </a:cubicBezTo>
                  <a:cubicBezTo>
                    <a:pt x="192" y="166"/>
                    <a:pt x="180" y="151"/>
                    <a:pt x="164" y="146"/>
                  </a:cubicBezTo>
                  <a:cubicBezTo>
                    <a:pt x="170" y="140"/>
                    <a:pt x="173" y="132"/>
                    <a:pt x="174" y="124"/>
                  </a:cubicBezTo>
                  <a:cubicBezTo>
                    <a:pt x="196" y="124"/>
                    <a:pt x="196" y="124"/>
                    <a:pt x="196" y="124"/>
                  </a:cubicBezTo>
                  <a:cubicBezTo>
                    <a:pt x="215" y="124"/>
                    <a:pt x="230" y="139"/>
                    <a:pt x="230" y="157"/>
                  </a:cubicBezTo>
                  <a:lnTo>
                    <a:pt x="230" y="18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182843" tIns="91422" rIns="182843" bIns="91422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aleway Black"/>
                <a:cs typeface="Raleway Black"/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5270546" y="4163844"/>
              <a:ext cx="1349210" cy="1015097"/>
              <a:chOff x="15267971" y="9715995"/>
              <a:chExt cx="3620504" cy="2723936"/>
            </a:xfrm>
          </p:grpSpPr>
          <p:sp>
            <p:nvSpPr>
              <p:cNvPr id="87" name="Freeform 21"/>
              <p:cNvSpPr>
                <a:spLocks noChangeArrowheads="1"/>
              </p:cNvSpPr>
              <p:nvPr/>
            </p:nvSpPr>
            <p:spPr bwMode="auto">
              <a:xfrm>
                <a:off x="15431911" y="11790529"/>
                <a:ext cx="2832407" cy="564525"/>
              </a:xfrm>
              <a:custGeom>
                <a:avLst/>
                <a:gdLst>
                  <a:gd name="T0" fmla="*/ 3166 w 6326"/>
                  <a:gd name="T1" fmla="*/ 0 h 1266"/>
                  <a:gd name="T2" fmla="*/ 0 w 6326"/>
                  <a:gd name="T3" fmla="*/ 629 h 1266"/>
                  <a:gd name="T4" fmla="*/ 3166 w 6326"/>
                  <a:gd name="T5" fmla="*/ 1265 h 1266"/>
                  <a:gd name="T6" fmla="*/ 6325 w 6326"/>
                  <a:gd name="T7" fmla="*/ 629 h 1266"/>
                  <a:gd name="T8" fmla="*/ 3166 w 6326"/>
                  <a:gd name="T9" fmla="*/ 0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26" h="1266">
                    <a:moveTo>
                      <a:pt x="3166" y="0"/>
                    </a:moveTo>
                    <a:lnTo>
                      <a:pt x="0" y="629"/>
                    </a:lnTo>
                    <a:lnTo>
                      <a:pt x="3166" y="1265"/>
                    </a:lnTo>
                    <a:lnTo>
                      <a:pt x="6325" y="629"/>
                    </a:lnTo>
                    <a:lnTo>
                      <a:pt x="3166" y="0"/>
                    </a:lnTo>
                  </a:path>
                </a:pathLst>
              </a:custGeom>
              <a:solidFill>
                <a:srgbClr val="A68C5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 Light"/>
                </a:endParaRPr>
              </a:p>
            </p:txBody>
          </p:sp>
          <p:sp>
            <p:nvSpPr>
              <p:cNvPr id="88" name="Freeform 23"/>
              <p:cNvSpPr>
                <a:spLocks noChangeArrowheads="1"/>
              </p:cNvSpPr>
              <p:nvPr/>
            </p:nvSpPr>
            <p:spPr bwMode="auto">
              <a:xfrm>
                <a:off x="16850089" y="9915356"/>
                <a:ext cx="1414228" cy="2524575"/>
              </a:xfrm>
              <a:custGeom>
                <a:avLst/>
                <a:gdLst>
                  <a:gd name="T0" fmla="*/ 3159 w 3160"/>
                  <a:gd name="T1" fmla="*/ 0 h 5644"/>
                  <a:gd name="T2" fmla="*/ 3159 w 3160"/>
                  <a:gd name="T3" fmla="*/ 4821 h 5644"/>
                  <a:gd name="T4" fmla="*/ 0 w 3160"/>
                  <a:gd name="T5" fmla="*/ 5643 h 5644"/>
                  <a:gd name="T6" fmla="*/ 0 w 3160"/>
                  <a:gd name="T7" fmla="*/ 444 h 5644"/>
                  <a:gd name="T8" fmla="*/ 3159 w 3160"/>
                  <a:gd name="T9" fmla="*/ 0 h 5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0" h="5644">
                    <a:moveTo>
                      <a:pt x="3159" y="0"/>
                    </a:moveTo>
                    <a:lnTo>
                      <a:pt x="3159" y="4821"/>
                    </a:lnTo>
                    <a:lnTo>
                      <a:pt x="0" y="5643"/>
                    </a:lnTo>
                    <a:lnTo>
                      <a:pt x="0" y="444"/>
                    </a:lnTo>
                    <a:lnTo>
                      <a:pt x="3159" y="0"/>
                    </a:lnTo>
                  </a:path>
                </a:pathLst>
              </a:custGeom>
              <a:solidFill>
                <a:srgbClr val="AF9374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 Light"/>
                </a:endParaRPr>
              </a:p>
            </p:txBody>
          </p:sp>
          <p:sp>
            <p:nvSpPr>
              <p:cNvPr id="89" name="Freeform 24"/>
              <p:cNvSpPr>
                <a:spLocks noChangeArrowheads="1"/>
              </p:cNvSpPr>
              <p:nvPr/>
            </p:nvSpPr>
            <p:spPr bwMode="auto">
              <a:xfrm>
                <a:off x="16850089" y="9715995"/>
                <a:ext cx="1414228" cy="396747"/>
              </a:xfrm>
              <a:custGeom>
                <a:avLst/>
                <a:gdLst>
                  <a:gd name="T0" fmla="*/ 0 w 3160"/>
                  <a:gd name="T1" fmla="*/ 0 h 889"/>
                  <a:gd name="T2" fmla="*/ 3159 w 3160"/>
                  <a:gd name="T3" fmla="*/ 444 h 889"/>
                  <a:gd name="T4" fmla="*/ 0 w 3160"/>
                  <a:gd name="T5" fmla="*/ 888 h 889"/>
                  <a:gd name="T6" fmla="*/ 0 w 3160"/>
                  <a:gd name="T7" fmla="*/ 0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60" h="889">
                    <a:moveTo>
                      <a:pt x="0" y="0"/>
                    </a:moveTo>
                    <a:lnTo>
                      <a:pt x="3159" y="444"/>
                    </a:lnTo>
                    <a:lnTo>
                      <a:pt x="0" y="88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6C543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 Light"/>
                </a:endParaRPr>
              </a:p>
            </p:txBody>
          </p:sp>
          <p:sp>
            <p:nvSpPr>
              <p:cNvPr id="90" name="Freeform 25"/>
              <p:cNvSpPr>
                <a:spLocks noChangeArrowheads="1"/>
              </p:cNvSpPr>
              <p:nvPr/>
            </p:nvSpPr>
            <p:spPr bwMode="auto">
              <a:xfrm>
                <a:off x="15431911" y="9715995"/>
                <a:ext cx="1416204" cy="396747"/>
              </a:xfrm>
              <a:custGeom>
                <a:avLst/>
                <a:gdLst>
                  <a:gd name="T0" fmla="*/ 0 w 3167"/>
                  <a:gd name="T1" fmla="*/ 444 h 889"/>
                  <a:gd name="T2" fmla="*/ 3166 w 3167"/>
                  <a:gd name="T3" fmla="*/ 0 h 889"/>
                  <a:gd name="T4" fmla="*/ 3166 w 3167"/>
                  <a:gd name="T5" fmla="*/ 888 h 889"/>
                  <a:gd name="T6" fmla="*/ 0 w 3167"/>
                  <a:gd name="T7" fmla="*/ 444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67" h="889">
                    <a:moveTo>
                      <a:pt x="0" y="444"/>
                    </a:moveTo>
                    <a:lnTo>
                      <a:pt x="3166" y="0"/>
                    </a:lnTo>
                    <a:lnTo>
                      <a:pt x="3166" y="888"/>
                    </a:lnTo>
                    <a:lnTo>
                      <a:pt x="0" y="444"/>
                    </a:lnTo>
                  </a:path>
                </a:pathLst>
              </a:custGeom>
              <a:solidFill>
                <a:srgbClr val="A68C5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 Light"/>
                </a:endParaRPr>
              </a:p>
            </p:txBody>
          </p:sp>
          <p:sp>
            <p:nvSpPr>
              <p:cNvPr id="92" name="Freeform 26"/>
              <p:cNvSpPr>
                <a:spLocks noChangeArrowheads="1"/>
              </p:cNvSpPr>
              <p:nvPr/>
            </p:nvSpPr>
            <p:spPr bwMode="auto">
              <a:xfrm>
                <a:off x="16850089" y="10041683"/>
                <a:ext cx="1414228" cy="982985"/>
              </a:xfrm>
              <a:custGeom>
                <a:avLst/>
                <a:gdLst>
                  <a:gd name="T0" fmla="*/ 3159 w 3160"/>
                  <a:gd name="T1" fmla="*/ 0 h 2200"/>
                  <a:gd name="T2" fmla="*/ 0 w 3160"/>
                  <a:gd name="T3" fmla="*/ 159 h 2200"/>
                  <a:gd name="T4" fmla="*/ 1377 w 3160"/>
                  <a:gd name="T5" fmla="*/ 2199 h 2200"/>
                  <a:gd name="T6" fmla="*/ 3159 w 3160"/>
                  <a:gd name="T7" fmla="*/ 1768 h 2200"/>
                  <a:gd name="T8" fmla="*/ 3159 w 3160"/>
                  <a:gd name="T9" fmla="*/ 0 h 2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0" h="2200">
                    <a:moveTo>
                      <a:pt x="3159" y="0"/>
                    </a:moveTo>
                    <a:lnTo>
                      <a:pt x="0" y="159"/>
                    </a:lnTo>
                    <a:lnTo>
                      <a:pt x="1377" y="2199"/>
                    </a:lnTo>
                    <a:lnTo>
                      <a:pt x="3159" y="1768"/>
                    </a:lnTo>
                    <a:lnTo>
                      <a:pt x="3159" y="0"/>
                    </a:lnTo>
                  </a:path>
                </a:pathLst>
              </a:custGeom>
              <a:solidFill>
                <a:srgbClr val="6C543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 Light"/>
                </a:endParaRPr>
              </a:p>
            </p:txBody>
          </p:sp>
          <p:sp>
            <p:nvSpPr>
              <p:cNvPr id="94" name="Freeform 27"/>
              <p:cNvSpPr>
                <a:spLocks noChangeArrowheads="1"/>
              </p:cNvSpPr>
              <p:nvPr/>
            </p:nvSpPr>
            <p:spPr bwMode="auto">
              <a:xfrm>
                <a:off x="16850089" y="9915356"/>
                <a:ext cx="2038386" cy="961273"/>
              </a:xfrm>
              <a:custGeom>
                <a:avLst/>
                <a:gdLst>
                  <a:gd name="T0" fmla="*/ 0 w 4557"/>
                  <a:gd name="T1" fmla="*/ 444 h 2153"/>
                  <a:gd name="T2" fmla="*/ 1708 w 4557"/>
                  <a:gd name="T3" fmla="*/ 2152 h 2153"/>
                  <a:gd name="T4" fmla="*/ 4556 w 4557"/>
                  <a:gd name="T5" fmla="*/ 1398 h 2153"/>
                  <a:gd name="T6" fmla="*/ 3159 w 4557"/>
                  <a:gd name="T7" fmla="*/ 0 h 2153"/>
                  <a:gd name="T8" fmla="*/ 0 w 4557"/>
                  <a:gd name="T9" fmla="*/ 444 h 2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57" h="2153">
                    <a:moveTo>
                      <a:pt x="0" y="444"/>
                    </a:moveTo>
                    <a:lnTo>
                      <a:pt x="1708" y="2152"/>
                    </a:lnTo>
                    <a:lnTo>
                      <a:pt x="4556" y="1398"/>
                    </a:lnTo>
                    <a:lnTo>
                      <a:pt x="3159" y="0"/>
                    </a:lnTo>
                    <a:lnTo>
                      <a:pt x="0" y="444"/>
                    </a:lnTo>
                  </a:path>
                </a:pathLst>
              </a:custGeom>
              <a:solidFill>
                <a:srgbClr val="BFA27E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 Light"/>
                </a:endParaRPr>
              </a:p>
            </p:txBody>
          </p:sp>
          <p:sp>
            <p:nvSpPr>
              <p:cNvPr id="95" name="Freeform 28"/>
              <p:cNvSpPr>
                <a:spLocks noChangeArrowheads="1"/>
              </p:cNvSpPr>
              <p:nvPr/>
            </p:nvSpPr>
            <p:spPr bwMode="auto">
              <a:xfrm>
                <a:off x="15267971" y="9915356"/>
                <a:ext cx="161965" cy="805337"/>
              </a:xfrm>
              <a:custGeom>
                <a:avLst/>
                <a:gdLst>
                  <a:gd name="T0" fmla="*/ 364 w 365"/>
                  <a:gd name="T1" fmla="*/ 0 h 1803"/>
                  <a:gd name="T2" fmla="*/ 364 w 365"/>
                  <a:gd name="T3" fmla="*/ 0 h 1803"/>
                  <a:gd name="T4" fmla="*/ 0 w 365"/>
                  <a:gd name="T5" fmla="*/ 1802 h 1803"/>
                  <a:gd name="T6" fmla="*/ 364 w 365"/>
                  <a:gd name="T7" fmla="*/ 1802 h 1803"/>
                  <a:gd name="T8" fmla="*/ 364 w 365"/>
                  <a:gd name="T9" fmla="*/ 0 h 18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5" h="1803">
                    <a:moveTo>
                      <a:pt x="364" y="0"/>
                    </a:moveTo>
                    <a:lnTo>
                      <a:pt x="364" y="0"/>
                    </a:lnTo>
                    <a:cubicBezTo>
                      <a:pt x="305" y="7"/>
                      <a:pt x="0" y="1802"/>
                      <a:pt x="0" y="1802"/>
                    </a:cubicBezTo>
                    <a:cubicBezTo>
                      <a:pt x="364" y="1802"/>
                      <a:pt x="364" y="1802"/>
                      <a:pt x="364" y="1802"/>
                    </a:cubicBezTo>
                    <a:lnTo>
                      <a:pt x="364" y="0"/>
                    </a:lnTo>
                  </a:path>
                </a:pathLst>
              </a:custGeom>
              <a:solidFill>
                <a:srgbClr val="A68C5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 Light"/>
                </a:endParaRPr>
              </a:p>
            </p:txBody>
          </p:sp>
          <p:sp>
            <p:nvSpPr>
              <p:cNvPr id="96" name="Freeform 22"/>
              <p:cNvSpPr>
                <a:spLocks noChangeArrowheads="1"/>
              </p:cNvSpPr>
              <p:nvPr/>
            </p:nvSpPr>
            <p:spPr bwMode="auto">
              <a:xfrm>
                <a:off x="15431911" y="9915356"/>
                <a:ext cx="1416204" cy="2524575"/>
              </a:xfrm>
              <a:custGeom>
                <a:avLst/>
                <a:gdLst>
                  <a:gd name="T0" fmla="*/ 3166 w 3167"/>
                  <a:gd name="T1" fmla="*/ 444 h 5644"/>
                  <a:gd name="T2" fmla="*/ 3166 w 3167"/>
                  <a:gd name="T3" fmla="*/ 5643 h 5644"/>
                  <a:gd name="T4" fmla="*/ 0 w 3167"/>
                  <a:gd name="T5" fmla="*/ 4821 h 5644"/>
                  <a:gd name="T6" fmla="*/ 0 w 3167"/>
                  <a:gd name="T7" fmla="*/ 0 h 5644"/>
                  <a:gd name="T8" fmla="*/ 3166 w 3167"/>
                  <a:gd name="T9" fmla="*/ 444 h 5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7" h="5644">
                    <a:moveTo>
                      <a:pt x="3166" y="444"/>
                    </a:moveTo>
                    <a:lnTo>
                      <a:pt x="3166" y="5643"/>
                    </a:lnTo>
                    <a:lnTo>
                      <a:pt x="0" y="4821"/>
                    </a:lnTo>
                    <a:lnTo>
                      <a:pt x="0" y="0"/>
                    </a:lnTo>
                    <a:lnTo>
                      <a:pt x="3166" y="444"/>
                    </a:lnTo>
                  </a:path>
                </a:pathLst>
              </a:custGeom>
              <a:solidFill>
                <a:srgbClr val="745B3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 Light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 flipH="1">
              <a:off x="7470542" y="1143403"/>
              <a:ext cx="1559368" cy="825306"/>
              <a:chOff x="6936508" y="4713479"/>
              <a:chExt cx="4005936" cy="2331637"/>
            </a:xfrm>
          </p:grpSpPr>
          <p:sp>
            <p:nvSpPr>
              <p:cNvPr id="80" name="Oval 79"/>
              <p:cNvSpPr/>
              <p:nvPr/>
            </p:nvSpPr>
            <p:spPr bwMode="auto">
              <a:xfrm>
                <a:off x="6936508" y="4713479"/>
                <a:ext cx="134074" cy="134109"/>
              </a:xfrm>
              <a:prstGeom prst="ellipse">
                <a:avLst/>
              </a:prstGeom>
              <a:solidFill>
                <a:schemeClr val="tx1"/>
              </a:solidFill>
              <a:ln w="2540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243797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490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81" name="Oval 80"/>
              <p:cNvSpPr/>
              <p:nvPr/>
            </p:nvSpPr>
            <p:spPr bwMode="auto">
              <a:xfrm>
                <a:off x="10808370" y="6911007"/>
                <a:ext cx="134074" cy="134109"/>
              </a:xfrm>
              <a:prstGeom prst="ellipse">
                <a:avLst/>
              </a:prstGeom>
              <a:solidFill>
                <a:schemeClr val="tx1"/>
              </a:solidFill>
              <a:ln w="2540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243797" tIns="121899" rIns="243797" bIns="121899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243797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490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cxnSp>
            <p:nvCxnSpPr>
              <p:cNvPr id="85" name="Elbow Connector 84"/>
              <p:cNvCxnSpPr/>
              <p:nvPr/>
            </p:nvCxnSpPr>
            <p:spPr bwMode="auto">
              <a:xfrm rot="10800000">
                <a:off x="7070587" y="4743079"/>
                <a:ext cx="3737785" cy="2197515"/>
              </a:xfrm>
              <a:prstGeom prst="bentConnector3">
                <a:avLst>
                  <a:gd name="adj1" fmla="val 70834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3175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9" name="Group 28"/>
            <p:cNvGrpSpPr/>
            <p:nvPr/>
          </p:nvGrpSpPr>
          <p:grpSpPr>
            <a:xfrm flipH="1">
              <a:off x="7470542" y="2682376"/>
              <a:ext cx="1535513" cy="498426"/>
              <a:chOff x="6997790" y="7110874"/>
              <a:chExt cx="3944654" cy="1408141"/>
            </a:xfrm>
          </p:grpSpPr>
          <p:sp>
            <p:nvSpPr>
              <p:cNvPr id="75" name="Oval 74"/>
              <p:cNvSpPr/>
              <p:nvPr/>
            </p:nvSpPr>
            <p:spPr bwMode="auto">
              <a:xfrm>
                <a:off x="10808370" y="8384906"/>
                <a:ext cx="134074" cy="134109"/>
              </a:xfrm>
              <a:prstGeom prst="ellipse">
                <a:avLst/>
              </a:prstGeom>
              <a:solidFill>
                <a:schemeClr val="tx1"/>
              </a:solidFill>
              <a:ln w="2540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243797" tIns="121899" rIns="243797" bIns="121899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243797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490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cxnSp>
            <p:nvCxnSpPr>
              <p:cNvPr id="76" name="Elbow Connector 75"/>
              <p:cNvCxnSpPr>
                <a:stCxn id="75" idx="2"/>
              </p:cNvCxnSpPr>
              <p:nvPr/>
            </p:nvCxnSpPr>
            <p:spPr bwMode="auto">
              <a:xfrm flipH="1" flipV="1">
                <a:off x="7050947" y="7182127"/>
                <a:ext cx="3757423" cy="1269834"/>
              </a:xfrm>
              <a:prstGeom prst="bentConnector3">
                <a:avLst>
                  <a:gd name="adj1" fmla="val 76138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3175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78" name="Oval 77"/>
              <p:cNvSpPr/>
              <p:nvPr/>
            </p:nvSpPr>
            <p:spPr bwMode="auto">
              <a:xfrm>
                <a:off x="6997790" y="7110874"/>
                <a:ext cx="134074" cy="134109"/>
              </a:xfrm>
              <a:prstGeom prst="ellipse">
                <a:avLst/>
              </a:prstGeom>
              <a:solidFill>
                <a:schemeClr val="tx1"/>
              </a:solidFill>
              <a:ln w="2540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243797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490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 flipH="1">
              <a:off x="7470542" y="3676421"/>
              <a:ext cx="1535513" cy="225183"/>
              <a:chOff x="6832548" y="8749404"/>
              <a:chExt cx="4109896" cy="636181"/>
            </a:xfrm>
          </p:grpSpPr>
          <p:sp>
            <p:nvSpPr>
              <p:cNvPr id="72" name="Oval 71"/>
              <p:cNvSpPr/>
              <p:nvPr/>
            </p:nvSpPr>
            <p:spPr bwMode="auto">
              <a:xfrm>
                <a:off x="10808370" y="9251476"/>
                <a:ext cx="134074" cy="134109"/>
              </a:xfrm>
              <a:prstGeom prst="ellipse">
                <a:avLst/>
              </a:prstGeom>
              <a:solidFill>
                <a:schemeClr val="tx1"/>
              </a:solidFill>
              <a:ln w="2540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243797" tIns="121899" rIns="243797" bIns="121899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243797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490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cxnSp>
            <p:nvCxnSpPr>
              <p:cNvPr id="73" name="Elbow Connector 72"/>
              <p:cNvCxnSpPr/>
              <p:nvPr/>
            </p:nvCxnSpPr>
            <p:spPr bwMode="auto">
              <a:xfrm flipH="1" flipV="1">
                <a:off x="6911113" y="8802072"/>
                <a:ext cx="3897259" cy="516457"/>
              </a:xfrm>
              <a:prstGeom prst="bentConnector3">
                <a:avLst>
                  <a:gd name="adj1" fmla="val 87799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3175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74" name="Oval 73"/>
              <p:cNvSpPr/>
              <p:nvPr/>
            </p:nvSpPr>
            <p:spPr bwMode="auto">
              <a:xfrm>
                <a:off x="6832548" y="8749404"/>
                <a:ext cx="134074" cy="134109"/>
              </a:xfrm>
              <a:prstGeom prst="ellipse">
                <a:avLst/>
              </a:prstGeom>
              <a:solidFill>
                <a:schemeClr val="tx1"/>
              </a:solidFill>
              <a:ln w="2540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243797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490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</p:grpSp>
        <p:sp>
          <p:nvSpPr>
            <p:cNvPr id="34" name="Rectangle 33"/>
            <p:cNvSpPr/>
            <p:nvPr/>
          </p:nvSpPr>
          <p:spPr>
            <a:xfrm>
              <a:off x="9191335" y="1008994"/>
              <a:ext cx="1918576" cy="3186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IN" b="1" dirty="0">
                  <a:solidFill>
                    <a:schemeClr val="bg2">
                      <a:lumMod val="25000"/>
                    </a:schemeClr>
                  </a:solidFill>
                  <a:ea typeface="Verdana" pitchFamily="34" charset="0"/>
                  <a:cs typeface="Verdana" pitchFamily="34" charset="0"/>
                </a:rPr>
                <a:t>HCL Commerce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191335" y="2551927"/>
              <a:ext cx="1532679" cy="3186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IN" b="1" dirty="0">
                  <a:solidFill>
                    <a:schemeClr val="bg2">
                      <a:lumMod val="25000"/>
                    </a:schemeClr>
                  </a:solidFill>
                  <a:ea typeface="Verdana" pitchFamily="34" charset="0"/>
                  <a:cs typeface="Verdana" pitchFamily="34" charset="0"/>
                </a:rPr>
                <a:t>Magento v2.0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9191335" y="3536530"/>
              <a:ext cx="2291431" cy="5918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IN" b="1" dirty="0">
                  <a:solidFill>
                    <a:schemeClr val="bg2">
                      <a:lumMod val="25000"/>
                    </a:schemeClr>
                  </a:solidFill>
                  <a:ea typeface="Verdana" pitchFamily="34" charset="0"/>
                  <a:cs typeface="Verdana" pitchFamily="34" charset="0"/>
                </a:rPr>
                <a:t>Order Management /</a:t>
              </a:r>
            </a:p>
            <a:p>
              <a:pPr>
                <a:defRPr/>
              </a:pPr>
              <a:r>
                <a:rPr lang="en-IN" b="1" dirty="0">
                  <a:solidFill>
                    <a:schemeClr val="bg2">
                      <a:lumMod val="25000"/>
                    </a:schemeClr>
                  </a:solidFill>
                  <a:ea typeface="Verdana" pitchFamily="34" charset="0"/>
                  <a:cs typeface="Verdana" pitchFamily="34" charset="0"/>
                </a:rPr>
                <a:t> SAP ERP</a:t>
              </a: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3130854" y="1071977"/>
              <a:ext cx="1559368" cy="825307"/>
              <a:chOff x="6936508" y="4488706"/>
              <a:chExt cx="4005936" cy="2331638"/>
            </a:xfrm>
          </p:grpSpPr>
          <p:sp>
            <p:nvSpPr>
              <p:cNvPr id="63" name="Oval 62"/>
              <p:cNvSpPr/>
              <p:nvPr/>
            </p:nvSpPr>
            <p:spPr bwMode="auto">
              <a:xfrm>
                <a:off x="6936508" y="4488706"/>
                <a:ext cx="134074" cy="134109"/>
              </a:xfrm>
              <a:prstGeom prst="ellipse">
                <a:avLst/>
              </a:prstGeom>
              <a:solidFill>
                <a:schemeClr val="tx1"/>
              </a:solidFill>
              <a:ln w="2540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243797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490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64" name="Oval 63"/>
              <p:cNvSpPr/>
              <p:nvPr/>
            </p:nvSpPr>
            <p:spPr bwMode="auto">
              <a:xfrm>
                <a:off x="10808370" y="6686235"/>
                <a:ext cx="134074" cy="134109"/>
              </a:xfrm>
              <a:prstGeom prst="ellipse">
                <a:avLst/>
              </a:prstGeom>
              <a:solidFill>
                <a:schemeClr val="tx1"/>
              </a:solidFill>
              <a:ln w="2540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243797" tIns="121899" rIns="243797" bIns="121899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243797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490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cxnSp>
            <p:nvCxnSpPr>
              <p:cNvPr id="65" name="Elbow Connector 64"/>
              <p:cNvCxnSpPr>
                <a:cxnSpLocks/>
              </p:cNvCxnSpPr>
              <p:nvPr/>
            </p:nvCxnSpPr>
            <p:spPr bwMode="auto">
              <a:xfrm rot="10800000">
                <a:off x="7070586" y="4555771"/>
                <a:ext cx="3737785" cy="2197524"/>
              </a:xfrm>
              <a:prstGeom prst="bentConnector3">
                <a:avLst>
                  <a:gd name="adj1" fmla="val 70834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3175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0" name="Group 39"/>
            <p:cNvGrpSpPr/>
            <p:nvPr/>
          </p:nvGrpSpPr>
          <p:grpSpPr>
            <a:xfrm>
              <a:off x="3154709" y="2688289"/>
              <a:ext cx="1535513" cy="498426"/>
              <a:chOff x="6997790" y="7110874"/>
              <a:chExt cx="3944654" cy="1408141"/>
            </a:xfrm>
          </p:grpSpPr>
          <p:sp>
            <p:nvSpPr>
              <p:cNvPr id="60" name="Oval 59"/>
              <p:cNvSpPr/>
              <p:nvPr/>
            </p:nvSpPr>
            <p:spPr bwMode="auto">
              <a:xfrm>
                <a:off x="10808370" y="8384906"/>
                <a:ext cx="134074" cy="134109"/>
              </a:xfrm>
              <a:prstGeom prst="ellipse">
                <a:avLst/>
              </a:prstGeom>
              <a:solidFill>
                <a:schemeClr val="tx1"/>
              </a:solidFill>
              <a:ln w="2540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243797" tIns="121899" rIns="243797" bIns="121899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243797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490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cxnSp>
            <p:nvCxnSpPr>
              <p:cNvPr id="61" name="Elbow Connector 60"/>
              <p:cNvCxnSpPr>
                <a:stCxn id="60" idx="2"/>
              </p:cNvCxnSpPr>
              <p:nvPr/>
            </p:nvCxnSpPr>
            <p:spPr bwMode="auto">
              <a:xfrm flipH="1" flipV="1">
                <a:off x="7050947" y="7182127"/>
                <a:ext cx="3757423" cy="1269834"/>
              </a:xfrm>
              <a:prstGeom prst="bentConnector3">
                <a:avLst>
                  <a:gd name="adj1" fmla="val 76138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3175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62" name="Oval 61"/>
              <p:cNvSpPr/>
              <p:nvPr/>
            </p:nvSpPr>
            <p:spPr bwMode="auto">
              <a:xfrm>
                <a:off x="6997790" y="7110874"/>
                <a:ext cx="134074" cy="134109"/>
              </a:xfrm>
              <a:prstGeom prst="ellipse">
                <a:avLst/>
              </a:prstGeom>
              <a:solidFill>
                <a:schemeClr val="tx1"/>
              </a:solidFill>
              <a:ln w="2540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243797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490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3154716" y="3717671"/>
              <a:ext cx="1535517" cy="225182"/>
              <a:chOff x="6832548" y="8855547"/>
              <a:chExt cx="4109896" cy="636181"/>
            </a:xfrm>
          </p:grpSpPr>
          <p:sp>
            <p:nvSpPr>
              <p:cNvPr id="57" name="Oval 56"/>
              <p:cNvSpPr/>
              <p:nvPr/>
            </p:nvSpPr>
            <p:spPr bwMode="auto">
              <a:xfrm>
                <a:off x="10808371" y="9357618"/>
                <a:ext cx="134073" cy="134110"/>
              </a:xfrm>
              <a:prstGeom prst="ellipse">
                <a:avLst/>
              </a:prstGeom>
              <a:solidFill>
                <a:schemeClr val="tx1"/>
              </a:solidFill>
              <a:ln w="2540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243797" tIns="121899" rIns="243797" bIns="121899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243797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490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cxnSp>
            <p:nvCxnSpPr>
              <p:cNvPr id="58" name="Elbow Connector 57"/>
              <p:cNvCxnSpPr>
                <a:stCxn id="57" idx="2"/>
              </p:cNvCxnSpPr>
              <p:nvPr/>
            </p:nvCxnSpPr>
            <p:spPr bwMode="auto">
              <a:xfrm flipH="1" flipV="1">
                <a:off x="6911112" y="8908215"/>
                <a:ext cx="3897258" cy="516460"/>
              </a:xfrm>
              <a:prstGeom prst="bentConnector3">
                <a:avLst>
                  <a:gd name="adj1" fmla="val 87799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3175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59" name="Oval 58"/>
              <p:cNvSpPr/>
              <p:nvPr/>
            </p:nvSpPr>
            <p:spPr bwMode="auto">
              <a:xfrm>
                <a:off x="6832548" y="8855547"/>
                <a:ext cx="134073" cy="134109"/>
              </a:xfrm>
              <a:prstGeom prst="ellipse">
                <a:avLst/>
              </a:prstGeom>
              <a:solidFill>
                <a:schemeClr val="tx1"/>
              </a:solidFill>
              <a:ln w="2540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243797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490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</p:grpSp>
        <p:sp>
          <p:nvSpPr>
            <p:cNvPr id="44" name="Rectangle 43"/>
            <p:cNvSpPr/>
            <p:nvPr/>
          </p:nvSpPr>
          <p:spPr>
            <a:xfrm>
              <a:off x="1669438" y="927355"/>
              <a:ext cx="1326236" cy="3186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IN" b="1" dirty="0">
                  <a:solidFill>
                    <a:schemeClr val="bg2">
                      <a:lumMod val="25000"/>
                    </a:schemeClr>
                  </a:solidFill>
                  <a:ea typeface="Verdana" pitchFamily="34" charset="0"/>
                  <a:cs typeface="Verdana" pitchFamily="34" charset="0"/>
                </a:rPr>
                <a:t>SAP Hybris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045682" y="2549355"/>
              <a:ext cx="1949992" cy="5918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IN" b="1" dirty="0">
                  <a:solidFill>
                    <a:schemeClr val="bg2">
                      <a:lumMod val="25000"/>
                    </a:schemeClr>
                  </a:solidFill>
                  <a:ea typeface="Verdana" pitchFamily="34" charset="0"/>
                  <a:cs typeface="Verdana" pitchFamily="34" charset="0"/>
                </a:rPr>
                <a:t>Mobility Services</a:t>
              </a:r>
            </a:p>
            <a:p>
              <a:pPr algn="r">
                <a:defRPr/>
              </a:pPr>
              <a:r>
                <a:rPr lang="en-IN" b="1" dirty="0">
                  <a:solidFill>
                    <a:schemeClr val="bg2">
                      <a:lumMod val="25000"/>
                    </a:schemeClr>
                  </a:solidFill>
                  <a:ea typeface="Verdana" pitchFamily="34" charset="0"/>
                  <a:cs typeface="Verdana" pitchFamily="34" charset="0"/>
                </a:rPr>
                <a:t>(iOS / Android)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51386" y="3575217"/>
              <a:ext cx="2544286" cy="3186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en-IN" b="1" dirty="0">
                  <a:solidFill>
                    <a:schemeClr val="bg2">
                      <a:lumMod val="25000"/>
                    </a:schemeClr>
                  </a:solidFill>
                  <a:ea typeface="Verdana" pitchFamily="34" charset="0"/>
                  <a:cs typeface="Verdana" pitchFamily="34" charset="0"/>
                </a:rPr>
                <a:t>Web Development</a:t>
              </a:r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4962" y="4549227"/>
              <a:ext cx="457504" cy="284228"/>
            </a:xfrm>
            <a:prstGeom prst="rect">
              <a:avLst/>
            </a:prstGeom>
            <a:scene3d>
              <a:camera prst="orthographicFront">
                <a:rot lat="0" lon="3000000" rev="21300000"/>
              </a:camera>
              <a:lightRig rig="threePt" dir="t"/>
            </a:scene3d>
          </p:spPr>
        </p:pic>
      </p:grpSp>
      <p:cxnSp>
        <p:nvCxnSpPr>
          <p:cNvPr id="118" name="Elbow Connector 57">
            <a:extLst>
              <a:ext uri="{FF2B5EF4-FFF2-40B4-BE49-F238E27FC236}">
                <a16:creationId xmlns:a16="http://schemas.microsoft.com/office/drawing/2014/main" id="{58874E20-BD42-4813-8DAA-CA1548E9B4B7}"/>
              </a:ext>
            </a:extLst>
          </p:cNvPr>
          <p:cNvCxnSpPr/>
          <p:nvPr/>
        </p:nvCxnSpPr>
        <p:spPr bwMode="auto">
          <a:xfrm flipH="1" flipV="1">
            <a:off x="6754502" y="5458337"/>
            <a:ext cx="2953172" cy="370762"/>
          </a:xfrm>
          <a:prstGeom prst="bentConnector3">
            <a:avLst>
              <a:gd name="adj1" fmla="val 87799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6525C49-0BE2-4806-BAB8-8A3F0D764BAB}"/>
              </a:ext>
            </a:extLst>
          </p:cNvPr>
          <p:cNvSpPr/>
          <p:nvPr/>
        </p:nvSpPr>
        <p:spPr>
          <a:xfrm>
            <a:off x="1212139" y="5077816"/>
            <a:ext cx="5160262" cy="646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IN" b="1" dirty="0">
                <a:solidFill>
                  <a:schemeClr val="bg2">
                    <a:lumMod val="25000"/>
                  </a:schemeClr>
                </a:solidFill>
                <a:ea typeface="Verdana" pitchFamily="34" charset="0"/>
                <a:cs typeface="Verdana" pitchFamily="34" charset="0"/>
              </a:rPr>
              <a:t>Bespoke Application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D93760B-A91D-4F77-AB09-0ED0A1CDEEEA}"/>
              </a:ext>
            </a:extLst>
          </p:cNvPr>
          <p:cNvSpPr/>
          <p:nvPr/>
        </p:nvSpPr>
        <p:spPr bwMode="auto">
          <a:xfrm>
            <a:off x="9707675" y="5780961"/>
            <a:ext cx="101595" cy="96276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43797" tIns="121899" rIns="243797" bIns="121899" numCol="1" rtlCol="0" anchor="t" anchorCtr="0" compatLnSpc="1">
            <a:prstTxWarp prst="textNoShape">
              <a:avLst/>
            </a:prstTxWarp>
          </a:bodyPr>
          <a:lstStyle/>
          <a:p>
            <a:pPr algn="ctr" defTabSz="2437973" fontAlgn="base">
              <a:spcBef>
                <a:spcPct val="0"/>
              </a:spcBef>
              <a:spcAft>
                <a:spcPct val="0"/>
              </a:spcAft>
            </a:pPr>
            <a:endParaRPr lang="en-US" sz="149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F3015AD-93AF-428F-808F-141F224A7410}"/>
              </a:ext>
            </a:extLst>
          </p:cNvPr>
          <p:cNvSpPr/>
          <p:nvPr/>
        </p:nvSpPr>
        <p:spPr bwMode="auto">
          <a:xfrm>
            <a:off x="6659678" y="5395481"/>
            <a:ext cx="101595" cy="96276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43797" tIns="121899" rIns="243797" bIns="121899" numCol="1" rtlCol="0" anchor="t" anchorCtr="0" compatLnSpc="1">
            <a:prstTxWarp prst="textNoShape">
              <a:avLst/>
            </a:prstTxWarp>
          </a:bodyPr>
          <a:lstStyle/>
          <a:p>
            <a:pPr algn="ctr" defTabSz="2437973" fontAlgn="base">
              <a:spcBef>
                <a:spcPct val="0"/>
              </a:spcBef>
              <a:spcAft>
                <a:spcPct val="0"/>
              </a:spcAft>
            </a:pPr>
            <a:endParaRPr lang="en-US" sz="149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123" name="Elbow Connector 75">
            <a:extLst>
              <a:ext uri="{FF2B5EF4-FFF2-40B4-BE49-F238E27FC236}">
                <a16:creationId xmlns:a16="http://schemas.microsoft.com/office/drawing/2014/main" id="{23188C1C-9852-4BA8-B0DD-1F631599063F}"/>
              </a:ext>
            </a:extLst>
          </p:cNvPr>
          <p:cNvCxnSpPr/>
          <p:nvPr/>
        </p:nvCxnSpPr>
        <p:spPr bwMode="auto">
          <a:xfrm flipV="1">
            <a:off x="15312033" y="5523447"/>
            <a:ext cx="2966474" cy="911607"/>
          </a:xfrm>
          <a:prstGeom prst="bentConnector3">
            <a:avLst>
              <a:gd name="adj1" fmla="val 76138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510B74A9-EAD4-4337-A3E8-D4AAC647444D}"/>
              </a:ext>
            </a:extLst>
          </p:cNvPr>
          <p:cNvSpPr/>
          <p:nvPr/>
        </p:nvSpPr>
        <p:spPr bwMode="auto">
          <a:xfrm flipH="1">
            <a:off x="15233076" y="6413812"/>
            <a:ext cx="105851" cy="96276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43797" tIns="121899" rIns="243797" bIns="121899" numCol="1" rtlCol="0" anchor="t" anchorCtr="0" compatLnSpc="1">
            <a:prstTxWarp prst="textNoShape">
              <a:avLst/>
            </a:prstTxWarp>
          </a:bodyPr>
          <a:lstStyle/>
          <a:p>
            <a:pPr algn="ctr" defTabSz="2437973" fontAlgn="base">
              <a:spcBef>
                <a:spcPct val="0"/>
              </a:spcBef>
              <a:spcAft>
                <a:spcPct val="0"/>
              </a:spcAft>
            </a:pPr>
            <a:endParaRPr lang="en-US" sz="149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4610DF3-904A-424B-92DE-F1A45D604535}"/>
              </a:ext>
            </a:extLst>
          </p:cNvPr>
          <p:cNvSpPr/>
          <p:nvPr/>
        </p:nvSpPr>
        <p:spPr bwMode="auto">
          <a:xfrm flipH="1">
            <a:off x="18290041" y="5463558"/>
            <a:ext cx="105851" cy="96276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43797" tIns="121899" rIns="243797" bIns="121899" numCol="1" rtlCol="0" anchor="t" anchorCtr="0" compatLnSpc="1">
            <a:prstTxWarp prst="textNoShape">
              <a:avLst/>
            </a:prstTxWarp>
          </a:bodyPr>
          <a:lstStyle/>
          <a:p>
            <a:pPr algn="ctr" defTabSz="2437973" fontAlgn="base">
              <a:spcBef>
                <a:spcPct val="0"/>
              </a:spcBef>
              <a:spcAft>
                <a:spcPct val="0"/>
              </a:spcAft>
            </a:pPr>
            <a:endParaRPr lang="en-US" sz="149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08CCA1-6845-4BAE-AE39-0C73E5C8C3BF}"/>
              </a:ext>
            </a:extLst>
          </p:cNvPr>
          <p:cNvSpPr/>
          <p:nvPr/>
        </p:nvSpPr>
        <p:spPr>
          <a:xfrm>
            <a:off x="18696254" y="5144298"/>
            <a:ext cx="3891211" cy="646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b="1" dirty="0">
                <a:solidFill>
                  <a:schemeClr val="bg2">
                    <a:lumMod val="25000"/>
                  </a:schemeClr>
                </a:solidFill>
                <a:ea typeface="Verdana" pitchFamily="34" charset="0"/>
                <a:cs typeface="Verdana" pitchFamily="34" charset="0"/>
              </a:rPr>
              <a:t>DevOps Setup</a:t>
            </a:r>
          </a:p>
        </p:txBody>
      </p:sp>
    </p:spTree>
    <p:extLst>
      <p:ext uri="{BB962C8B-B14F-4D97-AF65-F5344CB8AC3E}">
        <p14:creationId xmlns:p14="http://schemas.microsoft.com/office/powerpoint/2010/main" val="121214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1739573" y="488028"/>
            <a:ext cx="20937538" cy="1539066"/>
            <a:chOff x="1739573" y="511491"/>
            <a:chExt cx="20937538" cy="1539066"/>
          </a:xfrm>
        </p:grpSpPr>
        <p:sp>
          <p:nvSpPr>
            <p:cNvPr id="77" name="TextBox 76"/>
            <p:cNvSpPr txBox="1"/>
            <p:nvPr/>
          </p:nvSpPr>
          <p:spPr>
            <a:xfrm>
              <a:off x="1739573" y="511491"/>
              <a:ext cx="20937538" cy="1246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502" b="1" dirty="0">
                  <a:solidFill>
                    <a:schemeClr val="accent2">
                      <a:lumMod val="75000"/>
                    </a:schemeClr>
                  </a:solidFill>
                  <a:latin typeface="Lato Regular"/>
                  <a:cs typeface="Lato Regular"/>
                </a:rPr>
                <a:t>Services Spectrum</a:t>
              </a:r>
              <a:endParaRPr lang="id-ID" sz="7502" b="1" dirty="0">
                <a:solidFill>
                  <a:schemeClr val="accent2">
                    <a:lumMod val="75000"/>
                  </a:schemeClr>
                </a:solidFill>
                <a:latin typeface="Lato Regular"/>
                <a:cs typeface="Lato Regular"/>
              </a:endParaRPr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82" name="Rectangle 81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</p:grpSp>
      </p:grpSp>
      <p:graphicFrame>
        <p:nvGraphicFramePr>
          <p:cNvPr id="118" name="Diagram 117"/>
          <p:cNvGraphicFramePr/>
          <p:nvPr>
            <p:extLst>
              <p:ext uri="{D42A27DB-BD31-4B8C-83A1-F6EECF244321}">
                <p14:modId xmlns:p14="http://schemas.microsoft.com/office/powerpoint/2010/main" val="3487447393"/>
              </p:ext>
            </p:extLst>
          </p:nvPr>
        </p:nvGraphicFramePr>
        <p:xfrm>
          <a:off x="2479383" y="2477573"/>
          <a:ext cx="19539983" cy="95251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8198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739573" y="284828"/>
            <a:ext cx="20937538" cy="1323439"/>
            <a:chOff x="1739573" y="308291"/>
            <a:chExt cx="20937538" cy="1323439"/>
          </a:xfrm>
        </p:grpSpPr>
        <p:sp>
          <p:nvSpPr>
            <p:cNvPr id="21" name="TextBox 20"/>
            <p:cNvSpPr txBox="1"/>
            <p:nvPr/>
          </p:nvSpPr>
          <p:spPr>
            <a:xfrm>
              <a:off x="1739573" y="308291"/>
              <a:ext cx="2093753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8000" b="1" dirty="0" err="1">
                  <a:solidFill>
                    <a:schemeClr val="accent2">
                      <a:lumMod val="75000"/>
                    </a:schemeClr>
                  </a:solidFill>
                  <a:latin typeface="Lato Regular"/>
                  <a:cs typeface="Lato Regular"/>
                </a:rPr>
                <a:t>Vedya</a:t>
              </a:r>
              <a:r>
                <a:rPr lang="en-US" sz="8000" b="1" dirty="0">
                  <a:solidFill>
                    <a:schemeClr val="accent2">
                      <a:lumMod val="75000"/>
                    </a:schemeClr>
                  </a:solidFill>
                  <a:latin typeface="Lato Regular"/>
                  <a:cs typeface="Lato Regular"/>
                </a:rPr>
                <a:t> Software Service Offering</a:t>
              </a: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10842089" y="1553083"/>
              <a:ext cx="2738812" cy="73153"/>
              <a:chOff x="1775295" y="1755697"/>
              <a:chExt cx="3631535" cy="45720"/>
            </a:xfrm>
          </p:grpSpPr>
          <p:sp>
            <p:nvSpPr>
              <p:cNvPr id="24" name="Rectangle 23"/>
              <p:cNvSpPr/>
              <p:nvPr/>
            </p:nvSpPr>
            <p:spPr>
              <a:xfrm flipV="1">
                <a:off x="1775295" y="1755697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 flipV="1">
                <a:off x="2390858" y="1755698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 flipV="1">
                <a:off x="3025595" y="1755698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 flipV="1">
                <a:off x="3641290" y="1755698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 flipV="1">
                <a:off x="4256852" y="1755698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 flipV="1">
                <a:off x="4866476" y="1755698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</p:grpSp>
      </p:grpSp>
      <p:sp>
        <p:nvSpPr>
          <p:cNvPr id="30" name="TextBox 29"/>
          <p:cNvSpPr txBox="1"/>
          <p:nvPr/>
        </p:nvSpPr>
        <p:spPr>
          <a:xfrm>
            <a:off x="1739573" y="1614110"/>
            <a:ext cx="2093753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dirty="0">
                <a:solidFill>
                  <a:schemeClr val="accent1">
                    <a:lumMod val="75000"/>
                  </a:schemeClr>
                </a:solidFill>
                <a:latin typeface="Calibri Light"/>
                <a:cs typeface="Calibri Light"/>
              </a:rPr>
              <a:t>Services</a:t>
            </a:r>
            <a:endParaRPr lang="id-ID" sz="3800" dirty="0">
              <a:solidFill>
                <a:schemeClr val="accent1">
                  <a:lumMod val="75000"/>
                </a:schemeClr>
              </a:solidFill>
              <a:latin typeface="Calibri Light"/>
              <a:cs typeface="Calibri Light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02833425"/>
              </p:ext>
            </p:extLst>
          </p:nvPr>
        </p:nvGraphicFramePr>
        <p:xfrm>
          <a:off x="3921412" y="2322689"/>
          <a:ext cx="16703388" cy="11291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0928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739573" y="488028"/>
            <a:ext cx="20937538" cy="1539066"/>
            <a:chOff x="1739573" y="511491"/>
            <a:chExt cx="20937538" cy="1539066"/>
          </a:xfrm>
        </p:grpSpPr>
        <p:sp>
          <p:nvSpPr>
            <p:cNvPr id="21" name="TextBox 20"/>
            <p:cNvSpPr txBox="1"/>
            <p:nvPr/>
          </p:nvSpPr>
          <p:spPr>
            <a:xfrm>
              <a:off x="1739573" y="511491"/>
              <a:ext cx="2093753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accent2">
                      <a:lumMod val="75000"/>
                    </a:schemeClr>
                  </a:solidFill>
                  <a:latin typeface="Lato Regular"/>
                  <a:cs typeface="Lato Regular"/>
                </a:rPr>
                <a:t>Our Industry Expertise &amp; Clientele</a:t>
              </a: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24" name="Rectangle 23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</p:grpSp>
      </p:grpSp>
      <p:sp>
        <p:nvSpPr>
          <p:cNvPr id="30" name="TextBox 29"/>
          <p:cNvSpPr txBox="1"/>
          <p:nvPr/>
        </p:nvSpPr>
        <p:spPr>
          <a:xfrm>
            <a:off x="1739573" y="2011544"/>
            <a:ext cx="2093753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dirty="0">
                <a:solidFill>
                  <a:schemeClr val="accent1">
                    <a:lumMod val="75000"/>
                  </a:schemeClr>
                </a:solidFill>
                <a:latin typeface="Calibri Light"/>
                <a:cs typeface="Calibri Light"/>
              </a:rPr>
              <a:t>Clientele </a:t>
            </a:r>
            <a:endParaRPr lang="id-ID" sz="3800" dirty="0">
              <a:solidFill>
                <a:schemeClr val="accent1">
                  <a:lumMod val="75000"/>
                </a:schemeClr>
              </a:solidFill>
              <a:latin typeface="Calibri Light"/>
              <a:cs typeface="Calibri Ligh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4173" y="3128676"/>
            <a:ext cx="3232187" cy="21547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7459" y="4067344"/>
            <a:ext cx="5514483" cy="22235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598" y="3598666"/>
            <a:ext cx="2073602" cy="16848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443" y="6570670"/>
            <a:ext cx="3605911" cy="18877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507" y="7669619"/>
            <a:ext cx="2742389" cy="25457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1866" y="7022412"/>
            <a:ext cx="3464494" cy="984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035" y="9173651"/>
            <a:ext cx="2766726" cy="20830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0609" y="9330634"/>
            <a:ext cx="2705751" cy="166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237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ubtitle 2"/>
          <p:cNvSpPr txBox="1">
            <a:spLocks/>
          </p:cNvSpPr>
          <p:nvPr/>
        </p:nvSpPr>
        <p:spPr>
          <a:xfrm>
            <a:off x="15104386" y="10768105"/>
            <a:ext cx="4912957" cy="2749824"/>
          </a:xfrm>
          <a:prstGeom prst="rect">
            <a:avLst/>
          </a:prstGeom>
        </p:spPr>
        <p:txBody>
          <a:bodyPr vert="horz" lIns="243797" tIns="121899" rIns="243797" bIns="121899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700" dirty="0">
              <a:solidFill>
                <a:schemeClr val="bg1"/>
              </a:solidFill>
              <a:latin typeface="Calibri Light"/>
              <a:cs typeface="Calibri Light"/>
            </a:endParaRPr>
          </a:p>
          <a:p>
            <a:pPr marL="0" indent="0">
              <a:buNone/>
            </a:pPr>
            <a:r>
              <a:rPr lang="en-US" sz="2700" dirty="0">
                <a:solidFill>
                  <a:schemeClr val="bg1"/>
                </a:solidFill>
                <a:latin typeface="Calibri Light"/>
                <a:cs typeface="Calibri Light"/>
              </a:rPr>
              <a:t>MS SARAF TOWERS, #15/7,</a:t>
            </a:r>
          </a:p>
          <a:p>
            <a:pPr marL="0" indent="0">
              <a:buNone/>
            </a:pPr>
            <a:r>
              <a:rPr lang="en-US" sz="2700" dirty="0">
                <a:solidFill>
                  <a:schemeClr val="bg1"/>
                </a:solidFill>
                <a:latin typeface="Calibri Light"/>
                <a:cs typeface="Calibri Light"/>
              </a:rPr>
              <a:t>1st Floor, Prime Rose Road,</a:t>
            </a:r>
          </a:p>
          <a:p>
            <a:pPr marL="0" indent="0">
              <a:buNone/>
            </a:pPr>
            <a:r>
              <a:rPr lang="en-US" sz="2700" dirty="0">
                <a:solidFill>
                  <a:schemeClr val="bg1"/>
                </a:solidFill>
                <a:latin typeface="Calibri Light"/>
                <a:cs typeface="Calibri Light"/>
              </a:rPr>
              <a:t>Bangalore – 560001, Karnataka</a:t>
            </a:r>
          </a:p>
          <a:p>
            <a:pPr marL="0" indent="0">
              <a:buNone/>
            </a:pPr>
            <a:r>
              <a:rPr lang="en-US" sz="2700" dirty="0">
                <a:solidFill>
                  <a:schemeClr val="bg1"/>
                </a:solidFill>
                <a:latin typeface="Calibri Light"/>
                <a:cs typeface="Calibri Light"/>
              </a:rPr>
              <a:t>Tel: +91 08040983128</a:t>
            </a:r>
          </a:p>
        </p:txBody>
      </p:sp>
      <p:sp>
        <p:nvSpPr>
          <p:cNvPr id="46" name="Freeform 85"/>
          <p:cNvSpPr>
            <a:spLocks noChangeArrowheads="1"/>
          </p:cNvSpPr>
          <p:nvPr/>
        </p:nvSpPr>
        <p:spPr bwMode="auto">
          <a:xfrm>
            <a:off x="15654364" y="10553983"/>
            <a:ext cx="669135" cy="541676"/>
          </a:xfrm>
          <a:custGeom>
            <a:avLst/>
            <a:gdLst>
              <a:gd name="T0" fmla="*/ 461 w 462"/>
              <a:gd name="T1" fmla="*/ 45 h 374"/>
              <a:gd name="T2" fmla="*/ 461 w 462"/>
              <a:gd name="T3" fmla="*/ 45 h 374"/>
              <a:gd name="T4" fmla="*/ 408 w 462"/>
              <a:gd name="T5" fmla="*/ 63 h 374"/>
              <a:gd name="T6" fmla="*/ 443 w 462"/>
              <a:gd name="T7" fmla="*/ 10 h 374"/>
              <a:gd name="T8" fmla="*/ 389 w 462"/>
              <a:gd name="T9" fmla="*/ 36 h 374"/>
              <a:gd name="T10" fmla="*/ 319 w 462"/>
              <a:gd name="T11" fmla="*/ 0 h 374"/>
              <a:gd name="T12" fmla="*/ 221 w 462"/>
              <a:gd name="T13" fmla="*/ 98 h 374"/>
              <a:gd name="T14" fmla="*/ 230 w 462"/>
              <a:gd name="T15" fmla="*/ 116 h 374"/>
              <a:gd name="T16" fmla="*/ 35 w 462"/>
              <a:gd name="T17" fmla="*/ 19 h 374"/>
              <a:gd name="T18" fmla="*/ 17 w 462"/>
              <a:gd name="T19" fmla="*/ 72 h 374"/>
              <a:gd name="T20" fmla="*/ 61 w 462"/>
              <a:gd name="T21" fmla="*/ 151 h 374"/>
              <a:gd name="T22" fmla="*/ 17 w 462"/>
              <a:gd name="T23" fmla="*/ 134 h 374"/>
              <a:gd name="T24" fmla="*/ 17 w 462"/>
              <a:gd name="T25" fmla="*/ 134 h 374"/>
              <a:gd name="T26" fmla="*/ 98 w 462"/>
              <a:gd name="T27" fmla="*/ 231 h 374"/>
              <a:gd name="T28" fmla="*/ 70 w 462"/>
              <a:gd name="T29" fmla="*/ 231 h 374"/>
              <a:gd name="T30" fmla="*/ 53 w 462"/>
              <a:gd name="T31" fmla="*/ 231 h 374"/>
              <a:gd name="T32" fmla="*/ 142 w 462"/>
              <a:gd name="T33" fmla="*/ 294 h 374"/>
              <a:gd name="T34" fmla="*/ 26 w 462"/>
              <a:gd name="T35" fmla="*/ 338 h 374"/>
              <a:gd name="T36" fmla="*/ 0 w 462"/>
              <a:gd name="T37" fmla="*/ 338 h 374"/>
              <a:gd name="T38" fmla="*/ 142 w 462"/>
              <a:gd name="T39" fmla="*/ 373 h 374"/>
              <a:gd name="T40" fmla="*/ 408 w 462"/>
              <a:gd name="T41" fmla="*/ 107 h 374"/>
              <a:gd name="T42" fmla="*/ 408 w 462"/>
              <a:gd name="T43" fmla="*/ 98 h 374"/>
              <a:gd name="T44" fmla="*/ 461 w 462"/>
              <a:gd name="T45" fmla="*/ 45 h 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62" h="374">
                <a:moveTo>
                  <a:pt x="461" y="45"/>
                </a:moveTo>
                <a:lnTo>
                  <a:pt x="461" y="45"/>
                </a:lnTo>
                <a:cubicBezTo>
                  <a:pt x="443" y="54"/>
                  <a:pt x="425" y="63"/>
                  <a:pt x="408" y="63"/>
                </a:cubicBezTo>
                <a:cubicBezTo>
                  <a:pt x="425" y="54"/>
                  <a:pt x="443" y="36"/>
                  <a:pt x="443" y="10"/>
                </a:cubicBezTo>
                <a:cubicBezTo>
                  <a:pt x="425" y="19"/>
                  <a:pt x="408" y="27"/>
                  <a:pt x="389" y="36"/>
                </a:cubicBezTo>
                <a:cubicBezTo>
                  <a:pt x="372" y="19"/>
                  <a:pt x="345" y="0"/>
                  <a:pt x="319" y="0"/>
                </a:cubicBezTo>
                <a:cubicBezTo>
                  <a:pt x="265" y="0"/>
                  <a:pt x="221" y="45"/>
                  <a:pt x="221" y="98"/>
                </a:cubicBezTo>
                <a:cubicBezTo>
                  <a:pt x="221" y="107"/>
                  <a:pt x="221" y="116"/>
                  <a:pt x="230" y="116"/>
                </a:cubicBezTo>
                <a:cubicBezTo>
                  <a:pt x="151" y="116"/>
                  <a:pt x="79" y="81"/>
                  <a:pt x="35" y="19"/>
                </a:cubicBezTo>
                <a:cubicBezTo>
                  <a:pt x="26" y="36"/>
                  <a:pt x="17" y="54"/>
                  <a:pt x="17" y="72"/>
                </a:cubicBezTo>
                <a:cubicBezTo>
                  <a:pt x="17" y="98"/>
                  <a:pt x="35" y="134"/>
                  <a:pt x="61" y="151"/>
                </a:cubicBezTo>
                <a:cubicBezTo>
                  <a:pt x="44" y="143"/>
                  <a:pt x="35" y="143"/>
                  <a:pt x="17" y="134"/>
                </a:cubicBezTo>
                <a:lnTo>
                  <a:pt x="17" y="134"/>
                </a:lnTo>
                <a:cubicBezTo>
                  <a:pt x="17" y="178"/>
                  <a:pt x="53" y="222"/>
                  <a:pt x="98" y="231"/>
                </a:cubicBezTo>
                <a:cubicBezTo>
                  <a:pt x="89" y="231"/>
                  <a:pt x="79" y="231"/>
                  <a:pt x="70" y="231"/>
                </a:cubicBezTo>
                <a:cubicBezTo>
                  <a:pt x="61" y="231"/>
                  <a:pt x="61" y="231"/>
                  <a:pt x="53" y="231"/>
                </a:cubicBezTo>
                <a:cubicBezTo>
                  <a:pt x="61" y="266"/>
                  <a:pt x="98" y="294"/>
                  <a:pt x="142" y="294"/>
                </a:cubicBezTo>
                <a:cubicBezTo>
                  <a:pt x="106" y="319"/>
                  <a:pt x="70" y="338"/>
                  <a:pt x="26" y="338"/>
                </a:cubicBezTo>
                <a:cubicBezTo>
                  <a:pt x="17" y="338"/>
                  <a:pt x="8" y="338"/>
                  <a:pt x="0" y="338"/>
                </a:cubicBezTo>
                <a:cubicBezTo>
                  <a:pt x="44" y="364"/>
                  <a:pt x="89" y="373"/>
                  <a:pt x="142" y="373"/>
                </a:cubicBezTo>
                <a:cubicBezTo>
                  <a:pt x="319" y="373"/>
                  <a:pt x="408" y="231"/>
                  <a:pt x="408" y="107"/>
                </a:cubicBezTo>
                <a:lnTo>
                  <a:pt x="408" y="98"/>
                </a:lnTo>
                <a:cubicBezTo>
                  <a:pt x="434" y="81"/>
                  <a:pt x="443" y="72"/>
                  <a:pt x="461" y="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2109312" y="8505981"/>
            <a:ext cx="4026310" cy="3279914"/>
            <a:chOff x="1051493" y="4214719"/>
            <a:chExt cx="2012893" cy="1639957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3064386" y="4214719"/>
              <a:ext cx="0" cy="163995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428175" y="5205324"/>
              <a:ext cx="126411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051493" y="4214719"/>
              <a:ext cx="0" cy="163995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6924072" y="8505981"/>
            <a:ext cx="3257740" cy="3279914"/>
            <a:chOff x="3458560" y="4214719"/>
            <a:chExt cx="1628658" cy="1639957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5087218" y="4214719"/>
              <a:ext cx="0" cy="163995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458560" y="5205324"/>
              <a:ext cx="126411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10933654" y="8505981"/>
            <a:ext cx="3294349" cy="3279914"/>
            <a:chOff x="5463090" y="4214719"/>
            <a:chExt cx="1646960" cy="1639957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7110050" y="4214719"/>
              <a:ext cx="0" cy="1639957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5463090" y="5205324"/>
              <a:ext cx="1264114" cy="0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14994953" y="8505981"/>
            <a:ext cx="3265291" cy="3279914"/>
            <a:chOff x="7493475" y="4214719"/>
            <a:chExt cx="1632433" cy="1639957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9125908" y="4214719"/>
              <a:ext cx="0" cy="163995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7493475" y="5205324"/>
              <a:ext cx="126411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19092391" y="8505981"/>
            <a:ext cx="3163906" cy="3279914"/>
            <a:chOff x="9541927" y="4214719"/>
            <a:chExt cx="1581747" cy="1639957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11123674" y="4214719"/>
              <a:ext cx="0" cy="163995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9541927" y="5205324"/>
              <a:ext cx="126411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3298576" y="10682838"/>
            <a:ext cx="1656962" cy="738674"/>
          </a:xfrm>
          <a:prstGeom prst="rect">
            <a:avLst/>
          </a:prstGeom>
          <a:noFill/>
        </p:spPr>
        <p:txBody>
          <a:bodyPr wrap="none" lIns="182889" tIns="91445" rIns="182889" bIns="91445" rtlCol="0">
            <a:spAutoFit/>
          </a:bodyPr>
          <a:lstStyle/>
          <a:p>
            <a:pPr algn="ctr"/>
            <a:r>
              <a:rPr lang="id-ID" sz="3600" dirty="0">
                <a:latin typeface="Roboto Light"/>
                <a:cs typeface="Roboto Light"/>
              </a:rPr>
              <a:t>Global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581162" y="10682838"/>
            <a:ext cx="3155119" cy="738674"/>
          </a:xfrm>
          <a:prstGeom prst="rect">
            <a:avLst/>
          </a:prstGeom>
          <a:noFill/>
        </p:spPr>
        <p:txBody>
          <a:bodyPr wrap="none" lIns="182889" tIns="91445" rIns="182889" bIns="91445" rtlCol="0">
            <a:spAutoFit/>
          </a:bodyPr>
          <a:lstStyle/>
          <a:p>
            <a:pPr algn="ctr"/>
            <a:r>
              <a:rPr lang="id-ID" sz="3600" dirty="0">
                <a:latin typeface="Roboto Light"/>
                <a:cs typeface="Roboto Light"/>
              </a:rPr>
              <a:t>Infrastructure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805842" y="10682838"/>
            <a:ext cx="2890022" cy="738674"/>
          </a:xfrm>
          <a:prstGeom prst="rect">
            <a:avLst/>
          </a:prstGeom>
          <a:noFill/>
        </p:spPr>
        <p:txBody>
          <a:bodyPr wrap="none" lIns="182889" tIns="91445" rIns="182889" bIns="91445" rtlCol="0">
            <a:spAutoFit/>
          </a:bodyPr>
          <a:lstStyle/>
          <a:p>
            <a:pPr algn="ctr"/>
            <a:r>
              <a:rPr lang="id-ID" sz="3600" dirty="0">
                <a:latin typeface="Roboto Light"/>
                <a:cs typeface="Roboto Light"/>
              </a:rPr>
              <a:t>Relationship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5436408" y="10682838"/>
            <a:ext cx="1774182" cy="738674"/>
          </a:xfrm>
          <a:prstGeom prst="rect">
            <a:avLst/>
          </a:prstGeom>
          <a:noFill/>
        </p:spPr>
        <p:txBody>
          <a:bodyPr wrap="none" lIns="182889" tIns="91445" rIns="182889" bIns="91445" rtlCol="0">
            <a:spAutoFit/>
          </a:bodyPr>
          <a:lstStyle/>
          <a:p>
            <a:pPr algn="ctr"/>
            <a:r>
              <a:rPr lang="id-ID" sz="3600" dirty="0">
                <a:latin typeface="Roboto Light"/>
                <a:cs typeface="Roboto Light"/>
              </a:rPr>
              <a:t>Quality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9249111" y="10682838"/>
            <a:ext cx="2267306" cy="738674"/>
          </a:xfrm>
          <a:prstGeom prst="rect">
            <a:avLst/>
          </a:prstGeom>
          <a:noFill/>
        </p:spPr>
        <p:txBody>
          <a:bodyPr wrap="none" lIns="182889" tIns="91445" rIns="182889" bIns="91445" rtlCol="0">
            <a:spAutoFit/>
          </a:bodyPr>
          <a:lstStyle/>
          <a:p>
            <a:pPr algn="ctr"/>
            <a:r>
              <a:rPr lang="en-US" sz="3600" dirty="0">
                <a:latin typeface="Roboto Light"/>
                <a:cs typeface="Roboto Light"/>
              </a:rPr>
              <a:t>Solutions</a:t>
            </a:r>
            <a:endParaRPr lang="id-ID" sz="3600" dirty="0">
              <a:latin typeface="Roboto Light"/>
              <a:cs typeface="Roboto Light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3693096" y="9379246"/>
            <a:ext cx="905876" cy="906115"/>
            <a:chOff x="2524463" y="4766967"/>
            <a:chExt cx="618725" cy="618888"/>
          </a:xfrm>
          <a:solidFill>
            <a:schemeClr val="accent1"/>
          </a:solidFill>
        </p:grpSpPr>
        <p:sp>
          <p:nvSpPr>
            <p:cNvPr id="68" name="Freeform 67"/>
            <p:cNvSpPr>
              <a:spLocks noChangeArrowheads="1"/>
            </p:cNvSpPr>
            <p:nvPr/>
          </p:nvSpPr>
          <p:spPr bwMode="auto">
            <a:xfrm>
              <a:off x="2704225" y="4779511"/>
              <a:ext cx="117056" cy="117086"/>
            </a:xfrm>
            <a:custGeom>
              <a:avLst/>
              <a:gdLst>
                <a:gd name="T0" fmla="*/ 0 w 123"/>
                <a:gd name="T1" fmla="*/ 122 h 123"/>
                <a:gd name="T2" fmla="*/ 0 w 123"/>
                <a:gd name="T3" fmla="*/ 122 h 123"/>
                <a:gd name="T4" fmla="*/ 122 w 123"/>
                <a:gd name="T5" fmla="*/ 122 h 123"/>
                <a:gd name="T6" fmla="*/ 122 w 123"/>
                <a:gd name="T7" fmla="*/ 0 h 123"/>
                <a:gd name="T8" fmla="*/ 0 w 123"/>
                <a:gd name="T9" fmla="*/ 12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123">
                  <a:moveTo>
                    <a:pt x="0" y="122"/>
                  </a:moveTo>
                  <a:lnTo>
                    <a:pt x="0" y="122"/>
                  </a:lnTo>
                  <a:cubicBezTo>
                    <a:pt x="122" y="122"/>
                    <a:pt x="122" y="122"/>
                    <a:pt x="122" y="122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68" y="0"/>
                    <a:pt x="26" y="54"/>
                    <a:pt x="0" y="12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152366" tIns="76183" rIns="152366" bIns="76183" anchor="ctr"/>
            <a:lstStyle/>
            <a:p>
              <a:endParaRPr lang="en-US"/>
            </a:p>
          </p:txBody>
        </p:sp>
        <p:sp>
          <p:nvSpPr>
            <p:cNvPr id="69" name="Freeform 68"/>
            <p:cNvSpPr>
              <a:spLocks noChangeArrowheads="1"/>
            </p:cNvSpPr>
            <p:nvPr/>
          </p:nvSpPr>
          <p:spPr bwMode="auto">
            <a:xfrm>
              <a:off x="2666603" y="4934235"/>
              <a:ext cx="154681" cy="129630"/>
            </a:xfrm>
            <a:custGeom>
              <a:avLst/>
              <a:gdLst>
                <a:gd name="T0" fmla="*/ 163 w 164"/>
                <a:gd name="T1" fmla="*/ 136 h 137"/>
                <a:gd name="T2" fmla="*/ 163 w 164"/>
                <a:gd name="T3" fmla="*/ 136 h 137"/>
                <a:gd name="T4" fmla="*/ 163 w 164"/>
                <a:gd name="T5" fmla="*/ 0 h 137"/>
                <a:gd name="T6" fmla="*/ 27 w 164"/>
                <a:gd name="T7" fmla="*/ 0 h 137"/>
                <a:gd name="T8" fmla="*/ 0 w 164"/>
                <a:gd name="T9" fmla="*/ 136 h 137"/>
                <a:gd name="T10" fmla="*/ 163 w 164"/>
                <a:gd name="T11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4" h="137">
                  <a:moveTo>
                    <a:pt x="163" y="136"/>
                  </a:moveTo>
                  <a:lnTo>
                    <a:pt x="163" y="136"/>
                  </a:lnTo>
                  <a:cubicBezTo>
                    <a:pt x="163" y="0"/>
                    <a:pt x="163" y="0"/>
                    <a:pt x="163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3" y="40"/>
                    <a:pt x="0" y="82"/>
                    <a:pt x="0" y="136"/>
                  </a:cubicBezTo>
                  <a:lnTo>
                    <a:pt x="163" y="136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152366" tIns="76183" rIns="152366" bIns="76183" anchor="ctr"/>
            <a:lstStyle/>
            <a:p>
              <a:endParaRPr lang="en-US"/>
            </a:p>
          </p:txBody>
        </p:sp>
        <p:sp>
          <p:nvSpPr>
            <p:cNvPr id="70" name="Freeform 69"/>
            <p:cNvSpPr>
              <a:spLocks noChangeArrowheads="1"/>
            </p:cNvSpPr>
            <p:nvPr/>
          </p:nvSpPr>
          <p:spPr bwMode="auto">
            <a:xfrm>
              <a:off x="2850546" y="4779511"/>
              <a:ext cx="117056" cy="117086"/>
            </a:xfrm>
            <a:custGeom>
              <a:avLst/>
              <a:gdLst>
                <a:gd name="T0" fmla="*/ 0 w 122"/>
                <a:gd name="T1" fmla="*/ 0 h 123"/>
                <a:gd name="T2" fmla="*/ 0 w 122"/>
                <a:gd name="T3" fmla="*/ 0 h 123"/>
                <a:gd name="T4" fmla="*/ 0 w 122"/>
                <a:gd name="T5" fmla="*/ 122 h 123"/>
                <a:gd name="T6" fmla="*/ 121 w 122"/>
                <a:gd name="T7" fmla="*/ 122 h 123"/>
                <a:gd name="T8" fmla="*/ 0 w 122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23">
                  <a:moveTo>
                    <a:pt x="0" y="0"/>
                  </a:moveTo>
                  <a:lnTo>
                    <a:pt x="0" y="0"/>
                  </a:lnTo>
                  <a:cubicBezTo>
                    <a:pt x="0" y="122"/>
                    <a:pt x="0" y="122"/>
                    <a:pt x="0" y="122"/>
                  </a:cubicBezTo>
                  <a:cubicBezTo>
                    <a:pt x="121" y="122"/>
                    <a:pt x="121" y="122"/>
                    <a:pt x="121" y="122"/>
                  </a:cubicBezTo>
                  <a:cubicBezTo>
                    <a:pt x="95" y="54"/>
                    <a:pt x="41" y="0"/>
                    <a:pt x="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152366" tIns="76183" rIns="152366" bIns="76183" anchor="ctr"/>
            <a:lstStyle/>
            <a:p>
              <a:endParaRPr lang="en-US"/>
            </a:p>
          </p:txBody>
        </p:sp>
        <p:sp>
          <p:nvSpPr>
            <p:cNvPr id="71" name="Freeform 70"/>
            <p:cNvSpPr>
              <a:spLocks noChangeArrowheads="1"/>
            </p:cNvSpPr>
            <p:nvPr/>
          </p:nvSpPr>
          <p:spPr bwMode="auto">
            <a:xfrm>
              <a:off x="2524463" y="5088955"/>
              <a:ext cx="142140" cy="142175"/>
            </a:xfrm>
            <a:custGeom>
              <a:avLst/>
              <a:gdLst>
                <a:gd name="T0" fmla="*/ 122 w 151"/>
                <a:gd name="T1" fmla="*/ 0 h 150"/>
                <a:gd name="T2" fmla="*/ 122 w 151"/>
                <a:gd name="T3" fmla="*/ 0 h 150"/>
                <a:gd name="T4" fmla="*/ 0 w 151"/>
                <a:gd name="T5" fmla="*/ 0 h 150"/>
                <a:gd name="T6" fmla="*/ 42 w 151"/>
                <a:gd name="T7" fmla="*/ 149 h 150"/>
                <a:gd name="T8" fmla="*/ 42 w 151"/>
                <a:gd name="T9" fmla="*/ 149 h 150"/>
                <a:gd name="T10" fmla="*/ 150 w 151"/>
                <a:gd name="T11" fmla="*/ 149 h 150"/>
                <a:gd name="T12" fmla="*/ 122 w 151"/>
                <a:gd name="T1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" h="150">
                  <a:moveTo>
                    <a:pt x="122" y="0"/>
                  </a:moveTo>
                  <a:lnTo>
                    <a:pt x="122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54"/>
                    <a:pt x="14" y="109"/>
                    <a:pt x="42" y="149"/>
                  </a:cubicBezTo>
                  <a:lnTo>
                    <a:pt x="42" y="149"/>
                  </a:lnTo>
                  <a:cubicBezTo>
                    <a:pt x="150" y="149"/>
                    <a:pt x="150" y="149"/>
                    <a:pt x="150" y="149"/>
                  </a:cubicBezTo>
                  <a:cubicBezTo>
                    <a:pt x="136" y="109"/>
                    <a:pt x="122" y="54"/>
                    <a:pt x="122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152366" tIns="76183" rIns="152366" bIns="76183" anchor="ctr"/>
            <a:lstStyle/>
            <a:p>
              <a:endParaRPr lang="en-US"/>
            </a:p>
          </p:txBody>
        </p:sp>
        <p:sp>
          <p:nvSpPr>
            <p:cNvPr id="72" name="Freeform 71"/>
            <p:cNvSpPr>
              <a:spLocks noChangeArrowheads="1"/>
            </p:cNvSpPr>
            <p:nvPr/>
          </p:nvSpPr>
          <p:spPr bwMode="auto">
            <a:xfrm>
              <a:off x="3001048" y="5088955"/>
              <a:ext cx="142140" cy="142175"/>
            </a:xfrm>
            <a:custGeom>
              <a:avLst/>
              <a:gdLst>
                <a:gd name="T0" fmla="*/ 14 w 150"/>
                <a:gd name="T1" fmla="*/ 0 h 150"/>
                <a:gd name="T2" fmla="*/ 14 w 150"/>
                <a:gd name="T3" fmla="*/ 0 h 150"/>
                <a:gd name="T4" fmla="*/ 0 w 150"/>
                <a:gd name="T5" fmla="*/ 149 h 150"/>
                <a:gd name="T6" fmla="*/ 95 w 150"/>
                <a:gd name="T7" fmla="*/ 149 h 150"/>
                <a:gd name="T8" fmla="*/ 109 w 150"/>
                <a:gd name="T9" fmla="*/ 149 h 150"/>
                <a:gd name="T10" fmla="*/ 149 w 150"/>
                <a:gd name="T11" fmla="*/ 0 h 150"/>
                <a:gd name="T12" fmla="*/ 14 w 150"/>
                <a:gd name="T1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" h="150">
                  <a:moveTo>
                    <a:pt x="14" y="0"/>
                  </a:moveTo>
                  <a:lnTo>
                    <a:pt x="14" y="0"/>
                  </a:lnTo>
                  <a:cubicBezTo>
                    <a:pt x="14" y="54"/>
                    <a:pt x="0" y="109"/>
                    <a:pt x="0" y="149"/>
                  </a:cubicBezTo>
                  <a:cubicBezTo>
                    <a:pt x="95" y="149"/>
                    <a:pt x="95" y="149"/>
                    <a:pt x="95" y="149"/>
                  </a:cubicBezTo>
                  <a:lnTo>
                    <a:pt x="109" y="149"/>
                  </a:lnTo>
                  <a:cubicBezTo>
                    <a:pt x="122" y="109"/>
                    <a:pt x="149" y="54"/>
                    <a:pt x="149" y="0"/>
                  </a:cubicBezTo>
                  <a:lnTo>
                    <a:pt x="14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152366" tIns="76183" rIns="152366" bIns="76183" anchor="ctr"/>
            <a:lstStyle/>
            <a:p>
              <a:endParaRPr lang="en-US"/>
            </a:p>
          </p:txBody>
        </p:sp>
        <p:sp>
          <p:nvSpPr>
            <p:cNvPr id="73" name="Freeform 72"/>
            <p:cNvSpPr>
              <a:spLocks noChangeArrowheads="1"/>
            </p:cNvSpPr>
            <p:nvPr/>
          </p:nvSpPr>
          <p:spPr bwMode="auto">
            <a:xfrm>
              <a:off x="2666603" y="5088955"/>
              <a:ext cx="154681" cy="142175"/>
            </a:xfrm>
            <a:custGeom>
              <a:avLst/>
              <a:gdLst>
                <a:gd name="T0" fmla="*/ 163 w 164"/>
                <a:gd name="T1" fmla="*/ 0 h 150"/>
                <a:gd name="T2" fmla="*/ 163 w 164"/>
                <a:gd name="T3" fmla="*/ 0 h 150"/>
                <a:gd name="T4" fmla="*/ 0 w 164"/>
                <a:gd name="T5" fmla="*/ 0 h 150"/>
                <a:gd name="T6" fmla="*/ 27 w 164"/>
                <a:gd name="T7" fmla="*/ 149 h 150"/>
                <a:gd name="T8" fmla="*/ 163 w 164"/>
                <a:gd name="T9" fmla="*/ 149 h 150"/>
                <a:gd name="T10" fmla="*/ 163 w 164"/>
                <a:gd name="T11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4" h="150">
                  <a:moveTo>
                    <a:pt x="163" y="0"/>
                  </a:moveTo>
                  <a:lnTo>
                    <a:pt x="163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54"/>
                    <a:pt x="13" y="109"/>
                    <a:pt x="27" y="149"/>
                  </a:cubicBezTo>
                  <a:cubicBezTo>
                    <a:pt x="163" y="149"/>
                    <a:pt x="163" y="149"/>
                    <a:pt x="163" y="149"/>
                  </a:cubicBezTo>
                  <a:lnTo>
                    <a:pt x="163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152366" tIns="76183" rIns="152366" bIns="76183" anchor="ctr"/>
            <a:lstStyle/>
            <a:p>
              <a:endParaRPr lang="en-US"/>
            </a:p>
          </p:txBody>
        </p:sp>
        <p:sp>
          <p:nvSpPr>
            <p:cNvPr id="74" name="Freeform 73"/>
            <p:cNvSpPr>
              <a:spLocks noChangeArrowheads="1"/>
            </p:cNvSpPr>
            <p:nvPr/>
          </p:nvSpPr>
          <p:spPr bwMode="auto">
            <a:xfrm>
              <a:off x="2524463" y="4921688"/>
              <a:ext cx="142140" cy="142175"/>
            </a:xfrm>
            <a:custGeom>
              <a:avLst/>
              <a:gdLst>
                <a:gd name="T0" fmla="*/ 122 w 151"/>
                <a:gd name="T1" fmla="*/ 150 h 151"/>
                <a:gd name="T2" fmla="*/ 122 w 151"/>
                <a:gd name="T3" fmla="*/ 150 h 151"/>
                <a:gd name="T4" fmla="*/ 150 w 151"/>
                <a:gd name="T5" fmla="*/ 14 h 151"/>
                <a:gd name="T6" fmla="*/ 42 w 151"/>
                <a:gd name="T7" fmla="*/ 14 h 151"/>
                <a:gd name="T8" fmla="*/ 42 w 151"/>
                <a:gd name="T9" fmla="*/ 0 h 151"/>
                <a:gd name="T10" fmla="*/ 0 w 151"/>
                <a:gd name="T11" fmla="*/ 150 h 151"/>
                <a:gd name="T12" fmla="*/ 122 w 151"/>
                <a:gd name="T13" fmla="*/ 15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" h="151">
                  <a:moveTo>
                    <a:pt x="122" y="150"/>
                  </a:moveTo>
                  <a:lnTo>
                    <a:pt x="122" y="150"/>
                  </a:lnTo>
                  <a:cubicBezTo>
                    <a:pt x="122" y="96"/>
                    <a:pt x="136" y="54"/>
                    <a:pt x="150" y="14"/>
                  </a:cubicBezTo>
                  <a:cubicBezTo>
                    <a:pt x="42" y="14"/>
                    <a:pt x="42" y="14"/>
                    <a:pt x="42" y="14"/>
                  </a:cubicBezTo>
                  <a:lnTo>
                    <a:pt x="42" y="0"/>
                  </a:lnTo>
                  <a:cubicBezTo>
                    <a:pt x="14" y="54"/>
                    <a:pt x="0" y="96"/>
                    <a:pt x="0" y="150"/>
                  </a:cubicBezTo>
                  <a:lnTo>
                    <a:pt x="122" y="15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152366" tIns="76183" rIns="152366" bIns="76183" anchor="ctr"/>
            <a:lstStyle/>
            <a:p>
              <a:endParaRPr lang="en-US"/>
            </a:p>
          </p:txBody>
        </p:sp>
        <p:sp>
          <p:nvSpPr>
            <p:cNvPr id="75" name="Freeform 74"/>
            <p:cNvSpPr>
              <a:spLocks noChangeArrowheads="1"/>
            </p:cNvSpPr>
            <p:nvPr/>
          </p:nvSpPr>
          <p:spPr bwMode="auto">
            <a:xfrm>
              <a:off x="2850547" y="4934235"/>
              <a:ext cx="142140" cy="129630"/>
            </a:xfrm>
            <a:custGeom>
              <a:avLst/>
              <a:gdLst>
                <a:gd name="T0" fmla="*/ 149 w 150"/>
                <a:gd name="T1" fmla="*/ 136 h 137"/>
                <a:gd name="T2" fmla="*/ 149 w 150"/>
                <a:gd name="T3" fmla="*/ 136 h 137"/>
                <a:gd name="T4" fmla="*/ 121 w 150"/>
                <a:gd name="T5" fmla="*/ 0 h 137"/>
                <a:gd name="T6" fmla="*/ 0 w 150"/>
                <a:gd name="T7" fmla="*/ 0 h 137"/>
                <a:gd name="T8" fmla="*/ 0 w 150"/>
                <a:gd name="T9" fmla="*/ 136 h 137"/>
                <a:gd name="T10" fmla="*/ 149 w 150"/>
                <a:gd name="T11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0" h="137">
                  <a:moveTo>
                    <a:pt x="149" y="136"/>
                  </a:moveTo>
                  <a:lnTo>
                    <a:pt x="149" y="136"/>
                  </a:lnTo>
                  <a:cubicBezTo>
                    <a:pt x="149" y="82"/>
                    <a:pt x="135" y="40"/>
                    <a:pt x="12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lnTo>
                    <a:pt x="149" y="136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152366" tIns="76183" rIns="152366" bIns="76183" anchor="ctr"/>
            <a:lstStyle/>
            <a:p>
              <a:endParaRPr lang="en-US"/>
            </a:p>
          </p:txBody>
        </p:sp>
        <p:sp>
          <p:nvSpPr>
            <p:cNvPr id="76" name="Freeform 75"/>
            <p:cNvSpPr>
              <a:spLocks noChangeArrowheads="1"/>
            </p:cNvSpPr>
            <p:nvPr/>
          </p:nvSpPr>
          <p:spPr bwMode="auto">
            <a:xfrm>
              <a:off x="2574630" y="4766967"/>
              <a:ext cx="183944" cy="129630"/>
            </a:xfrm>
            <a:custGeom>
              <a:avLst/>
              <a:gdLst>
                <a:gd name="T0" fmla="*/ 109 w 192"/>
                <a:gd name="T1" fmla="*/ 136 h 137"/>
                <a:gd name="T2" fmla="*/ 109 w 192"/>
                <a:gd name="T3" fmla="*/ 136 h 137"/>
                <a:gd name="T4" fmla="*/ 191 w 192"/>
                <a:gd name="T5" fmla="*/ 0 h 137"/>
                <a:gd name="T6" fmla="*/ 0 w 192"/>
                <a:gd name="T7" fmla="*/ 136 h 137"/>
                <a:gd name="T8" fmla="*/ 109 w 192"/>
                <a:gd name="T9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137">
                  <a:moveTo>
                    <a:pt x="109" y="136"/>
                  </a:moveTo>
                  <a:lnTo>
                    <a:pt x="109" y="136"/>
                  </a:lnTo>
                  <a:cubicBezTo>
                    <a:pt x="123" y="82"/>
                    <a:pt x="151" y="28"/>
                    <a:pt x="191" y="0"/>
                  </a:cubicBezTo>
                  <a:cubicBezTo>
                    <a:pt x="109" y="28"/>
                    <a:pt x="42" y="82"/>
                    <a:pt x="0" y="136"/>
                  </a:cubicBezTo>
                  <a:lnTo>
                    <a:pt x="109" y="136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152366" tIns="76183" rIns="152366" bIns="76183" anchor="ctr"/>
            <a:lstStyle/>
            <a:p>
              <a:endParaRPr lang="en-US"/>
            </a:p>
          </p:txBody>
        </p:sp>
        <p:sp>
          <p:nvSpPr>
            <p:cNvPr id="77" name="Freeform 76"/>
            <p:cNvSpPr>
              <a:spLocks noChangeArrowheads="1"/>
            </p:cNvSpPr>
            <p:nvPr/>
          </p:nvSpPr>
          <p:spPr bwMode="auto">
            <a:xfrm>
              <a:off x="2574630" y="5256222"/>
              <a:ext cx="183944" cy="129633"/>
            </a:xfrm>
            <a:custGeom>
              <a:avLst/>
              <a:gdLst>
                <a:gd name="T0" fmla="*/ 109 w 192"/>
                <a:gd name="T1" fmla="*/ 0 h 136"/>
                <a:gd name="T2" fmla="*/ 109 w 192"/>
                <a:gd name="T3" fmla="*/ 0 h 136"/>
                <a:gd name="T4" fmla="*/ 0 w 192"/>
                <a:gd name="T5" fmla="*/ 0 h 136"/>
                <a:gd name="T6" fmla="*/ 191 w 192"/>
                <a:gd name="T7" fmla="*/ 135 h 136"/>
                <a:gd name="T8" fmla="*/ 109 w 192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136">
                  <a:moveTo>
                    <a:pt x="109" y="0"/>
                  </a:moveTo>
                  <a:lnTo>
                    <a:pt x="109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42" y="67"/>
                    <a:pt x="109" y="121"/>
                    <a:pt x="191" y="135"/>
                  </a:cubicBezTo>
                  <a:cubicBezTo>
                    <a:pt x="151" y="109"/>
                    <a:pt x="123" y="67"/>
                    <a:pt x="10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152366" tIns="76183" rIns="152366" bIns="76183" anchor="ctr"/>
            <a:lstStyle/>
            <a:p>
              <a:endParaRPr lang="en-US"/>
            </a:p>
          </p:txBody>
        </p:sp>
        <p:sp>
          <p:nvSpPr>
            <p:cNvPr id="78" name="Freeform 77"/>
            <p:cNvSpPr>
              <a:spLocks noChangeArrowheads="1"/>
            </p:cNvSpPr>
            <p:nvPr/>
          </p:nvSpPr>
          <p:spPr bwMode="auto">
            <a:xfrm>
              <a:off x="2900713" y="4766967"/>
              <a:ext cx="179762" cy="129630"/>
            </a:xfrm>
            <a:custGeom>
              <a:avLst/>
              <a:gdLst>
                <a:gd name="T0" fmla="*/ 95 w 191"/>
                <a:gd name="T1" fmla="*/ 136 h 137"/>
                <a:gd name="T2" fmla="*/ 95 w 191"/>
                <a:gd name="T3" fmla="*/ 136 h 137"/>
                <a:gd name="T4" fmla="*/ 190 w 191"/>
                <a:gd name="T5" fmla="*/ 136 h 137"/>
                <a:gd name="T6" fmla="*/ 0 w 191"/>
                <a:gd name="T7" fmla="*/ 0 h 137"/>
                <a:gd name="T8" fmla="*/ 95 w 191"/>
                <a:gd name="T9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137">
                  <a:moveTo>
                    <a:pt x="95" y="136"/>
                  </a:moveTo>
                  <a:lnTo>
                    <a:pt x="95" y="136"/>
                  </a:lnTo>
                  <a:cubicBezTo>
                    <a:pt x="190" y="136"/>
                    <a:pt x="190" y="136"/>
                    <a:pt x="190" y="136"/>
                  </a:cubicBezTo>
                  <a:cubicBezTo>
                    <a:pt x="150" y="82"/>
                    <a:pt x="81" y="28"/>
                    <a:pt x="0" y="0"/>
                  </a:cubicBezTo>
                  <a:cubicBezTo>
                    <a:pt x="41" y="28"/>
                    <a:pt x="67" y="82"/>
                    <a:pt x="95" y="13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152366" tIns="76183" rIns="152366" bIns="76183" anchor="ctr"/>
            <a:lstStyle/>
            <a:p>
              <a:endParaRPr lang="en-US"/>
            </a:p>
          </p:txBody>
        </p:sp>
        <p:sp>
          <p:nvSpPr>
            <p:cNvPr id="79" name="Freeform 78"/>
            <p:cNvSpPr>
              <a:spLocks noChangeArrowheads="1"/>
            </p:cNvSpPr>
            <p:nvPr/>
          </p:nvSpPr>
          <p:spPr bwMode="auto">
            <a:xfrm>
              <a:off x="2900713" y="5256222"/>
              <a:ext cx="179762" cy="129633"/>
            </a:xfrm>
            <a:custGeom>
              <a:avLst/>
              <a:gdLst>
                <a:gd name="T0" fmla="*/ 95 w 191"/>
                <a:gd name="T1" fmla="*/ 0 h 136"/>
                <a:gd name="T2" fmla="*/ 95 w 191"/>
                <a:gd name="T3" fmla="*/ 0 h 136"/>
                <a:gd name="T4" fmla="*/ 0 w 191"/>
                <a:gd name="T5" fmla="*/ 135 h 136"/>
                <a:gd name="T6" fmla="*/ 190 w 191"/>
                <a:gd name="T7" fmla="*/ 0 h 136"/>
                <a:gd name="T8" fmla="*/ 95 w 191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136">
                  <a:moveTo>
                    <a:pt x="95" y="0"/>
                  </a:moveTo>
                  <a:lnTo>
                    <a:pt x="95" y="0"/>
                  </a:lnTo>
                  <a:cubicBezTo>
                    <a:pt x="67" y="67"/>
                    <a:pt x="41" y="109"/>
                    <a:pt x="0" y="135"/>
                  </a:cubicBezTo>
                  <a:cubicBezTo>
                    <a:pt x="81" y="121"/>
                    <a:pt x="150" y="67"/>
                    <a:pt x="190" y="0"/>
                  </a:cubicBezTo>
                  <a:lnTo>
                    <a:pt x="95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152366" tIns="76183" rIns="152366" bIns="76183" anchor="ctr"/>
            <a:lstStyle/>
            <a:p>
              <a:endParaRPr lang="en-US"/>
            </a:p>
          </p:txBody>
        </p:sp>
        <p:sp>
          <p:nvSpPr>
            <p:cNvPr id="80" name="Freeform 79"/>
            <p:cNvSpPr>
              <a:spLocks noChangeArrowheads="1"/>
            </p:cNvSpPr>
            <p:nvPr/>
          </p:nvSpPr>
          <p:spPr bwMode="auto">
            <a:xfrm>
              <a:off x="3001048" y="4921688"/>
              <a:ext cx="142140" cy="142175"/>
            </a:xfrm>
            <a:custGeom>
              <a:avLst/>
              <a:gdLst>
                <a:gd name="T0" fmla="*/ 95 w 150"/>
                <a:gd name="T1" fmla="*/ 14 h 151"/>
                <a:gd name="T2" fmla="*/ 95 w 150"/>
                <a:gd name="T3" fmla="*/ 14 h 151"/>
                <a:gd name="T4" fmla="*/ 0 w 150"/>
                <a:gd name="T5" fmla="*/ 14 h 151"/>
                <a:gd name="T6" fmla="*/ 14 w 150"/>
                <a:gd name="T7" fmla="*/ 150 h 151"/>
                <a:gd name="T8" fmla="*/ 149 w 150"/>
                <a:gd name="T9" fmla="*/ 150 h 151"/>
                <a:gd name="T10" fmla="*/ 109 w 150"/>
                <a:gd name="T11" fmla="*/ 0 h 151"/>
                <a:gd name="T12" fmla="*/ 95 w 150"/>
                <a:gd name="T13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" h="151">
                  <a:moveTo>
                    <a:pt x="95" y="14"/>
                  </a:moveTo>
                  <a:lnTo>
                    <a:pt x="95" y="14"/>
                  </a:lnTo>
                  <a:cubicBezTo>
                    <a:pt x="0" y="14"/>
                    <a:pt x="0" y="14"/>
                    <a:pt x="0" y="14"/>
                  </a:cubicBezTo>
                  <a:cubicBezTo>
                    <a:pt x="0" y="54"/>
                    <a:pt x="14" y="96"/>
                    <a:pt x="14" y="150"/>
                  </a:cubicBezTo>
                  <a:cubicBezTo>
                    <a:pt x="149" y="150"/>
                    <a:pt x="149" y="150"/>
                    <a:pt x="149" y="150"/>
                  </a:cubicBezTo>
                  <a:cubicBezTo>
                    <a:pt x="149" y="96"/>
                    <a:pt x="122" y="54"/>
                    <a:pt x="109" y="0"/>
                  </a:cubicBezTo>
                  <a:lnTo>
                    <a:pt x="95" y="14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152366" tIns="76183" rIns="152366" bIns="76183" anchor="ctr"/>
            <a:lstStyle/>
            <a:p>
              <a:endParaRPr lang="en-US"/>
            </a:p>
          </p:txBody>
        </p:sp>
        <p:sp>
          <p:nvSpPr>
            <p:cNvPr id="81" name="Freeform 80"/>
            <p:cNvSpPr>
              <a:spLocks noChangeArrowheads="1"/>
            </p:cNvSpPr>
            <p:nvPr/>
          </p:nvSpPr>
          <p:spPr bwMode="auto">
            <a:xfrm>
              <a:off x="2850546" y="5256222"/>
              <a:ext cx="117056" cy="129633"/>
            </a:xfrm>
            <a:custGeom>
              <a:avLst/>
              <a:gdLst>
                <a:gd name="T0" fmla="*/ 121 w 122"/>
                <a:gd name="T1" fmla="*/ 0 h 136"/>
                <a:gd name="T2" fmla="*/ 121 w 122"/>
                <a:gd name="T3" fmla="*/ 0 h 136"/>
                <a:gd name="T4" fmla="*/ 0 w 122"/>
                <a:gd name="T5" fmla="*/ 0 h 136"/>
                <a:gd name="T6" fmla="*/ 0 w 122"/>
                <a:gd name="T7" fmla="*/ 135 h 136"/>
                <a:gd name="T8" fmla="*/ 121 w 122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36">
                  <a:moveTo>
                    <a:pt x="121" y="0"/>
                  </a:moveTo>
                  <a:lnTo>
                    <a:pt x="121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41" y="135"/>
                    <a:pt x="95" y="81"/>
                    <a:pt x="121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152366" tIns="76183" rIns="152366" bIns="76183" anchor="ctr"/>
            <a:lstStyle/>
            <a:p>
              <a:endParaRPr lang="en-US"/>
            </a:p>
          </p:txBody>
        </p:sp>
        <p:sp>
          <p:nvSpPr>
            <p:cNvPr id="82" name="Freeform 81"/>
            <p:cNvSpPr>
              <a:spLocks noChangeArrowheads="1"/>
            </p:cNvSpPr>
            <p:nvPr/>
          </p:nvSpPr>
          <p:spPr bwMode="auto">
            <a:xfrm>
              <a:off x="2850547" y="5088955"/>
              <a:ext cx="142140" cy="142175"/>
            </a:xfrm>
            <a:custGeom>
              <a:avLst/>
              <a:gdLst>
                <a:gd name="T0" fmla="*/ 0 w 150"/>
                <a:gd name="T1" fmla="*/ 0 h 150"/>
                <a:gd name="T2" fmla="*/ 0 w 150"/>
                <a:gd name="T3" fmla="*/ 0 h 150"/>
                <a:gd name="T4" fmla="*/ 0 w 150"/>
                <a:gd name="T5" fmla="*/ 149 h 150"/>
                <a:gd name="T6" fmla="*/ 121 w 150"/>
                <a:gd name="T7" fmla="*/ 149 h 150"/>
                <a:gd name="T8" fmla="*/ 149 w 150"/>
                <a:gd name="T9" fmla="*/ 0 h 150"/>
                <a:gd name="T10" fmla="*/ 0 w 150"/>
                <a:gd name="T11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0" h="150">
                  <a:moveTo>
                    <a:pt x="0" y="0"/>
                  </a:moveTo>
                  <a:lnTo>
                    <a:pt x="0" y="0"/>
                  </a:lnTo>
                  <a:cubicBezTo>
                    <a:pt x="0" y="149"/>
                    <a:pt x="0" y="149"/>
                    <a:pt x="0" y="149"/>
                  </a:cubicBezTo>
                  <a:cubicBezTo>
                    <a:pt x="121" y="149"/>
                    <a:pt x="121" y="149"/>
                    <a:pt x="121" y="149"/>
                  </a:cubicBezTo>
                  <a:cubicBezTo>
                    <a:pt x="135" y="109"/>
                    <a:pt x="149" y="54"/>
                    <a:pt x="149" y="0"/>
                  </a:cubicBez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152366" tIns="76183" rIns="152366" bIns="76183" anchor="ctr"/>
            <a:lstStyle/>
            <a:p>
              <a:endParaRPr lang="en-US"/>
            </a:p>
          </p:txBody>
        </p:sp>
        <p:sp>
          <p:nvSpPr>
            <p:cNvPr id="83" name="Freeform 82"/>
            <p:cNvSpPr>
              <a:spLocks noChangeArrowheads="1"/>
            </p:cNvSpPr>
            <p:nvPr/>
          </p:nvSpPr>
          <p:spPr bwMode="auto">
            <a:xfrm>
              <a:off x="2704225" y="5256222"/>
              <a:ext cx="117056" cy="129633"/>
            </a:xfrm>
            <a:custGeom>
              <a:avLst/>
              <a:gdLst>
                <a:gd name="T0" fmla="*/ 122 w 123"/>
                <a:gd name="T1" fmla="*/ 135 h 136"/>
                <a:gd name="T2" fmla="*/ 122 w 123"/>
                <a:gd name="T3" fmla="*/ 135 h 136"/>
                <a:gd name="T4" fmla="*/ 122 w 123"/>
                <a:gd name="T5" fmla="*/ 0 h 136"/>
                <a:gd name="T6" fmla="*/ 0 w 123"/>
                <a:gd name="T7" fmla="*/ 0 h 136"/>
                <a:gd name="T8" fmla="*/ 122 w 123"/>
                <a:gd name="T9" fmla="*/ 13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136">
                  <a:moveTo>
                    <a:pt x="122" y="135"/>
                  </a:moveTo>
                  <a:lnTo>
                    <a:pt x="122" y="135"/>
                  </a:lnTo>
                  <a:cubicBezTo>
                    <a:pt x="122" y="0"/>
                    <a:pt x="122" y="0"/>
                    <a:pt x="12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" y="81"/>
                    <a:pt x="68" y="135"/>
                    <a:pt x="122" y="13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152366" tIns="76183" rIns="152366" bIns="76183" anchor="ctr"/>
            <a:lstStyle/>
            <a:p>
              <a:endParaRPr lang="en-US"/>
            </a:p>
          </p:txBody>
        </p:sp>
      </p:grpSp>
      <p:sp>
        <p:nvSpPr>
          <p:cNvPr id="84" name="Freeform 182"/>
          <p:cNvSpPr>
            <a:spLocks noChangeArrowheads="1"/>
          </p:cNvSpPr>
          <p:nvPr/>
        </p:nvSpPr>
        <p:spPr bwMode="auto">
          <a:xfrm>
            <a:off x="7790881" y="9331724"/>
            <a:ext cx="823518" cy="823734"/>
          </a:xfrm>
          <a:custGeom>
            <a:avLst/>
            <a:gdLst>
              <a:gd name="T0" fmla="*/ 653 w 654"/>
              <a:gd name="T1" fmla="*/ 0 h 654"/>
              <a:gd name="T2" fmla="*/ 0 w 654"/>
              <a:gd name="T3" fmla="*/ 14 h 654"/>
              <a:gd name="T4" fmla="*/ 0 w 654"/>
              <a:gd name="T5" fmla="*/ 653 h 654"/>
              <a:gd name="T6" fmla="*/ 272 w 654"/>
              <a:gd name="T7" fmla="*/ 653 h 654"/>
              <a:gd name="T8" fmla="*/ 380 w 654"/>
              <a:gd name="T9" fmla="*/ 450 h 654"/>
              <a:gd name="T10" fmla="*/ 380 w 654"/>
              <a:gd name="T11" fmla="*/ 653 h 654"/>
              <a:gd name="T12" fmla="*/ 653 w 654"/>
              <a:gd name="T13" fmla="*/ 653 h 654"/>
              <a:gd name="T14" fmla="*/ 653 w 654"/>
              <a:gd name="T15" fmla="*/ 0 h 654"/>
              <a:gd name="T16" fmla="*/ 177 w 654"/>
              <a:gd name="T17" fmla="*/ 450 h 654"/>
              <a:gd name="T18" fmla="*/ 81 w 654"/>
              <a:gd name="T19" fmla="*/ 558 h 654"/>
              <a:gd name="T20" fmla="*/ 177 w 654"/>
              <a:gd name="T21" fmla="*/ 450 h 654"/>
              <a:gd name="T22" fmla="*/ 81 w 654"/>
              <a:gd name="T23" fmla="*/ 368 h 654"/>
              <a:gd name="T24" fmla="*/ 177 w 654"/>
              <a:gd name="T25" fmla="*/ 259 h 654"/>
              <a:gd name="T26" fmla="*/ 81 w 654"/>
              <a:gd name="T27" fmla="*/ 368 h 654"/>
              <a:gd name="T28" fmla="*/ 81 w 654"/>
              <a:gd name="T29" fmla="*/ 177 h 654"/>
              <a:gd name="T30" fmla="*/ 177 w 654"/>
              <a:gd name="T31" fmla="*/ 68 h 654"/>
              <a:gd name="T32" fmla="*/ 81 w 654"/>
              <a:gd name="T33" fmla="*/ 177 h 654"/>
              <a:gd name="T34" fmla="*/ 380 w 654"/>
              <a:gd name="T35" fmla="*/ 259 h 654"/>
              <a:gd name="T36" fmla="*/ 272 w 654"/>
              <a:gd name="T37" fmla="*/ 368 h 654"/>
              <a:gd name="T38" fmla="*/ 380 w 654"/>
              <a:gd name="T39" fmla="*/ 259 h 654"/>
              <a:gd name="T40" fmla="*/ 272 w 654"/>
              <a:gd name="T41" fmla="*/ 177 h 654"/>
              <a:gd name="T42" fmla="*/ 380 w 654"/>
              <a:gd name="T43" fmla="*/ 68 h 654"/>
              <a:gd name="T44" fmla="*/ 272 w 654"/>
              <a:gd name="T45" fmla="*/ 177 h 654"/>
              <a:gd name="T46" fmla="*/ 571 w 654"/>
              <a:gd name="T47" fmla="*/ 450 h 654"/>
              <a:gd name="T48" fmla="*/ 476 w 654"/>
              <a:gd name="T49" fmla="*/ 558 h 654"/>
              <a:gd name="T50" fmla="*/ 571 w 654"/>
              <a:gd name="T51" fmla="*/ 450 h 654"/>
              <a:gd name="T52" fmla="*/ 476 w 654"/>
              <a:gd name="T53" fmla="*/ 368 h 654"/>
              <a:gd name="T54" fmla="*/ 571 w 654"/>
              <a:gd name="T55" fmla="*/ 259 h 654"/>
              <a:gd name="T56" fmla="*/ 476 w 654"/>
              <a:gd name="T57" fmla="*/ 368 h 654"/>
              <a:gd name="T58" fmla="*/ 476 w 654"/>
              <a:gd name="T59" fmla="*/ 177 h 654"/>
              <a:gd name="T60" fmla="*/ 571 w 654"/>
              <a:gd name="T61" fmla="*/ 68 h 654"/>
              <a:gd name="T62" fmla="*/ 476 w 654"/>
              <a:gd name="T63" fmla="*/ 177 h 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54" h="654">
                <a:moveTo>
                  <a:pt x="653" y="0"/>
                </a:moveTo>
                <a:lnTo>
                  <a:pt x="653" y="0"/>
                </a:ln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14"/>
                </a:cubicBezTo>
                <a:cubicBezTo>
                  <a:pt x="0" y="653"/>
                  <a:pt x="0" y="653"/>
                  <a:pt x="0" y="653"/>
                </a:cubicBezTo>
                <a:lnTo>
                  <a:pt x="0" y="653"/>
                </a:lnTo>
                <a:cubicBezTo>
                  <a:pt x="272" y="653"/>
                  <a:pt x="272" y="653"/>
                  <a:pt x="272" y="653"/>
                </a:cubicBezTo>
                <a:lnTo>
                  <a:pt x="272" y="653"/>
                </a:lnTo>
                <a:cubicBezTo>
                  <a:pt x="272" y="450"/>
                  <a:pt x="272" y="450"/>
                  <a:pt x="272" y="450"/>
                </a:cubicBezTo>
                <a:cubicBezTo>
                  <a:pt x="380" y="450"/>
                  <a:pt x="380" y="450"/>
                  <a:pt x="380" y="450"/>
                </a:cubicBezTo>
                <a:cubicBezTo>
                  <a:pt x="380" y="653"/>
                  <a:pt x="380" y="653"/>
                  <a:pt x="380" y="653"/>
                </a:cubicBezTo>
                <a:lnTo>
                  <a:pt x="380" y="653"/>
                </a:lnTo>
                <a:cubicBezTo>
                  <a:pt x="653" y="653"/>
                  <a:pt x="653" y="653"/>
                  <a:pt x="653" y="653"/>
                </a:cubicBezTo>
                <a:lnTo>
                  <a:pt x="653" y="653"/>
                </a:lnTo>
                <a:cubicBezTo>
                  <a:pt x="653" y="14"/>
                  <a:pt x="653" y="14"/>
                  <a:pt x="653" y="14"/>
                </a:cubicBezTo>
                <a:cubicBezTo>
                  <a:pt x="653" y="0"/>
                  <a:pt x="653" y="0"/>
                  <a:pt x="653" y="0"/>
                </a:cubicBezTo>
                <a:close/>
                <a:moveTo>
                  <a:pt x="177" y="450"/>
                </a:moveTo>
                <a:lnTo>
                  <a:pt x="177" y="450"/>
                </a:lnTo>
                <a:cubicBezTo>
                  <a:pt x="177" y="558"/>
                  <a:pt x="177" y="558"/>
                  <a:pt x="177" y="558"/>
                </a:cubicBezTo>
                <a:cubicBezTo>
                  <a:pt x="81" y="558"/>
                  <a:pt x="81" y="558"/>
                  <a:pt x="81" y="558"/>
                </a:cubicBezTo>
                <a:cubicBezTo>
                  <a:pt x="81" y="450"/>
                  <a:pt x="81" y="450"/>
                  <a:pt x="81" y="450"/>
                </a:cubicBezTo>
                <a:lnTo>
                  <a:pt x="177" y="450"/>
                </a:lnTo>
                <a:close/>
                <a:moveTo>
                  <a:pt x="81" y="368"/>
                </a:moveTo>
                <a:lnTo>
                  <a:pt x="81" y="368"/>
                </a:lnTo>
                <a:cubicBezTo>
                  <a:pt x="81" y="259"/>
                  <a:pt x="81" y="259"/>
                  <a:pt x="81" y="259"/>
                </a:cubicBezTo>
                <a:cubicBezTo>
                  <a:pt x="177" y="259"/>
                  <a:pt x="177" y="259"/>
                  <a:pt x="177" y="259"/>
                </a:cubicBezTo>
                <a:cubicBezTo>
                  <a:pt x="177" y="368"/>
                  <a:pt x="177" y="368"/>
                  <a:pt x="177" y="368"/>
                </a:cubicBezTo>
                <a:lnTo>
                  <a:pt x="81" y="368"/>
                </a:lnTo>
                <a:close/>
                <a:moveTo>
                  <a:pt x="81" y="177"/>
                </a:moveTo>
                <a:lnTo>
                  <a:pt x="81" y="177"/>
                </a:lnTo>
                <a:cubicBezTo>
                  <a:pt x="81" y="68"/>
                  <a:pt x="81" y="68"/>
                  <a:pt x="81" y="68"/>
                </a:cubicBezTo>
                <a:cubicBezTo>
                  <a:pt x="177" y="68"/>
                  <a:pt x="177" y="68"/>
                  <a:pt x="177" y="68"/>
                </a:cubicBezTo>
                <a:cubicBezTo>
                  <a:pt x="177" y="177"/>
                  <a:pt x="177" y="177"/>
                  <a:pt x="177" y="177"/>
                </a:cubicBezTo>
                <a:lnTo>
                  <a:pt x="81" y="177"/>
                </a:lnTo>
                <a:close/>
                <a:moveTo>
                  <a:pt x="380" y="259"/>
                </a:moveTo>
                <a:lnTo>
                  <a:pt x="380" y="259"/>
                </a:lnTo>
                <a:cubicBezTo>
                  <a:pt x="380" y="368"/>
                  <a:pt x="380" y="368"/>
                  <a:pt x="380" y="368"/>
                </a:cubicBezTo>
                <a:cubicBezTo>
                  <a:pt x="272" y="368"/>
                  <a:pt x="272" y="368"/>
                  <a:pt x="272" y="368"/>
                </a:cubicBezTo>
                <a:cubicBezTo>
                  <a:pt x="272" y="259"/>
                  <a:pt x="272" y="259"/>
                  <a:pt x="272" y="259"/>
                </a:cubicBezTo>
                <a:lnTo>
                  <a:pt x="380" y="259"/>
                </a:lnTo>
                <a:close/>
                <a:moveTo>
                  <a:pt x="272" y="177"/>
                </a:moveTo>
                <a:lnTo>
                  <a:pt x="272" y="177"/>
                </a:lnTo>
                <a:cubicBezTo>
                  <a:pt x="272" y="68"/>
                  <a:pt x="272" y="68"/>
                  <a:pt x="272" y="68"/>
                </a:cubicBezTo>
                <a:cubicBezTo>
                  <a:pt x="380" y="68"/>
                  <a:pt x="380" y="68"/>
                  <a:pt x="380" y="68"/>
                </a:cubicBezTo>
                <a:cubicBezTo>
                  <a:pt x="380" y="177"/>
                  <a:pt x="380" y="177"/>
                  <a:pt x="380" y="177"/>
                </a:cubicBezTo>
                <a:lnTo>
                  <a:pt x="272" y="177"/>
                </a:lnTo>
                <a:close/>
                <a:moveTo>
                  <a:pt x="571" y="450"/>
                </a:moveTo>
                <a:lnTo>
                  <a:pt x="571" y="450"/>
                </a:lnTo>
                <a:cubicBezTo>
                  <a:pt x="571" y="558"/>
                  <a:pt x="571" y="558"/>
                  <a:pt x="571" y="558"/>
                </a:cubicBezTo>
                <a:cubicBezTo>
                  <a:pt x="476" y="558"/>
                  <a:pt x="476" y="558"/>
                  <a:pt x="476" y="558"/>
                </a:cubicBezTo>
                <a:cubicBezTo>
                  <a:pt x="476" y="450"/>
                  <a:pt x="476" y="450"/>
                  <a:pt x="476" y="450"/>
                </a:cubicBezTo>
                <a:lnTo>
                  <a:pt x="571" y="450"/>
                </a:lnTo>
                <a:close/>
                <a:moveTo>
                  <a:pt x="476" y="368"/>
                </a:moveTo>
                <a:lnTo>
                  <a:pt x="476" y="368"/>
                </a:lnTo>
                <a:cubicBezTo>
                  <a:pt x="476" y="259"/>
                  <a:pt x="476" y="259"/>
                  <a:pt x="476" y="259"/>
                </a:cubicBezTo>
                <a:cubicBezTo>
                  <a:pt x="571" y="259"/>
                  <a:pt x="571" y="259"/>
                  <a:pt x="571" y="259"/>
                </a:cubicBezTo>
                <a:cubicBezTo>
                  <a:pt x="571" y="368"/>
                  <a:pt x="571" y="368"/>
                  <a:pt x="571" y="368"/>
                </a:cubicBezTo>
                <a:lnTo>
                  <a:pt x="476" y="368"/>
                </a:lnTo>
                <a:close/>
                <a:moveTo>
                  <a:pt x="476" y="177"/>
                </a:moveTo>
                <a:lnTo>
                  <a:pt x="476" y="177"/>
                </a:lnTo>
                <a:cubicBezTo>
                  <a:pt x="476" y="68"/>
                  <a:pt x="476" y="68"/>
                  <a:pt x="476" y="68"/>
                </a:cubicBezTo>
                <a:cubicBezTo>
                  <a:pt x="571" y="68"/>
                  <a:pt x="571" y="68"/>
                  <a:pt x="571" y="68"/>
                </a:cubicBezTo>
                <a:cubicBezTo>
                  <a:pt x="571" y="177"/>
                  <a:pt x="571" y="177"/>
                  <a:pt x="571" y="177"/>
                </a:cubicBezTo>
                <a:lnTo>
                  <a:pt x="476" y="1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lIns="152366" tIns="76183" rIns="152366" bIns="76183" anchor="ctr"/>
          <a:lstStyle/>
          <a:p>
            <a:endParaRPr lang="en-US"/>
          </a:p>
        </p:txBody>
      </p:sp>
      <p:grpSp>
        <p:nvGrpSpPr>
          <p:cNvPr id="85" name="Group 84"/>
          <p:cNvGrpSpPr/>
          <p:nvPr/>
        </p:nvGrpSpPr>
        <p:grpSpPr>
          <a:xfrm>
            <a:off x="11849500" y="9224201"/>
            <a:ext cx="790132" cy="829307"/>
            <a:chOff x="6550342" y="10834538"/>
            <a:chExt cx="593638" cy="623070"/>
          </a:xfrm>
          <a:solidFill>
            <a:schemeClr val="accent3"/>
          </a:solidFill>
        </p:grpSpPr>
        <p:sp>
          <p:nvSpPr>
            <p:cNvPr id="86" name="Freeform 220"/>
            <p:cNvSpPr>
              <a:spLocks noChangeArrowheads="1"/>
            </p:cNvSpPr>
            <p:nvPr/>
          </p:nvSpPr>
          <p:spPr bwMode="auto">
            <a:xfrm>
              <a:off x="6550342" y="10834540"/>
              <a:ext cx="209028" cy="401438"/>
            </a:xfrm>
            <a:custGeom>
              <a:avLst/>
              <a:gdLst>
                <a:gd name="T0" fmla="*/ 218 w 219"/>
                <a:gd name="T1" fmla="*/ 136 h 423"/>
                <a:gd name="T2" fmla="*/ 218 w 219"/>
                <a:gd name="T3" fmla="*/ 136 h 423"/>
                <a:gd name="T4" fmla="*/ 54 w 219"/>
                <a:gd name="T5" fmla="*/ 0 h 423"/>
                <a:gd name="T6" fmla="*/ 0 w 219"/>
                <a:gd name="T7" fmla="*/ 0 h 423"/>
                <a:gd name="T8" fmla="*/ 0 w 219"/>
                <a:gd name="T9" fmla="*/ 422 h 423"/>
                <a:gd name="T10" fmla="*/ 41 w 219"/>
                <a:gd name="T11" fmla="*/ 381 h 423"/>
                <a:gd name="T12" fmla="*/ 54 w 219"/>
                <a:gd name="T13" fmla="*/ 381 h 423"/>
                <a:gd name="T14" fmla="*/ 218 w 219"/>
                <a:gd name="T15" fmla="*/ 163 h 423"/>
                <a:gd name="T16" fmla="*/ 218 w 219"/>
                <a:gd name="T17" fmla="*/ 136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9" h="423">
                  <a:moveTo>
                    <a:pt x="218" y="136"/>
                  </a:moveTo>
                  <a:lnTo>
                    <a:pt x="218" y="136"/>
                  </a:lnTo>
                  <a:cubicBezTo>
                    <a:pt x="54" y="0"/>
                    <a:pt x="54" y="0"/>
                    <a:pt x="5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22"/>
                    <a:pt x="0" y="422"/>
                    <a:pt x="0" y="422"/>
                  </a:cubicBezTo>
                  <a:cubicBezTo>
                    <a:pt x="41" y="381"/>
                    <a:pt x="41" y="381"/>
                    <a:pt x="41" y="381"/>
                  </a:cubicBezTo>
                  <a:cubicBezTo>
                    <a:pt x="41" y="381"/>
                    <a:pt x="41" y="381"/>
                    <a:pt x="54" y="381"/>
                  </a:cubicBezTo>
                  <a:cubicBezTo>
                    <a:pt x="218" y="163"/>
                    <a:pt x="218" y="163"/>
                    <a:pt x="218" y="163"/>
                  </a:cubicBezTo>
                  <a:lnTo>
                    <a:pt x="218" y="136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152366" tIns="76183" rIns="152366" bIns="76183" anchor="ctr"/>
            <a:lstStyle/>
            <a:p>
              <a:endParaRPr lang="en-US"/>
            </a:p>
          </p:txBody>
        </p:sp>
        <p:sp>
          <p:nvSpPr>
            <p:cNvPr id="87" name="Freeform 221"/>
            <p:cNvSpPr>
              <a:spLocks noChangeArrowheads="1"/>
            </p:cNvSpPr>
            <p:nvPr/>
          </p:nvSpPr>
          <p:spPr bwMode="auto">
            <a:xfrm>
              <a:off x="6654855" y="11311249"/>
              <a:ext cx="50167" cy="37636"/>
            </a:xfrm>
            <a:custGeom>
              <a:avLst/>
              <a:gdLst>
                <a:gd name="T0" fmla="*/ 26 w 55"/>
                <a:gd name="T1" fmla="*/ 0 h 41"/>
                <a:gd name="T2" fmla="*/ 26 w 55"/>
                <a:gd name="T3" fmla="*/ 0 h 41"/>
                <a:gd name="T4" fmla="*/ 12 w 55"/>
                <a:gd name="T5" fmla="*/ 0 h 41"/>
                <a:gd name="T6" fmla="*/ 12 w 55"/>
                <a:gd name="T7" fmla="*/ 27 h 41"/>
                <a:gd name="T8" fmla="*/ 40 w 55"/>
                <a:gd name="T9" fmla="*/ 27 h 41"/>
                <a:gd name="T10" fmla="*/ 40 w 55"/>
                <a:gd name="T11" fmla="*/ 0 h 41"/>
                <a:gd name="T12" fmla="*/ 26 w 55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41">
                  <a:moveTo>
                    <a:pt x="26" y="0"/>
                  </a:moveTo>
                  <a:lnTo>
                    <a:pt x="26" y="0"/>
                  </a:lnTo>
                  <a:lnTo>
                    <a:pt x="12" y="0"/>
                  </a:lnTo>
                  <a:cubicBezTo>
                    <a:pt x="0" y="12"/>
                    <a:pt x="12" y="27"/>
                    <a:pt x="12" y="27"/>
                  </a:cubicBezTo>
                  <a:cubicBezTo>
                    <a:pt x="26" y="40"/>
                    <a:pt x="40" y="40"/>
                    <a:pt x="40" y="27"/>
                  </a:cubicBezTo>
                  <a:cubicBezTo>
                    <a:pt x="54" y="12"/>
                    <a:pt x="54" y="0"/>
                    <a:pt x="40" y="0"/>
                  </a:cubicBezTo>
                  <a:cubicBezTo>
                    <a:pt x="40" y="0"/>
                    <a:pt x="40" y="0"/>
                    <a:pt x="26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152366" tIns="76183" rIns="152366" bIns="76183" anchor="ctr"/>
            <a:lstStyle/>
            <a:p>
              <a:endParaRPr lang="en-US"/>
            </a:p>
          </p:txBody>
        </p:sp>
        <p:sp>
          <p:nvSpPr>
            <p:cNvPr id="88" name="Freeform 222"/>
            <p:cNvSpPr>
              <a:spLocks noChangeArrowheads="1"/>
            </p:cNvSpPr>
            <p:nvPr/>
          </p:nvSpPr>
          <p:spPr bwMode="auto">
            <a:xfrm>
              <a:off x="6604690" y="11261068"/>
              <a:ext cx="54346" cy="54363"/>
            </a:xfrm>
            <a:custGeom>
              <a:avLst/>
              <a:gdLst>
                <a:gd name="T0" fmla="*/ 28 w 57"/>
                <a:gd name="T1" fmla="*/ 0 h 56"/>
                <a:gd name="T2" fmla="*/ 28 w 57"/>
                <a:gd name="T3" fmla="*/ 0 h 56"/>
                <a:gd name="T4" fmla="*/ 14 w 57"/>
                <a:gd name="T5" fmla="*/ 13 h 56"/>
                <a:gd name="T6" fmla="*/ 14 w 57"/>
                <a:gd name="T7" fmla="*/ 41 h 56"/>
                <a:gd name="T8" fmla="*/ 42 w 57"/>
                <a:gd name="T9" fmla="*/ 41 h 56"/>
                <a:gd name="T10" fmla="*/ 42 w 57"/>
                <a:gd name="T11" fmla="*/ 13 h 56"/>
                <a:gd name="T12" fmla="*/ 28 w 57"/>
                <a:gd name="T1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56">
                  <a:moveTo>
                    <a:pt x="28" y="0"/>
                  </a:moveTo>
                  <a:lnTo>
                    <a:pt x="28" y="0"/>
                  </a:lnTo>
                  <a:lnTo>
                    <a:pt x="14" y="13"/>
                  </a:lnTo>
                  <a:cubicBezTo>
                    <a:pt x="0" y="27"/>
                    <a:pt x="14" y="41"/>
                    <a:pt x="14" y="41"/>
                  </a:cubicBezTo>
                  <a:cubicBezTo>
                    <a:pt x="28" y="55"/>
                    <a:pt x="42" y="55"/>
                    <a:pt x="42" y="41"/>
                  </a:cubicBezTo>
                  <a:cubicBezTo>
                    <a:pt x="56" y="27"/>
                    <a:pt x="56" y="13"/>
                    <a:pt x="42" y="13"/>
                  </a:cubicBezTo>
                  <a:cubicBezTo>
                    <a:pt x="42" y="0"/>
                    <a:pt x="42" y="0"/>
                    <a:pt x="28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152366" tIns="76183" rIns="152366" bIns="76183" anchor="ctr"/>
            <a:lstStyle/>
            <a:p>
              <a:endParaRPr lang="en-US"/>
            </a:p>
          </p:txBody>
        </p:sp>
        <p:sp>
          <p:nvSpPr>
            <p:cNvPr id="89" name="Freeform 223"/>
            <p:cNvSpPr>
              <a:spLocks noChangeArrowheads="1"/>
            </p:cNvSpPr>
            <p:nvPr/>
          </p:nvSpPr>
          <p:spPr bwMode="auto">
            <a:xfrm>
              <a:off x="6964218" y="10834538"/>
              <a:ext cx="179762" cy="334532"/>
            </a:xfrm>
            <a:custGeom>
              <a:avLst/>
              <a:gdLst>
                <a:gd name="T0" fmla="*/ 108 w 191"/>
                <a:gd name="T1" fmla="*/ 0 h 354"/>
                <a:gd name="T2" fmla="*/ 0 w 191"/>
                <a:gd name="T3" fmla="*/ 122 h 354"/>
                <a:gd name="T4" fmla="*/ 190 w 191"/>
                <a:gd name="T5" fmla="*/ 353 h 354"/>
                <a:gd name="T6" fmla="*/ 190 w 191"/>
                <a:gd name="T7" fmla="*/ 0 h 354"/>
                <a:gd name="T8" fmla="*/ 108 w 191"/>
                <a:gd name="T9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354">
                  <a:moveTo>
                    <a:pt x="108" y="0"/>
                  </a:moveTo>
                  <a:lnTo>
                    <a:pt x="0" y="122"/>
                  </a:lnTo>
                  <a:lnTo>
                    <a:pt x="190" y="353"/>
                  </a:lnTo>
                  <a:lnTo>
                    <a:pt x="190" y="0"/>
                  </a:lnTo>
                  <a:lnTo>
                    <a:pt x="108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152366" tIns="76183" rIns="152366" bIns="76183" anchor="ctr"/>
            <a:lstStyle/>
            <a:p>
              <a:endParaRPr lang="en-US"/>
            </a:p>
          </p:txBody>
        </p:sp>
        <p:sp>
          <p:nvSpPr>
            <p:cNvPr id="90" name="Freeform 224"/>
            <p:cNvSpPr>
              <a:spLocks noChangeArrowheads="1"/>
            </p:cNvSpPr>
            <p:nvPr/>
          </p:nvSpPr>
          <p:spPr bwMode="auto">
            <a:xfrm>
              <a:off x="6705022" y="11348885"/>
              <a:ext cx="50167" cy="41816"/>
            </a:xfrm>
            <a:custGeom>
              <a:avLst/>
              <a:gdLst>
                <a:gd name="T0" fmla="*/ 26 w 55"/>
                <a:gd name="T1" fmla="*/ 0 h 42"/>
                <a:gd name="T2" fmla="*/ 26 w 55"/>
                <a:gd name="T3" fmla="*/ 0 h 42"/>
                <a:gd name="T4" fmla="*/ 14 w 55"/>
                <a:gd name="T5" fmla="*/ 0 h 42"/>
                <a:gd name="T6" fmla="*/ 14 w 55"/>
                <a:gd name="T7" fmla="*/ 41 h 42"/>
                <a:gd name="T8" fmla="*/ 40 w 55"/>
                <a:gd name="T9" fmla="*/ 28 h 42"/>
                <a:gd name="T10" fmla="*/ 40 w 55"/>
                <a:gd name="T11" fmla="*/ 0 h 42"/>
                <a:gd name="T12" fmla="*/ 26 w 55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42">
                  <a:moveTo>
                    <a:pt x="26" y="0"/>
                  </a:moveTo>
                  <a:lnTo>
                    <a:pt x="26" y="0"/>
                  </a:lnTo>
                  <a:lnTo>
                    <a:pt x="14" y="0"/>
                  </a:lnTo>
                  <a:cubicBezTo>
                    <a:pt x="0" y="14"/>
                    <a:pt x="14" y="28"/>
                    <a:pt x="14" y="41"/>
                  </a:cubicBezTo>
                  <a:cubicBezTo>
                    <a:pt x="26" y="41"/>
                    <a:pt x="40" y="41"/>
                    <a:pt x="40" y="28"/>
                  </a:cubicBezTo>
                  <a:cubicBezTo>
                    <a:pt x="54" y="28"/>
                    <a:pt x="54" y="14"/>
                    <a:pt x="40" y="0"/>
                  </a:cubicBezTo>
                  <a:cubicBezTo>
                    <a:pt x="40" y="0"/>
                    <a:pt x="40" y="0"/>
                    <a:pt x="26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152366" tIns="76183" rIns="152366" bIns="76183" anchor="ctr"/>
            <a:lstStyle/>
            <a:p>
              <a:endParaRPr lang="en-US"/>
            </a:p>
          </p:txBody>
        </p:sp>
        <p:sp>
          <p:nvSpPr>
            <p:cNvPr id="91" name="Freeform 225"/>
            <p:cNvSpPr>
              <a:spLocks noChangeArrowheads="1"/>
            </p:cNvSpPr>
            <p:nvPr/>
          </p:nvSpPr>
          <p:spPr bwMode="auto">
            <a:xfrm>
              <a:off x="6759368" y="10976718"/>
              <a:ext cx="351166" cy="246719"/>
            </a:xfrm>
            <a:custGeom>
              <a:avLst/>
              <a:gdLst>
                <a:gd name="T0" fmla="*/ 14 w 369"/>
                <a:gd name="T1" fmla="*/ 135 h 259"/>
                <a:gd name="T2" fmla="*/ 14 w 369"/>
                <a:gd name="T3" fmla="*/ 135 h 259"/>
                <a:gd name="T4" fmla="*/ 0 w 369"/>
                <a:gd name="T5" fmla="*/ 177 h 259"/>
                <a:gd name="T6" fmla="*/ 41 w 369"/>
                <a:gd name="T7" fmla="*/ 177 h 259"/>
                <a:gd name="T8" fmla="*/ 123 w 369"/>
                <a:gd name="T9" fmla="*/ 109 h 259"/>
                <a:gd name="T10" fmla="*/ 123 w 369"/>
                <a:gd name="T11" fmla="*/ 109 h 259"/>
                <a:gd name="T12" fmla="*/ 135 w 369"/>
                <a:gd name="T13" fmla="*/ 109 h 259"/>
                <a:gd name="T14" fmla="*/ 135 w 369"/>
                <a:gd name="T15" fmla="*/ 109 h 259"/>
                <a:gd name="T16" fmla="*/ 135 w 369"/>
                <a:gd name="T17" fmla="*/ 109 h 259"/>
                <a:gd name="T18" fmla="*/ 135 w 369"/>
                <a:gd name="T19" fmla="*/ 109 h 259"/>
                <a:gd name="T20" fmla="*/ 135 w 369"/>
                <a:gd name="T21" fmla="*/ 109 h 259"/>
                <a:gd name="T22" fmla="*/ 231 w 369"/>
                <a:gd name="T23" fmla="*/ 191 h 259"/>
                <a:gd name="T24" fmla="*/ 231 w 369"/>
                <a:gd name="T25" fmla="*/ 191 h 259"/>
                <a:gd name="T26" fmla="*/ 300 w 369"/>
                <a:gd name="T27" fmla="*/ 258 h 259"/>
                <a:gd name="T28" fmla="*/ 368 w 369"/>
                <a:gd name="T29" fmla="*/ 203 h 259"/>
                <a:gd name="T30" fmla="*/ 204 w 369"/>
                <a:gd name="T31" fmla="*/ 0 h 259"/>
                <a:gd name="T32" fmla="*/ 14 w 369"/>
                <a:gd name="T33" fmla="*/ 135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9" h="259">
                  <a:moveTo>
                    <a:pt x="14" y="135"/>
                  </a:moveTo>
                  <a:lnTo>
                    <a:pt x="14" y="135"/>
                  </a:lnTo>
                  <a:cubicBezTo>
                    <a:pt x="0" y="135"/>
                    <a:pt x="0" y="163"/>
                    <a:pt x="0" y="177"/>
                  </a:cubicBezTo>
                  <a:cubicBezTo>
                    <a:pt x="14" y="177"/>
                    <a:pt x="41" y="177"/>
                    <a:pt x="41" y="177"/>
                  </a:cubicBezTo>
                  <a:cubicBezTo>
                    <a:pt x="55" y="163"/>
                    <a:pt x="109" y="109"/>
                    <a:pt x="123" y="109"/>
                  </a:cubicBezTo>
                  <a:lnTo>
                    <a:pt x="123" y="109"/>
                  </a:lnTo>
                  <a:cubicBezTo>
                    <a:pt x="123" y="109"/>
                    <a:pt x="123" y="109"/>
                    <a:pt x="135" y="109"/>
                  </a:cubicBezTo>
                  <a:lnTo>
                    <a:pt x="135" y="109"/>
                  </a:lnTo>
                  <a:lnTo>
                    <a:pt x="135" y="109"/>
                  </a:lnTo>
                  <a:lnTo>
                    <a:pt x="135" y="109"/>
                  </a:lnTo>
                  <a:lnTo>
                    <a:pt x="135" y="109"/>
                  </a:lnTo>
                  <a:cubicBezTo>
                    <a:pt x="231" y="191"/>
                    <a:pt x="231" y="191"/>
                    <a:pt x="231" y="191"/>
                  </a:cubicBezTo>
                  <a:lnTo>
                    <a:pt x="231" y="191"/>
                  </a:lnTo>
                  <a:cubicBezTo>
                    <a:pt x="300" y="258"/>
                    <a:pt x="300" y="258"/>
                    <a:pt x="300" y="258"/>
                  </a:cubicBezTo>
                  <a:cubicBezTo>
                    <a:pt x="368" y="203"/>
                    <a:pt x="368" y="203"/>
                    <a:pt x="368" y="203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177" y="13"/>
                    <a:pt x="55" y="67"/>
                    <a:pt x="14" y="13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152366" tIns="76183" rIns="152366" bIns="76183" anchor="ctr"/>
            <a:lstStyle/>
            <a:p>
              <a:endParaRPr lang="en-US"/>
            </a:p>
          </p:txBody>
        </p:sp>
        <p:sp>
          <p:nvSpPr>
            <p:cNvPr id="92" name="Freeform 226"/>
            <p:cNvSpPr>
              <a:spLocks noChangeArrowheads="1"/>
            </p:cNvSpPr>
            <p:nvPr/>
          </p:nvSpPr>
          <p:spPr bwMode="auto">
            <a:xfrm>
              <a:off x="6629773" y="11001807"/>
              <a:ext cx="438957" cy="426529"/>
            </a:xfrm>
            <a:custGeom>
              <a:avLst/>
              <a:gdLst>
                <a:gd name="T0" fmla="*/ 259 w 463"/>
                <a:gd name="T1" fmla="*/ 108 h 450"/>
                <a:gd name="T2" fmla="*/ 259 w 463"/>
                <a:gd name="T3" fmla="*/ 108 h 450"/>
                <a:gd name="T4" fmla="*/ 204 w 463"/>
                <a:gd name="T5" fmla="*/ 164 h 450"/>
                <a:gd name="T6" fmla="*/ 122 w 463"/>
                <a:gd name="T7" fmla="*/ 164 h 450"/>
                <a:gd name="T8" fmla="*/ 122 w 463"/>
                <a:gd name="T9" fmla="*/ 94 h 450"/>
                <a:gd name="T10" fmla="*/ 217 w 463"/>
                <a:gd name="T11" fmla="*/ 0 h 450"/>
                <a:gd name="T12" fmla="*/ 150 w 463"/>
                <a:gd name="T13" fmla="*/ 13 h 450"/>
                <a:gd name="T14" fmla="*/ 0 w 463"/>
                <a:gd name="T15" fmla="*/ 218 h 450"/>
                <a:gd name="T16" fmla="*/ 271 w 463"/>
                <a:gd name="T17" fmla="*/ 449 h 450"/>
                <a:gd name="T18" fmla="*/ 286 w 463"/>
                <a:gd name="T19" fmla="*/ 449 h 450"/>
                <a:gd name="T20" fmla="*/ 286 w 463"/>
                <a:gd name="T21" fmla="*/ 449 h 450"/>
                <a:gd name="T22" fmla="*/ 299 w 463"/>
                <a:gd name="T23" fmla="*/ 449 h 450"/>
                <a:gd name="T24" fmla="*/ 313 w 463"/>
                <a:gd name="T25" fmla="*/ 435 h 450"/>
                <a:gd name="T26" fmla="*/ 299 w 463"/>
                <a:gd name="T27" fmla="*/ 422 h 450"/>
                <a:gd name="T28" fmla="*/ 204 w 463"/>
                <a:gd name="T29" fmla="*/ 339 h 450"/>
                <a:gd name="T30" fmla="*/ 204 w 463"/>
                <a:gd name="T31" fmla="*/ 313 h 450"/>
                <a:gd name="T32" fmla="*/ 231 w 463"/>
                <a:gd name="T33" fmla="*/ 313 h 450"/>
                <a:gd name="T34" fmla="*/ 245 w 463"/>
                <a:gd name="T35" fmla="*/ 327 h 450"/>
                <a:gd name="T36" fmla="*/ 245 w 463"/>
                <a:gd name="T37" fmla="*/ 327 h 450"/>
                <a:gd name="T38" fmla="*/ 327 w 463"/>
                <a:gd name="T39" fmla="*/ 395 h 450"/>
                <a:gd name="T40" fmla="*/ 327 w 463"/>
                <a:gd name="T41" fmla="*/ 395 h 450"/>
                <a:gd name="T42" fmla="*/ 340 w 463"/>
                <a:gd name="T43" fmla="*/ 408 h 450"/>
                <a:gd name="T44" fmla="*/ 354 w 463"/>
                <a:gd name="T45" fmla="*/ 408 h 450"/>
                <a:gd name="T46" fmla="*/ 367 w 463"/>
                <a:gd name="T47" fmla="*/ 408 h 450"/>
                <a:gd name="T48" fmla="*/ 367 w 463"/>
                <a:gd name="T49" fmla="*/ 381 h 450"/>
                <a:gd name="T50" fmla="*/ 271 w 463"/>
                <a:gd name="T51" fmla="*/ 299 h 450"/>
                <a:gd name="T52" fmla="*/ 271 w 463"/>
                <a:gd name="T53" fmla="*/ 272 h 450"/>
                <a:gd name="T54" fmla="*/ 286 w 463"/>
                <a:gd name="T55" fmla="*/ 272 h 450"/>
                <a:gd name="T56" fmla="*/ 299 w 463"/>
                <a:gd name="T57" fmla="*/ 285 h 450"/>
                <a:gd name="T58" fmla="*/ 381 w 463"/>
                <a:gd name="T59" fmla="*/ 354 h 450"/>
                <a:gd name="T60" fmla="*/ 381 w 463"/>
                <a:gd name="T61" fmla="*/ 367 h 450"/>
                <a:gd name="T62" fmla="*/ 394 w 463"/>
                <a:gd name="T63" fmla="*/ 367 h 450"/>
                <a:gd name="T64" fmla="*/ 394 w 463"/>
                <a:gd name="T65" fmla="*/ 367 h 450"/>
                <a:gd name="T66" fmla="*/ 394 w 463"/>
                <a:gd name="T67" fmla="*/ 367 h 450"/>
                <a:gd name="T68" fmla="*/ 394 w 463"/>
                <a:gd name="T69" fmla="*/ 367 h 450"/>
                <a:gd name="T70" fmla="*/ 394 w 463"/>
                <a:gd name="T71" fmla="*/ 367 h 450"/>
                <a:gd name="T72" fmla="*/ 408 w 463"/>
                <a:gd name="T73" fmla="*/ 354 h 450"/>
                <a:gd name="T74" fmla="*/ 408 w 463"/>
                <a:gd name="T75" fmla="*/ 327 h 450"/>
                <a:gd name="T76" fmla="*/ 313 w 463"/>
                <a:gd name="T77" fmla="*/ 245 h 450"/>
                <a:gd name="T78" fmla="*/ 313 w 463"/>
                <a:gd name="T79" fmla="*/ 245 h 450"/>
                <a:gd name="T80" fmla="*/ 313 w 463"/>
                <a:gd name="T81" fmla="*/ 245 h 450"/>
                <a:gd name="T82" fmla="*/ 313 w 463"/>
                <a:gd name="T83" fmla="*/ 218 h 450"/>
                <a:gd name="T84" fmla="*/ 327 w 463"/>
                <a:gd name="T85" fmla="*/ 218 h 450"/>
                <a:gd name="T86" fmla="*/ 422 w 463"/>
                <a:gd name="T87" fmla="*/ 299 h 450"/>
                <a:gd name="T88" fmla="*/ 422 w 463"/>
                <a:gd name="T89" fmla="*/ 299 h 450"/>
                <a:gd name="T90" fmla="*/ 436 w 463"/>
                <a:gd name="T91" fmla="*/ 299 h 450"/>
                <a:gd name="T92" fmla="*/ 436 w 463"/>
                <a:gd name="T93" fmla="*/ 299 h 450"/>
                <a:gd name="T94" fmla="*/ 450 w 463"/>
                <a:gd name="T95" fmla="*/ 299 h 450"/>
                <a:gd name="T96" fmla="*/ 450 w 463"/>
                <a:gd name="T97" fmla="*/ 272 h 450"/>
                <a:gd name="T98" fmla="*/ 259 w 463"/>
                <a:gd name="T99" fmla="*/ 108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63" h="450">
                  <a:moveTo>
                    <a:pt x="259" y="108"/>
                  </a:moveTo>
                  <a:lnTo>
                    <a:pt x="259" y="108"/>
                  </a:lnTo>
                  <a:cubicBezTo>
                    <a:pt x="245" y="122"/>
                    <a:pt x="217" y="136"/>
                    <a:pt x="204" y="164"/>
                  </a:cubicBezTo>
                  <a:cubicBezTo>
                    <a:pt x="177" y="190"/>
                    <a:pt x="150" y="190"/>
                    <a:pt x="122" y="164"/>
                  </a:cubicBezTo>
                  <a:cubicBezTo>
                    <a:pt x="96" y="150"/>
                    <a:pt x="108" y="108"/>
                    <a:pt x="122" y="94"/>
                  </a:cubicBezTo>
                  <a:cubicBezTo>
                    <a:pt x="136" y="54"/>
                    <a:pt x="177" y="27"/>
                    <a:pt x="217" y="0"/>
                  </a:cubicBezTo>
                  <a:cubicBezTo>
                    <a:pt x="150" y="13"/>
                    <a:pt x="150" y="13"/>
                    <a:pt x="150" y="13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271" y="449"/>
                    <a:pt x="271" y="449"/>
                    <a:pt x="271" y="449"/>
                  </a:cubicBezTo>
                  <a:cubicBezTo>
                    <a:pt x="286" y="449"/>
                    <a:pt x="286" y="449"/>
                    <a:pt x="286" y="449"/>
                  </a:cubicBezTo>
                  <a:lnTo>
                    <a:pt x="286" y="449"/>
                  </a:lnTo>
                  <a:cubicBezTo>
                    <a:pt x="299" y="449"/>
                    <a:pt x="299" y="449"/>
                    <a:pt x="299" y="449"/>
                  </a:cubicBezTo>
                  <a:cubicBezTo>
                    <a:pt x="313" y="435"/>
                    <a:pt x="313" y="435"/>
                    <a:pt x="313" y="435"/>
                  </a:cubicBezTo>
                  <a:cubicBezTo>
                    <a:pt x="313" y="422"/>
                    <a:pt x="313" y="422"/>
                    <a:pt x="299" y="422"/>
                  </a:cubicBezTo>
                  <a:cubicBezTo>
                    <a:pt x="204" y="339"/>
                    <a:pt x="204" y="339"/>
                    <a:pt x="204" y="339"/>
                  </a:cubicBezTo>
                  <a:cubicBezTo>
                    <a:pt x="204" y="339"/>
                    <a:pt x="204" y="327"/>
                    <a:pt x="204" y="313"/>
                  </a:cubicBezTo>
                  <a:cubicBezTo>
                    <a:pt x="217" y="313"/>
                    <a:pt x="217" y="313"/>
                    <a:pt x="231" y="313"/>
                  </a:cubicBezTo>
                  <a:cubicBezTo>
                    <a:pt x="245" y="327"/>
                    <a:pt x="245" y="327"/>
                    <a:pt x="245" y="327"/>
                  </a:cubicBezTo>
                  <a:lnTo>
                    <a:pt x="245" y="327"/>
                  </a:lnTo>
                  <a:cubicBezTo>
                    <a:pt x="327" y="395"/>
                    <a:pt x="327" y="395"/>
                    <a:pt x="327" y="395"/>
                  </a:cubicBezTo>
                  <a:lnTo>
                    <a:pt x="327" y="395"/>
                  </a:lnTo>
                  <a:cubicBezTo>
                    <a:pt x="340" y="408"/>
                    <a:pt x="340" y="408"/>
                    <a:pt x="340" y="408"/>
                  </a:cubicBezTo>
                  <a:cubicBezTo>
                    <a:pt x="340" y="408"/>
                    <a:pt x="340" y="408"/>
                    <a:pt x="354" y="408"/>
                  </a:cubicBezTo>
                  <a:cubicBezTo>
                    <a:pt x="354" y="408"/>
                    <a:pt x="354" y="408"/>
                    <a:pt x="367" y="408"/>
                  </a:cubicBezTo>
                  <a:cubicBezTo>
                    <a:pt x="367" y="395"/>
                    <a:pt x="367" y="381"/>
                    <a:pt x="367" y="381"/>
                  </a:cubicBezTo>
                  <a:cubicBezTo>
                    <a:pt x="271" y="299"/>
                    <a:pt x="271" y="299"/>
                    <a:pt x="271" y="299"/>
                  </a:cubicBezTo>
                  <a:cubicBezTo>
                    <a:pt x="259" y="285"/>
                    <a:pt x="259" y="285"/>
                    <a:pt x="271" y="272"/>
                  </a:cubicBezTo>
                  <a:lnTo>
                    <a:pt x="286" y="272"/>
                  </a:lnTo>
                  <a:cubicBezTo>
                    <a:pt x="299" y="285"/>
                    <a:pt x="299" y="285"/>
                    <a:pt x="299" y="285"/>
                  </a:cubicBezTo>
                  <a:cubicBezTo>
                    <a:pt x="381" y="354"/>
                    <a:pt x="381" y="354"/>
                    <a:pt x="381" y="354"/>
                  </a:cubicBezTo>
                  <a:cubicBezTo>
                    <a:pt x="381" y="367"/>
                    <a:pt x="381" y="367"/>
                    <a:pt x="381" y="367"/>
                  </a:cubicBezTo>
                  <a:cubicBezTo>
                    <a:pt x="394" y="367"/>
                    <a:pt x="394" y="367"/>
                    <a:pt x="394" y="367"/>
                  </a:cubicBezTo>
                  <a:lnTo>
                    <a:pt x="394" y="367"/>
                  </a:lnTo>
                  <a:lnTo>
                    <a:pt x="394" y="367"/>
                  </a:lnTo>
                  <a:lnTo>
                    <a:pt x="394" y="367"/>
                  </a:lnTo>
                  <a:lnTo>
                    <a:pt x="394" y="367"/>
                  </a:lnTo>
                  <a:cubicBezTo>
                    <a:pt x="408" y="367"/>
                    <a:pt x="408" y="354"/>
                    <a:pt x="408" y="354"/>
                  </a:cubicBezTo>
                  <a:cubicBezTo>
                    <a:pt x="422" y="339"/>
                    <a:pt x="422" y="339"/>
                    <a:pt x="408" y="327"/>
                  </a:cubicBezTo>
                  <a:cubicBezTo>
                    <a:pt x="313" y="245"/>
                    <a:pt x="313" y="245"/>
                    <a:pt x="313" y="245"/>
                  </a:cubicBezTo>
                  <a:lnTo>
                    <a:pt x="313" y="245"/>
                  </a:lnTo>
                  <a:lnTo>
                    <a:pt x="313" y="245"/>
                  </a:lnTo>
                  <a:cubicBezTo>
                    <a:pt x="299" y="231"/>
                    <a:pt x="299" y="231"/>
                    <a:pt x="313" y="218"/>
                  </a:cubicBezTo>
                  <a:lnTo>
                    <a:pt x="327" y="218"/>
                  </a:lnTo>
                  <a:cubicBezTo>
                    <a:pt x="422" y="299"/>
                    <a:pt x="422" y="299"/>
                    <a:pt x="422" y="299"/>
                  </a:cubicBezTo>
                  <a:lnTo>
                    <a:pt x="422" y="299"/>
                  </a:lnTo>
                  <a:lnTo>
                    <a:pt x="436" y="299"/>
                  </a:lnTo>
                  <a:lnTo>
                    <a:pt x="436" y="299"/>
                  </a:lnTo>
                  <a:lnTo>
                    <a:pt x="450" y="299"/>
                  </a:lnTo>
                  <a:cubicBezTo>
                    <a:pt x="462" y="285"/>
                    <a:pt x="450" y="272"/>
                    <a:pt x="450" y="272"/>
                  </a:cubicBezTo>
                  <a:lnTo>
                    <a:pt x="259" y="108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152366" tIns="76183" rIns="152366" bIns="76183" anchor="ctr"/>
            <a:lstStyle/>
            <a:p>
              <a:endParaRPr lang="en-US"/>
            </a:p>
          </p:txBody>
        </p:sp>
        <p:sp>
          <p:nvSpPr>
            <p:cNvPr id="93" name="Freeform 227"/>
            <p:cNvSpPr>
              <a:spLocks noChangeArrowheads="1"/>
            </p:cNvSpPr>
            <p:nvPr/>
          </p:nvSpPr>
          <p:spPr bwMode="auto">
            <a:xfrm>
              <a:off x="6759368" y="11390700"/>
              <a:ext cx="54349" cy="50180"/>
            </a:xfrm>
            <a:custGeom>
              <a:avLst/>
              <a:gdLst>
                <a:gd name="T0" fmla="*/ 27 w 56"/>
                <a:gd name="T1" fmla="*/ 0 h 55"/>
                <a:gd name="T2" fmla="*/ 27 w 56"/>
                <a:gd name="T3" fmla="*/ 0 h 55"/>
                <a:gd name="T4" fmla="*/ 14 w 56"/>
                <a:gd name="T5" fmla="*/ 14 h 55"/>
                <a:gd name="T6" fmla="*/ 14 w 56"/>
                <a:gd name="T7" fmla="*/ 41 h 55"/>
                <a:gd name="T8" fmla="*/ 41 w 56"/>
                <a:gd name="T9" fmla="*/ 41 h 55"/>
                <a:gd name="T10" fmla="*/ 41 w 56"/>
                <a:gd name="T11" fmla="*/ 0 h 55"/>
                <a:gd name="T12" fmla="*/ 27 w 56"/>
                <a:gd name="T1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55">
                  <a:moveTo>
                    <a:pt x="27" y="0"/>
                  </a:moveTo>
                  <a:lnTo>
                    <a:pt x="27" y="0"/>
                  </a:lnTo>
                  <a:cubicBezTo>
                    <a:pt x="27" y="0"/>
                    <a:pt x="14" y="0"/>
                    <a:pt x="14" y="14"/>
                  </a:cubicBezTo>
                  <a:cubicBezTo>
                    <a:pt x="0" y="14"/>
                    <a:pt x="14" y="27"/>
                    <a:pt x="14" y="41"/>
                  </a:cubicBezTo>
                  <a:cubicBezTo>
                    <a:pt x="27" y="54"/>
                    <a:pt x="41" y="41"/>
                    <a:pt x="41" y="41"/>
                  </a:cubicBezTo>
                  <a:cubicBezTo>
                    <a:pt x="55" y="27"/>
                    <a:pt x="55" y="14"/>
                    <a:pt x="41" y="0"/>
                  </a:cubicBezTo>
                  <a:cubicBezTo>
                    <a:pt x="41" y="0"/>
                    <a:pt x="41" y="0"/>
                    <a:pt x="27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152366" tIns="76183" rIns="152366" bIns="76183" anchor="ctr"/>
            <a:lstStyle/>
            <a:p>
              <a:endParaRPr lang="en-US"/>
            </a:p>
          </p:txBody>
        </p:sp>
        <p:sp>
          <p:nvSpPr>
            <p:cNvPr id="94" name="Freeform 228"/>
            <p:cNvSpPr>
              <a:spLocks noChangeArrowheads="1"/>
            </p:cNvSpPr>
            <p:nvPr/>
          </p:nvSpPr>
          <p:spPr bwMode="auto">
            <a:xfrm>
              <a:off x="6901508" y="11453424"/>
              <a:ext cx="4181" cy="4184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52366" tIns="76183" rIns="152366" bIns="76183" anchor="ctr"/>
            <a:lstStyle/>
            <a:p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15808549" y="9337636"/>
            <a:ext cx="845780" cy="756949"/>
            <a:chOff x="13222514" y="10847085"/>
            <a:chExt cx="635447" cy="568706"/>
          </a:xfrm>
          <a:solidFill>
            <a:schemeClr val="accent4"/>
          </a:solidFill>
        </p:grpSpPr>
        <p:sp>
          <p:nvSpPr>
            <p:cNvPr id="96" name="Freeform 245"/>
            <p:cNvSpPr>
              <a:spLocks noChangeArrowheads="1"/>
            </p:cNvSpPr>
            <p:nvPr/>
          </p:nvSpPr>
          <p:spPr bwMode="auto">
            <a:xfrm>
              <a:off x="13276865" y="11323795"/>
              <a:ext cx="41805" cy="41816"/>
            </a:xfrm>
            <a:custGeom>
              <a:avLst/>
              <a:gdLst>
                <a:gd name="T0" fmla="*/ 14 w 42"/>
                <a:gd name="T1" fmla="*/ 42 h 43"/>
                <a:gd name="T2" fmla="*/ 14 w 42"/>
                <a:gd name="T3" fmla="*/ 42 h 43"/>
                <a:gd name="T4" fmla="*/ 41 w 42"/>
                <a:gd name="T5" fmla="*/ 28 h 43"/>
                <a:gd name="T6" fmla="*/ 14 w 42"/>
                <a:gd name="T7" fmla="*/ 0 h 43"/>
                <a:gd name="T8" fmla="*/ 0 w 42"/>
                <a:gd name="T9" fmla="*/ 28 h 43"/>
                <a:gd name="T10" fmla="*/ 14 w 42"/>
                <a:gd name="T11" fmla="*/ 4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43">
                  <a:moveTo>
                    <a:pt x="14" y="42"/>
                  </a:moveTo>
                  <a:lnTo>
                    <a:pt x="14" y="42"/>
                  </a:lnTo>
                  <a:cubicBezTo>
                    <a:pt x="28" y="42"/>
                    <a:pt x="41" y="42"/>
                    <a:pt x="41" y="28"/>
                  </a:cubicBezTo>
                  <a:cubicBezTo>
                    <a:pt x="41" y="15"/>
                    <a:pt x="28" y="0"/>
                    <a:pt x="14" y="0"/>
                  </a:cubicBezTo>
                  <a:cubicBezTo>
                    <a:pt x="14" y="0"/>
                    <a:pt x="0" y="15"/>
                    <a:pt x="0" y="28"/>
                  </a:cubicBezTo>
                  <a:cubicBezTo>
                    <a:pt x="0" y="42"/>
                    <a:pt x="14" y="42"/>
                    <a:pt x="14" y="4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152366" tIns="76183" rIns="152366" bIns="76183" anchor="ctr"/>
            <a:lstStyle/>
            <a:p>
              <a:endParaRPr lang="en-US"/>
            </a:p>
          </p:txBody>
        </p:sp>
        <p:sp>
          <p:nvSpPr>
            <p:cNvPr id="97" name="Freeform 246"/>
            <p:cNvSpPr>
              <a:spLocks noChangeArrowheads="1"/>
            </p:cNvSpPr>
            <p:nvPr/>
          </p:nvSpPr>
          <p:spPr bwMode="auto">
            <a:xfrm>
              <a:off x="13222514" y="11068713"/>
              <a:ext cx="167223" cy="347078"/>
            </a:xfrm>
            <a:custGeom>
              <a:avLst/>
              <a:gdLst>
                <a:gd name="T0" fmla="*/ 0 w 177"/>
                <a:gd name="T1" fmla="*/ 367 h 368"/>
                <a:gd name="T2" fmla="*/ 0 w 177"/>
                <a:gd name="T3" fmla="*/ 367 h 368"/>
                <a:gd name="T4" fmla="*/ 176 w 177"/>
                <a:gd name="T5" fmla="*/ 367 h 368"/>
                <a:gd name="T6" fmla="*/ 176 w 177"/>
                <a:gd name="T7" fmla="*/ 0 h 368"/>
                <a:gd name="T8" fmla="*/ 0 w 177"/>
                <a:gd name="T9" fmla="*/ 0 h 368"/>
                <a:gd name="T10" fmla="*/ 0 w 177"/>
                <a:gd name="T11" fmla="*/ 367 h 368"/>
                <a:gd name="T12" fmla="*/ 95 w 177"/>
                <a:gd name="T13" fmla="*/ 26 h 368"/>
                <a:gd name="T14" fmla="*/ 95 w 177"/>
                <a:gd name="T15" fmla="*/ 26 h 368"/>
                <a:gd name="T16" fmla="*/ 122 w 177"/>
                <a:gd name="T17" fmla="*/ 26 h 368"/>
                <a:gd name="T18" fmla="*/ 122 w 177"/>
                <a:gd name="T19" fmla="*/ 231 h 368"/>
                <a:gd name="T20" fmla="*/ 95 w 177"/>
                <a:gd name="T21" fmla="*/ 231 h 368"/>
                <a:gd name="T22" fmla="*/ 95 w 177"/>
                <a:gd name="T23" fmla="*/ 26 h 368"/>
                <a:gd name="T24" fmla="*/ 68 w 177"/>
                <a:gd name="T25" fmla="*/ 245 h 368"/>
                <a:gd name="T26" fmla="*/ 68 w 177"/>
                <a:gd name="T27" fmla="*/ 245 h 368"/>
                <a:gd name="T28" fmla="*/ 122 w 177"/>
                <a:gd name="T29" fmla="*/ 299 h 368"/>
                <a:gd name="T30" fmla="*/ 68 w 177"/>
                <a:gd name="T31" fmla="*/ 340 h 368"/>
                <a:gd name="T32" fmla="*/ 27 w 177"/>
                <a:gd name="T33" fmla="*/ 299 h 368"/>
                <a:gd name="T34" fmla="*/ 68 w 177"/>
                <a:gd name="T35" fmla="*/ 245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7" h="368">
                  <a:moveTo>
                    <a:pt x="0" y="367"/>
                  </a:moveTo>
                  <a:lnTo>
                    <a:pt x="0" y="367"/>
                  </a:lnTo>
                  <a:cubicBezTo>
                    <a:pt x="176" y="367"/>
                    <a:pt x="176" y="367"/>
                    <a:pt x="176" y="367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367"/>
                  </a:lnTo>
                  <a:close/>
                  <a:moveTo>
                    <a:pt x="95" y="26"/>
                  </a:moveTo>
                  <a:lnTo>
                    <a:pt x="95" y="26"/>
                  </a:lnTo>
                  <a:cubicBezTo>
                    <a:pt x="122" y="26"/>
                    <a:pt x="122" y="26"/>
                    <a:pt x="122" y="26"/>
                  </a:cubicBezTo>
                  <a:cubicBezTo>
                    <a:pt x="122" y="231"/>
                    <a:pt x="122" y="231"/>
                    <a:pt x="122" y="231"/>
                  </a:cubicBezTo>
                  <a:cubicBezTo>
                    <a:pt x="95" y="231"/>
                    <a:pt x="95" y="231"/>
                    <a:pt x="95" y="231"/>
                  </a:cubicBezTo>
                  <a:lnTo>
                    <a:pt x="95" y="26"/>
                  </a:lnTo>
                  <a:close/>
                  <a:moveTo>
                    <a:pt x="68" y="245"/>
                  </a:moveTo>
                  <a:lnTo>
                    <a:pt x="68" y="245"/>
                  </a:lnTo>
                  <a:cubicBezTo>
                    <a:pt x="95" y="245"/>
                    <a:pt x="122" y="271"/>
                    <a:pt x="122" y="299"/>
                  </a:cubicBezTo>
                  <a:cubicBezTo>
                    <a:pt x="122" y="327"/>
                    <a:pt x="95" y="340"/>
                    <a:pt x="68" y="340"/>
                  </a:cubicBezTo>
                  <a:cubicBezTo>
                    <a:pt x="41" y="340"/>
                    <a:pt x="27" y="327"/>
                    <a:pt x="27" y="299"/>
                  </a:cubicBezTo>
                  <a:cubicBezTo>
                    <a:pt x="27" y="271"/>
                    <a:pt x="41" y="245"/>
                    <a:pt x="68" y="24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152366" tIns="76183" rIns="152366" bIns="76183" anchor="ctr"/>
            <a:lstStyle/>
            <a:p>
              <a:endParaRPr lang="en-US"/>
            </a:p>
          </p:txBody>
        </p:sp>
        <p:sp>
          <p:nvSpPr>
            <p:cNvPr id="98" name="Freeform 247"/>
            <p:cNvSpPr>
              <a:spLocks noChangeArrowheads="1"/>
            </p:cNvSpPr>
            <p:nvPr/>
          </p:nvSpPr>
          <p:spPr bwMode="auto">
            <a:xfrm>
              <a:off x="13419004" y="10847085"/>
              <a:ext cx="438957" cy="518524"/>
            </a:xfrm>
            <a:custGeom>
              <a:avLst/>
              <a:gdLst>
                <a:gd name="T0" fmla="*/ 436 w 464"/>
                <a:gd name="T1" fmla="*/ 300 h 546"/>
                <a:gd name="T2" fmla="*/ 436 w 464"/>
                <a:gd name="T3" fmla="*/ 300 h 546"/>
                <a:gd name="T4" fmla="*/ 463 w 464"/>
                <a:gd name="T5" fmla="*/ 258 h 546"/>
                <a:gd name="T6" fmla="*/ 408 w 464"/>
                <a:gd name="T7" fmla="*/ 218 h 546"/>
                <a:gd name="T8" fmla="*/ 314 w 464"/>
                <a:gd name="T9" fmla="*/ 218 h 546"/>
                <a:gd name="T10" fmla="*/ 394 w 464"/>
                <a:gd name="T11" fmla="*/ 95 h 546"/>
                <a:gd name="T12" fmla="*/ 382 w 464"/>
                <a:gd name="T13" fmla="*/ 27 h 546"/>
                <a:gd name="T14" fmla="*/ 326 w 464"/>
                <a:gd name="T15" fmla="*/ 0 h 546"/>
                <a:gd name="T16" fmla="*/ 326 w 464"/>
                <a:gd name="T17" fmla="*/ 0 h 546"/>
                <a:gd name="T18" fmla="*/ 326 w 464"/>
                <a:gd name="T19" fmla="*/ 0 h 546"/>
                <a:gd name="T20" fmla="*/ 218 w 464"/>
                <a:gd name="T21" fmla="*/ 123 h 546"/>
                <a:gd name="T22" fmla="*/ 41 w 464"/>
                <a:gd name="T23" fmla="*/ 272 h 546"/>
                <a:gd name="T24" fmla="*/ 0 w 464"/>
                <a:gd name="T25" fmla="*/ 272 h 546"/>
                <a:gd name="T26" fmla="*/ 0 w 464"/>
                <a:gd name="T27" fmla="*/ 518 h 546"/>
                <a:gd name="T28" fmla="*/ 0 w 464"/>
                <a:gd name="T29" fmla="*/ 518 h 546"/>
                <a:gd name="T30" fmla="*/ 14 w 464"/>
                <a:gd name="T31" fmla="*/ 518 h 546"/>
                <a:gd name="T32" fmla="*/ 81 w 464"/>
                <a:gd name="T33" fmla="*/ 531 h 546"/>
                <a:gd name="T34" fmla="*/ 135 w 464"/>
                <a:gd name="T35" fmla="*/ 545 h 546"/>
                <a:gd name="T36" fmla="*/ 231 w 464"/>
                <a:gd name="T37" fmla="*/ 531 h 546"/>
                <a:gd name="T38" fmla="*/ 368 w 464"/>
                <a:gd name="T39" fmla="*/ 531 h 546"/>
                <a:gd name="T40" fmla="*/ 408 w 464"/>
                <a:gd name="T41" fmla="*/ 491 h 546"/>
                <a:gd name="T42" fmla="*/ 394 w 464"/>
                <a:gd name="T43" fmla="*/ 449 h 546"/>
                <a:gd name="T44" fmla="*/ 394 w 464"/>
                <a:gd name="T45" fmla="*/ 449 h 546"/>
                <a:gd name="T46" fmla="*/ 449 w 464"/>
                <a:gd name="T47" fmla="*/ 409 h 546"/>
                <a:gd name="T48" fmla="*/ 422 w 464"/>
                <a:gd name="T49" fmla="*/ 382 h 546"/>
                <a:gd name="T50" fmla="*/ 463 w 464"/>
                <a:gd name="T51" fmla="*/ 328 h 546"/>
                <a:gd name="T52" fmla="*/ 436 w 464"/>
                <a:gd name="T53" fmla="*/ 300 h 546"/>
                <a:gd name="T54" fmla="*/ 204 w 464"/>
                <a:gd name="T55" fmla="*/ 204 h 546"/>
                <a:gd name="T56" fmla="*/ 204 w 464"/>
                <a:gd name="T57" fmla="*/ 204 h 546"/>
                <a:gd name="T58" fmla="*/ 123 w 464"/>
                <a:gd name="T59" fmla="*/ 300 h 546"/>
                <a:gd name="T60" fmla="*/ 109 w 464"/>
                <a:gd name="T61" fmla="*/ 314 h 546"/>
                <a:gd name="T62" fmla="*/ 109 w 464"/>
                <a:gd name="T63" fmla="*/ 314 h 546"/>
                <a:gd name="T64" fmla="*/ 95 w 464"/>
                <a:gd name="T65" fmla="*/ 286 h 546"/>
                <a:gd name="T66" fmla="*/ 191 w 464"/>
                <a:gd name="T67" fmla="*/ 191 h 546"/>
                <a:gd name="T68" fmla="*/ 218 w 464"/>
                <a:gd name="T69" fmla="*/ 191 h 546"/>
                <a:gd name="T70" fmla="*/ 204 w 464"/>
                <a:gd name="T71" fmla="*/ 204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4" h="546">
                  <a:moveTo>
                    <a:pt x="436" y="300"/>
                  </a:moveTo>
                  <a:lnTo>
                    <a:pt x="436" y="300"/>
                  </a:lnTo>
                  <a:cubicBezTo>
                    <a:pt x="449" y="286"/>
                    <a:pt x="463" y="272"/>
                    <a:pt x="463" y="258"/>
                  </a:cubicBezTo>
                  <a:cubicBezTo>
                    <a:pt x="463" y="232"/>
                    <a:pt x="436" y="218"/>
                    <a:pt x="408" y="218"/>
                  </a:cubicBezTo>
                  <a:cubicBezTo>
                    <a:pt x="314" y="218"/>
                    <a:pt x="314" y="218"/>
                    <a:pt x="314" y="218"/>
                  </a:cubicBezTo>
                  <a:cubicBezTo>
                    <a:pt x="340" y="191"/>
                    <a:pt x="382" y="150"/>
                    <a:pt x="394" y="95"/>
                  </a:cubicBezTo>
                  <a:cubicBezTo>
                    <a:pt x="394" y="69"/>
                    <a:pt x="394" y="41"/>
                    <a:pt x="382" y="27"/>
                  </a:cubicBezTo>
                  <a:cubicBezTo>
                    <a:pt x="368" y="0"/>
                    <a:pt x="326" y="0"/>
                    <a:pt x="326" y="0"/>
                  </a:cubicBezTo>
                  <a:lnTo>
                    <a:pt x="326" y="0"/>
                  </a:lnTo>
                  <a:lnTo>
                    <a:pt x="326" y="0"/>
                  </a:lnTo>
                  <a:cubicBezTo>
                    <a:pt x="326" y="27"/>
                    <a:pt x="314" y="69"/>
                    <a:pt x="218" y="123"/>
                  </a:cubicBezTo>
                  <a:cubicBezTo>
                    <a:pt x="123" y="191"/>
                    <a:pt x="55" y="258"/>
                    <a:pt x="41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518"/>
                    <a:pt x="0" y="518"/>
                    <a:pt x="0" y="518"/>
                  </a:cubicBezTo>
                  <a:lnTo>
                    <a:pt x="0" y="518"/>
                  </a:lnTo>
                  <a:cubicBezTo>
                    <a:pt x="0" y="518"/>
                    <a:pt x="0" y="518"/>
                    <a:pt x="14" y="518"/>
                  </a:cubicBezTo>
                  <a:cubicBezTo>
                    <a:pt x="27" y="518"/>
                    <a:pt x="55" y="518"/>
                    <a:pt x="81" y="531"/>
                  </a:cubicBezTo>
                  <a:cubicBezTo>
                    <a:pt x="95" y="531"/>
                    <a:pt x="109" y="545"/>
                    <a:pt x="135" y="545"/>
                  </a:cubicBezTo>
                  <a:cubicBezTo>
                    <a:pt x="177" y="545"/>
                    <a:pt x="231" y="531"/>
                    <a:pt x="231" y="531"/>
                  </a:cubicBezTo>
                  <a:cubicBezTo>
                    <a:pt x="368" y="531"/>
                    <a:pt x="368" y="531"/>
                    <a:pt x="368" y="531"/>
                  </a:cubicBezTo>
                  <a:cubicBezTo>
                    <a:pt x="394" y="531"/>
                    <a:pt x="408" y="518"/>
                    <a:pt x="408" y="491"/>
                  </a:cubicBezTo>
                  <a:cubicBezTo>
                    <a:pt x="408" y="477"/>
                    <a:pt x="408" y="463"/>
                    <a:pt x="394" y="449"/>
                  </a:cubicBezTo>
                  <a:lnTo>
                    <a:pt x="394" y="449"/>
                  </a:lnTo>
                  <a:cubicBezTo>
                    <a:pt x="422" y="449"/>
                    <a:pt x="449" y="436"/>
                    <a:pt x="449" y="409"/>
                  </a:cubicBezTo>
                  <a:cubicBezTo>
                    <a:pt x="449" y="395"/>
                    <a:pt x="436" y="382"/>
                    <a:pt x="422" y="382"/>
                  </a:cubicBezTo>
                  <a:cubicBezTo>
                    <a:pt x="449" y="368"/>
                    <a:pt x="463" y="354"/>
                    <a:pt x="463" y="328"/>
                  </a:cubicBezTo>
                  <a:cubicBezTo>
                    <a:pt x="463" y="314"/>
                    <a:pt x="449" y="300"/>
                    <a:pt x="436" y="300"/>
                  </a:cubicBezTo>
                  <a:close/>
                  <a:moveTo>
                    <a:pt x="204" y="204"/>
                  </a:moveTo>
                  <a:lnTo>
                    <a:pt x="204" y="204"/>
                  </a:lnTo>
                  <a:cubicBezTo>
                    <a:pt x="163" y="246"/>
                    <a:pt x="123" y="300"/>
                    <a:pt x="123" y="300"/>
                  </a:cubicBezTo>
                  <a:cubicBezTo>
                    <a:pt x="123" y="314"/>
                    <a:pt x="123" y="314"/>
                    <a:pt x="109" y="314"/>
                  </a:cubicBezTo>
                  <a:lnTo>
                    <a:pt x="109" y="314"/>
                  </a:lnTo>
                  <a:cubicBezTo>
                    <a:pt x="95" y="300"/>
                    <a:pt x="95" y="300"/>
                    <a:pt x="95" y="286"/>
                  </a:cubicBezTo>
                  <a:cubicBezTo>
                    <a:pt x="95" y="286"/>
                    <a:pt x="135" y="218"/>
                    <a:pt x="191" y="191"/>
                  </a:cubicBezTo>
                  <a:cubicBezTo>
                    <a:pt x="204" y="177"/>
                    <a:pt x="218" y="191"/>
                    <a:pt x="218" y="191"/>
                  </a:cubicBezTo>
                  <a:cubicBezTo>
                    <a:pt x="218" y="204"/>
                    <a:pt x="218" y="204"/>
                    <a:pt x="204" y="204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152366" tIns="76183" rIns="152366" bIns="76183" anchor="ctr"/>
            <a:lstStyle/>
            <a:p>
              <a:endParaRPr lang="en-US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19908770" y="9224210"/>
            <a:ext cx="823518" cy="829298"/>
            <a:chOff x="15935700" y="10788544"/>
            <a:chExt cx="618722" cy="623064"/>
          </a:xfrm>
          <a:solidFill>
            <a:schemeClr val="accent5"/>
          </a:solidFill>
        </p:grpSpPr>
        <p:sp>
          <p:nvSpPr>
            <p:cNvPr id="100" name="Freeform 584"/>
            <p:cNvSpPr>
              <a:spLocks noChangeArrowheads="1"/>
            </p:cNvSpPr>
            <p:nvPr/>
          </p:nvSpPr>
          <p:spPr bwMode="auto">
            <a:xfrm>
              <a:off x="15935700" y="10788544"/>
              <a:ext cx="618722" cy="623064"/>
            </a:xfrm>
            <a:custGeom>
              <a:avLst/>
              <a:gdLst>
                <a:gd name="T0" fmla="*/ 641 w 654"/>
                <a:gd name="T1" fmla="*/ 258 h 655"/>
                <a:gd name="T2" fmla="*/ 341 w 654"/>
                <a:gd name="T3" fmla="*/ 13 h 655"/>
                <a:gd name="T4" fmla="*/ 68 w 654"/>
                <a:gd name="T5" fmla="*/ 258 h 655"/>
                <a:gd name="T6" fmla="*/ 0 w 654"/>
                <a:gd name="T7" fmla="*/ 258 h 655"/>
                <a:gd name="T8" fmla="*/ 0 w 654"/>
                <a:gd name="T9" fmla="*/ 654 h 655"/>
                <a:gd name="T10" fmla="*/ 653 w 654"/>
                <a:gd name="T11" fmla="*/ 654 h 655"/>
                <a:gd name="T12" fmla="*/ 641 w 654"/>
                <a:gd name="T13" fmla="*/ 258 h 655"/>
                <a:gd name="T14" fmla="*/ 327 w 654"/>
                <a:gd name="T15" fmla="*/ 55 h 655"/>
                <a:gd name="T16" fmla="*/ 122 w 654"/>
                <a:gd name="T17" fmla="*/ 258 h 655"/>
                <a:gd name="T18" fmla="*/ 96 w 654"/>
                <a:gd name="T19" fmla="*/ 558 h 655"/>
                <a:gd name="T20" fmla="*/ 54 w 654"/>
                <a:gd name="T21" fmla="*/ 545 h 655"/>
                <a:gd name="T22" fmla="*/ 110 w 654"/>
                <a:gd name="T23" fmla="*/ 545 h 655"/>
                <a:gd name="T24" fmla="*/ 110 w 654"/>
                <a:gd name="T25" fmla="*/ 477 h 655"/>
                <a:gd name="T26" fmla="*/ 122 w 654"/>
                <a:gd name="T27" fmla="*/ 381 h 655"/>
                <a:gd name="T28" fmla="*/ 150 w 654"/>
                <a:gd name="T29" fmla="*/ 409 h 655"/>
                <a:gd name="T30" fmla="*/ 82 w 654"/>
                <a:gd name="T31" fmla="*/ 422 h 655"/>
                <a:gd name="T32" fmla="*/ 164 w 654"/>
                <a:gd name="T33" fmla="*/ 504 h 655"/>
                <a:gd name="T34" fmla="*/ 313 w 654"/>
                <a:gd name="T35" fmla="*/ 558 h 655"/>
                <a:gd name="T36" fmla="*/ 287 w 654"/>
                <a:gd name="T37" fmla="*/ 504 h 655"/>
                <a:gd name="T38" fmla="*/ 205 w 654"/>
                <a:gd name="T39" fmla="*/ 558 h 655"/>
                <a:gd name="T40" fmla="*/ 245 w 654"/>
                <a:gd name="T41" fmla="*/ 381 h 655"/>
                <a:gd name="T42" fmla="*/ 341 w 654"/>
                <a:gd name="T43" fmla="*/ 558 h 655"/>
                <a:gd name="T44" fmla="*/ 462 w 654"/>
                <a:gd name="T45" fmla="*/ 558 h 655"/>
                <a:gd name="T46" fmla="*/ 368 w 654"/>
                <a:gd name="T47" fmla="*/ 558 h 655"/>
                <a:gd name="T48" fmla="*/ 382 w 654"/>
                <a:gd name="T49" fmla="*/ 381 h 655"/>
                <a:gd name="T50" fmla="*/ 462 w 654"/>
                <a:gd name="T51" fmla="*/ 545 h 655"/>
                <a:gd name="T52" fmla="*/ 585 w 654"/>
                <a:gd name="T53" fmla="*/ 558 h 655"/>
                <a:gd name="T54" fmla="*/ 490 w 654"/>
                <a:gd name="T55" fmla="*/ 558 h 655"/>
                <a:gd name="T56" fmla="*/ 585 w 654"/>
                <a:gd name="T57" fmla="*/ 381 h 655"/>
                <a:gd name="T58" fmla="*/ 518 w 654"/>
                <a:gd name="T59" fmla="*/ 395 h 655"/>
                <a:gd name="T60" fmla="*/ 585 w 654"/>
                <a:gd name="T61" fmla="*/ 449 h 655"/>
                <a:gd name="T62" fmla="*/ 518 w 654"/>
                <a:gd name="T63" fmla="*/ 477 h 655"/>
                <a:gd name="T64" fmla="*/ 585 w 654"/>
                <a:gd name="T65" fmla="*/ 545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54" h="655">
                  <a:moveTo>
                    <a:pt x="641" y="258"/>
                  </a:moveTo>
                  <a:lnTo>
                    <a:pt x="641" y="258"/>
                  </a:lnTo>
                  <a:cubicBezTo>
                    <a:pt x="585" y="258"/>
                    <a:pt x="585" y="258"/>
                    <a:pt x="585" y="258"/>
                  </a:cubicBezTo>
                  <a:cubicBezTo>
                    <a:pt x="341" y="13"/>
                    <a:pt x="341" y="13"/>
                    <a:pt x="341" y="13"/>
                  </a:cubicBezTo>
                  <a:cubicBezTo>
                    <a:pt x="327" y="0"/>
                    <a:pt x="313" y="0"/>
                    <a:pt x="313" y="13"/>
                  </a:cubicBezTo>
                  <a:cubicBezTo>
                    <a:pt x="68" y="258"/>
                    <a:pt x="68" y="258"/>
                    <a:pt x="68" y="258"/>
                  </a:cubicBezTo>
                  <a:cubicBezTo>
                    <a:pt x="0" y="258"/>
                    <a:pt x="0" y="258"/>
                    <a:pt x="0" y="258"/>
                  </a:cubicBezTo>
                  <a:lnTo>
                    <a:pt x="0" y="258"/>
                  </a:lnTo>
                  <a:cubicBezTo>
                    <a:pt x="0" y="654"/>
                    <a:pt x="0" y="654"/>
                    <a:pt x="0" y="654"/>
                  </a:cubicBezTo>
                  <a:lnTo>
                    <a:pt x="0" y="654"/>
                  </a:lnTo>
                  <a:cubicBezTo>
                    <a:pt x="641" y="654"/>
                    <a:pt x="641" y="654"/>
                    <a:pt x="641" y="654"/>
                  </a:cubicBezTo>
                  <a:cubicBezTo>
                    <a:pt x="653" y="654"/>
                    <a:pt x="653" y="654"/>
                    <a:pt x="653" y="654"/>
                  </a:cubicBezTo>
                  <a:cubicBezTo>
                    <a:pt x="653" y="258"/>
                    <a:pt x="653" y="258"/>
                    <a:pt x="653" y="258"/>
                  </a:cubicBezTo>
                  <a:cubicBezTo>
                    <a:pt x="653" y="258"/>
                    <a:pt x="653" y="258"/>
                    <a:pt x="641" y="258"/>
                  </a:cubicBezTo>
                  <a:close/>
                  <a:moveTo>
                    <a:pt x="327" y="55"/>
                  </a:moveTo>
                  <a:lnTo>
                    <a:pt x="327" y="55"/>
                  </a:lnTo>
                  <a:cubicBezTo>
                    <a:pt x="518" y="258"/>
                    <a:pt x="518" y="258"/>
                    <a:pt x="518" y="258"/>
                  </a:cubicBezTo>
                  <a:cubicBezTo>
                    <a:pt x="122" y="258"/>
                    <a:pt x="122" y="258"/>
                    <a:pt x="122" y="258"/>
                  </a:cubicBezTo>
                  <a:lnTo>
                    <a:pt x="327" y="55"/>
                  </a:lnTo>
                  <a:close/>
                  <a:moveTo>
                    <a:pt x="96" y="558"/>
                  </a:moveTo>
                  <a:lnTo>
                    <a:pt x="96" y="558"/>
                  </a:lnTo>
                  <a:cubicBezTo>
                    <a:pt x="82" y="558"/>
                    <a:pt x="68" y="558"/>
                    <a:pt x="54" y="545"/>
                  </a:cubicBezTo>
                  <a:cubicBezTo>
                    <a:pt x="68" y="531"/>
                    <a:pt x="68" y="531"/>
                    <a:pt x="68" y="531"/>
                  </a:cubicBezTo>
                  <a:cubicBezTo>
                    <a:pt x="68" y="531"/>
                    <a:pt x="82" y="545"/>
                    <a:pt x="110" y="545"/>
                  </a:cubicBezTo>
                  <a:cubicBezTo>
                    <a:pt x="122" y="545"/>
                    <a:pt x="136" y="531"/>
                    <a:pt x="136" y="517"/>
                  </a:cubicBezTo>
                  <a:cubicBezTo>
                    <a:pt x="136" y="489"/>
                    <a:pt x="136" y="489"/>
                    <a:pt x="110" y="477"/>
                  </a:cubicBezTo>
                  <a:cubicBezTo>
                    <a:pt x="82" y="463"/>
                    <a:pt x="54" y="449"/>
                    <a:pt x="54" y="422"/>
                  </a:cubicBezTo>
                  <a:cubicBezTo>
                    <a:pt x="54" y="395"/>
                    <a:pt x="82" y="381"/>
                    <a:pt x="122" y="381"/>
                  </a:cubicBezTo>
                  <a:cubicBezTo>
                    <a:pt x="136" y="381"/>
                    <a:pt x="150" y="381"/>
                    <a:pt x="164" y="381"/>
                  </a:cubicBezTo>
                  <a:cubicBezTo>
                    <a:pt x="150" y="409"/>
                    <a:pt x="150" y="409"/>
                    <a:pt x="150" y="409"/>
                  </a:cubicBezTo>
                  <a:cubicBezTo>
                    <a:pt x="150" y="395"/>
                    <a:pt x="136" y="395"/>
                    <a:pt x="122" y="395"/>
                  </a:cubicBezTo>
                  <a:cubicBezTo>
                    <a:pt x="96" y="395"/>
                    <a:pt x="82" y="409"/>
                    <a:pt x="82" y="422"/>
                  </a:cubicBezTo>
                  <a:cubicBezTo>
                    <a:pt x="82" y="435"/>
                    <a:pt x="96" y="449"/>
                    <a:pt x="122" y="449"/>
                  </a:cubicBezTo>
                  <a:cubicBezTo>
                    <a:pt x="150" y="463"/>
                    <a:pt x="164" y="477"/>
                    <a:pt x="164" y="504"/>
                  </a:cubicBezTo>
                  <a:cubicBezTo>
                    <a:pt x="164" y="531"/>
                    <a:pt x="150" y="558"/>
                    <a:pt x="96" y="558"/>
                  </a:cubicBezTo>
                  <a:close/>
                  <a:moveTo>
                    <a:pt x="313" y="558"/>
                  </a:moveTo>
                  <a:lnTo>
                    <a:pt x="313" y="558"/>
                  </a:lnTo>
                  <a:cubicBezTo>
                    <a:pt x="287" y="504"/>
                    <a:pt x="287" y="504"/>
                    <a:pt x="287" y="504"/>
                  </a:cubicBezTo>
                  <a:cubicBezTo>
                    <a:pt x="231" y="504"/>
                    <a:pt x="231" y="504"/>
                    <a:pt x="231" y="504"/>
                  </a:cubicBezTo>
                  <a:cubicBezTo>
                    <a:pt x="205" y="558"/>
                    <a:pt x="205" y="558"/>
                    <a:pt x="205" y="558"/>
                  </a:cubicBezTo>
                  <a:cubicBezTo>
                    <a:pt x="177" y="558"/>
                    <a:pt x="177" y="558"/>
                    <a:pt x="177" y="558"/>
                  </a:cubicBezTo>
                  <a:cubicBezTo>
                    <a:pt x="245" y="381"/>
                    <a:pt x="245" y="381"/>
                    <a:pt x="245" y="381"/>
                  </a:cubicBezTo>
                  <a:cubicBezTo>
                    <a:pt x="273" y="381"/>
                    <a:pt x="273" y="381"/>
                    <a:pt x="273" y="381"/>
                  </a:cubicBezTo>
                  <a:cubicBezTo>
                    <a:pt x="341" y="558"/>
                    <a:pt x="341" y="558"/>
                    <a:pt x="341" y="558"/>
                  </a:cubicBezTo>
                  <a:lnTo>
                    <a:pt x="313" y="558"/>
                  </a:lnTo>
                  <a:close/>
                  <a:moveTo>
                    <a:pt x="462" y="558"/>
                  </a:moveTo>
                  <a:lnTo>
                    <a:pt x="462" y="558"/>
                  </a:lnTo>
                  <a:cubicBezTo>
                    <a:pt x="368" y="558"/>
                    <a:pt x="368" y="558"/>
                    <a:pt x="368" y="558"/>
                  </a:cubicBezTo>
                  <a:cubicBezTo>
                    <a:pt x="368" y="381"/>
                    <a:pt x="368" y="381"/>
                    <a:pt x="368" y="381"/>
                  </a:cubicBezTo>
                  <a:cubicBezTo>
                    <a:pt x="382" y="381"/>
                    <a:pt x="382" y="381"/>
                    <a:pt x="382" y="381"/>
                  </a:cubicBezTo>
                  <a:cubicBezTo>
                    <a:pt x="382" y="545"/>
                    <a:pt x="382" y="545"/>
                    <a:pt x="382" y="545"/>
                  </a:cubicBezTo>
                  <a:cubicBezTo>
                    <a:pt x="462" y="545"/>
                    <a:pt x="462" y="545"/>
                    <a:pt x="462" y="545"/>
                  </a:cubicBezTo>
                  <a:lnTo>
                    <a:pt x="462" y="558"/>
                  </a:lnTo>
                  <a:close/>
                  <a:moveTo>
                    <a:pt x="585" y="558"/>
                  </a:moveTo>
                  <a:lnTo>
                    <a:pt x="585" y="558"/>
                  </a:lnTo>
                  <a:cubicBezTo>
                    <a:pt x="490" y="558"/>
                    <a:pt x="490" y="558"/>
                    <a:pt x="490" y="558"/>
                  </a:cubicBezTo>
                  <a:cubicBezTo>
                    <a:pt x="490" y="381"/>
                    <a:pt x="490" y="381"/>
                    <a:pt x="490" y="381"/>
                  </a:cubicBezTo>
                  <a:cubicBezTo>
                    <a:pt x="585" y="381"/>
                    <a:pt x="585" y="381"/>
                    <a:pt x="585" y="381"/>
                  </a:cubicBezTo>
                  <a:cubicBezTo>
                    <a:pt x="585" y="395"/>
                    <a:pt x="585" y="395"/>
                    <a:pt x="585" y="395"/>
                  </a:cubicBezTo>
                  <a:cubicBezTo>
                    <a:pt x="518" y="395"/>
                    <a:pt x="518" y="395"/>
                    <a:pt x="518" y="395"/>
                  </a:cubicBezTo>
                  <a:cubicBezTo>
                    <a:pt x="518" y="449"/>
                    <a:pt x="518" y="449"/>
                    <a:pt x="518" y="449"/>
                  </a:cubicBezTo>
                  <a:cubicBezTo>
                    <a:pt x="585" y="449"/>
                    <a:pt x="585" y="449"/>
                    <a:pt x="585" y="449"/>
                  </a:cubicBezTo>
                  <a:cubicBezTo>
                    <a:pt x="585" y="477"/>
                    <a:pt x="585" y="477"/>
                    <a:pt x="585" y="477"/>
                  </a:cubicBezTo>
                  <a:cubicBezTo>
                    <a:pt x="518" y="477"/>
                    <a:pt x="518" y="477"/>
                    <a:pt x="518" y="477"/>
                  </a:cubicBezTo>
                  <a:cubicBezTo>
                    <a:pt x="518" y="545"/>
                    <a:pt x="518" y="545"/>
                    <a:pt x="518" y="545"/>
                  </a:cubicBezTo>
                  <a:cubicBezTo>
                    <a:pt x="585" y="545"/>
                    <a:pt x="585" y="545"/>
                    <a:pt x="585" y="545"/>
                  </a:cubicBezTo>
                  <a:lnTo>
                    <a:pt x="585" y="558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152366" tIns="76183" rIns="152366" bIns="76183" anchor="ctr"/>
            <a:lstStyle/>
            <a:p>
              <a:endParaRPr lang="en-US"/>
            </a:p>
          </p:txBody>
        </p:sp>
        <p:sp>
          <p:nvSpPr>
            <p:cNvPr id="101" name="Freeform 585"/>
            <p:cNvSpPr>
              <a:spLocks noChangeArrowheads="1"/>
            </p:cNvSpPr>
            <p:nvPr/>
          </p:nvSpPr>
          <p:spPr bwMode="auto">
            <a:xfrm>
              <a:off x="16153089" y="11160709"/>
              <a:ext cx="54346" cy="79454"/>
            </a:xfrm>
            <a:custGeom>
              <a:avLst/>
              <a:gdLst>
                <a:gd name="T0" fmla="*/ 28 w 57"/>
                <a:gd name="T1" fmla="*/ 0 h 83"/>
                <a:gd name="T2" fmla="*/ 28 w 57"/>
                <a:gd name="T3" fmla="*/ 0 h 83"/>
                <a:gd name="T4" fmla="*/ 28 w 57"/>
                <a:gd name="T5" fmla="*/ 0 h 83"/>
                <a:gd name="T6" fmla="*/ 14 w 57"/>
                <a:gd name="T7" fmla="*/ 40 h 83"/>
                <a:gd name="T8" fmla="*/ 0 w 57"/>
                <a:gd name="T9" fmla="*/ 82 h 83"/>
                <a:gd name="T10" fmla="*/ 56 w 57"/>
                <a:gd name="T11" fmla="*/ 82 h 83"/>
                <a:gd name="T12" fmla="*/ 42 w 57"/>
                <a:gd name="T13" fmla="*/ 40 h 83"/>
                <a:gd name="T14" fmla="*/ 28 w 57"/>
                <a:gd name="T15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83"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cubicBezTo>
                    <a:pt x="28" y="14"/>
                    <a:pt x="28" y="27"/>
                    <a:pt x="14" y="4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28" y="27"/>
                    <a:pt x="28" y="14"/>
                    <a:pt x="28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152366" tIns="76183" rIns="152366" bIns="76183" anchor="ctr"/>
            <a:lstStyle/>
            <a:p>
              <a:endParaRPr lang="en-US"/>
            </a:p>
          </p:txBody>
        </p:sp>
      </p:grpSp>
      <p:pic>
        <p:nvPicPr>
          <p:cNvPr id="104" name="Picture 10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229" y="6556490"/>
            <a:ext cx="5642944" cy="14876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415" y="639351"/>
            <a:ext cx="6261333" cy="560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03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62" grpId="0"/>
      <p:bldP spid="63" grpId="0"/>
      <p:bldP spid="64" grpId="0"/>
      <p:bldP spid="65" grpId="0"/>
      <p:bldP spid="66" grpId="0"/>
      <p:bldP spid="84" grpId="0" animBg="1"/>
    </p:bldLst>
  </p:timing>
</p:sld>
</file>

<file path=ppt/theme/theme1.xml><?xml version="1.0" encoding="utf-8"?>
<a:theme xmlns:a="http://schemas.openxmlformats.org/drawingml/2006/main" name="Default Theme">
  <a:themeElements>
    <a:clrScheme name="Motagua - Coloured 6 - Light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81B94F"/>
      </a:accent1>
      <a:accent2>
        <a:srgbClr val="46A4DB"/>
      </a:accent2>
      <a:accent3>
        <a:srgbClr val="E5583A"/>
      </a:accent3>
      <a:accent4>
        <a:srgbClr val="F9B439"/>
      </a:accent4>
      <a:accent5>
        <a:srgbClr val="7C69A8"/>
      </a:accent5>
      <a:accent6>
        <a:srgbClr val="404F64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70926A2FFE6449989BD102A5600A21" ma:contentTypeVersion="5" ma:contentTypeDescription="Create a new document." ma:contentTypeScope="" ma:versionID="32a0552331be19d0dd2f54d6adf37433">
  <xsd:schema xmlns:xsd="http://www.w3.org/2001/XMLSchema" xmlns:xs="http://www.w3.org/2001/XMLSchema" xmlns:p="http://schemas.microsoft.com/office/2006/metadata/properties" xmlns:ns1="http://schemas.microsoft.com/sharepoint/v3" xmlns:ns2="b88fcf70-56dc-467b-bad4-cba0c284dd2e" targetNamespace="http://schemas.microsoft.com/office/2006/metadata/properties" ma:root="true" ma:fieldsID="6bf8b71b9003ad7b238cc02cc96ec547" ns1:_="" ns2:_="">
    <xsd:import namespace="http://schemas.microsoft.com/sharepoint/v3"/>
    <xsd:import namespace="b88fcf70-56dc-467b-bad4-cba0c284dd2e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1:PublishingStartDate" minOccurs="0"/>
                <xsd:element ref="ns1:PublishingExpirationDate" minOccurs="0"/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1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12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8fcf70-56dc-467b-bad4-cba0c284dd2e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6" nillable="true" ma:displayName="Last Shared By Time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  <_dlc_DocId xmlns="b88fcf70-56dc-467b-bad4-cba0c284dd2e">ROYALCYBER-402115027-851</_dlc_DocId>
    <_dlc_DocIdUrl xmlns="b88fcf70-56dc-467b-bad4-cba0c284dd2e">
      <Url>https://rcyber.sharepoint.com/presentations/_layouts/15/DocIdRedir.aspx?ID=ROYALCYBER-402115027-851</Url>
      <Description>ROYALCYBER-402115027-851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A76773C-6700-449D-973A-0893E26AC5A4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32B0C10F-E0F4-44FB-A680-76379B5D3C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88fcf70-56dc-467b-bad4-cba0c284dd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B8D3730-80ED-4302-8314-EE206EBB0A3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b88fcf70-56dc-467b-bad4-cba0c284dd2e"/>
  </ds:schemaRefs>
</ds:datastoreItem>
</file>

<file path=customXml/itemProps4.xml><?xml version="1.0" encoding="utf-8"?>
<ds:datastoreItem xmlns:ds="http://schemas.openxmlformats.org/officeDocument/2006/customXml" ds:itemID="{A4C1182F-7690-4FD2-9016-CB253DAD26F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Foundry.thmx</Template>
  <TotalTime>29098</TotalTime>
  <Words>308</Words>
  <Application>Microsoft Office PowerPoint</Application>
  <PresentationFormat>Custom</PresentationFormat>
  <Paragraphs>77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 Light</vt:lpstr>
      <vt:lpstr>Gill Sans</vt:lpstr>
      <vt:lpstr>Lato</vt:lpstr>
      <vt:lpstr>Lato Light</vt:lpstr>
      <vt:lpstr>Lato Regular</vt:lpstr>
      <vt:lpstr>Raleway Black</vt:lpstr>
      <vt:lpstr>Roboto Light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Shamshad Azam</dc:creator>
  <cp:keywords/>
  <dc:description/>
  <cp:lastModifiedBy>Lalit</cp:lastModifiedBy>
  <cp:revision>3595</cp:revision>
  <dcterms:created xsi:type="dcterms:W3CDTF">2014-11-12T21:47:38Z</dcterms:created>
  <dcterms:modified xsi:type="dcterms:W3CDTF">2020-10-15T18:00:51Z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0x010100C670926A2FFE6449989BD102A5600A21</vt:lpwstr>
  </property>
  <property fmtid="{D5CDD505-2E9C-101B-9397-08002B2CF9AE}" pid="3" name="_dlc_DocIdItemGuid">
    <vt:lpwstr>b484dabb-1f22-4226-a4d5-32f06f1803c0</vt:lpwstr>
  </property>
</Properties>
</file>