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>
        <p:scale>
          <a:sx n="66" d="100"/>
          <a:sy n="66" d="100"/>
        </p:scale>
        <p:origin x="1098" y="12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1565-9FFA-46D2-8018-26F63D5B5A6D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F18E-D06D-40E0-BBFC-DA2247E45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57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1565-9FFA-46D2-8018-26F63D5B5A6D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F18E-D06D-40E0-BBFC-DA2247E45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1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1565-9FFA-46D2-8018-26F63D5B5A6D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F18E-D06D-40E0-BBFC-DA2247E45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86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1565-9FFA-46D2-8018-26F63D5B5A6D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F18E-D06D-40E0-BBFC-DA2247E45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3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1565-9FFA-46D2-8018-26F63D5B5A6D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F18E-D06D-40E0-BBFC-DA2247E45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36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1565-9FFA-46D2-8018-26F63D5B5A6D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F18E-D06D-40E0-BBFC-DA2247E45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7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1565-9FFA-46D2-8018-26F63D5B5A6D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F18E-D06D-40E0-BBFC-DA2247E45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5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1565-9FFA-46D2-8018-26F63D5B5A6D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F18E-D06D-40E0-BBFC-DA2247E45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6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1565-9FFA-46D2-8018-26F63D5B5A6D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F18E-D06D-40E0-BBFC-DA2247E45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3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1565-9FFA-46D2-8018-26F63D5B5A6D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F18E-D06D-40E0-BBFC-DA2247E45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3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1565-9FFA-46D2-8018-26F63D5B5A6D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F18E-D06D-40E0-BBFC-DA2247E45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8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61565-9FFA-46D2-8018-26F63D5B5A6D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3F18E-D06D-40E0-BBFC-DA2247E45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05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62"/>
            <a:ext cx="12190516" cy="56592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0" y="5688894"/>
            <a:ext cx="12192000" cy="2857968"/>
            <a:chOff x="0" y="3227843"/>
            <a:chExt cx="12192000" cy="285796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/>
            <a:srcRect t="49232"/>
            <a:stretch/>
          </p:blipFill>
          <p:spPr>
            <a:xfrm>
              <a:off x="1484" y="3227843"/>
              <a:ext cx="12190516" cy="2857968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227843"/>
              <a:ext cx="12192000" cy="32385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</p:pic>
      </p:grpSp>
      <p:grpSp>
        <p:nvGrpSpPr>
          <p:cNvPr id="5" name="Group 4"/>
          <p:cNvGrpSpPr/>
          <p:nvPr/>
        </p:nvGrpSpPr>
        <p:grpSpPr>
          <a:xfrm>
            <a:off x="0" y="-2791470"/>
            <a:ext cx="12192000" cy="2781300"/>
            <a:chOff x="0" y="402550"/>
            <a:chExt cx="12192000" cy="27813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b="50594"/>
            <a:stretch/>
          </p:blipFill>
          <p:spPr>
            <a:xfrm>
              <a:off x="0" y="402550"/>
              <a:ext cx="12190516" cy="27813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850475"/>
              <a:ext cx="12192000" cy="333375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</p:pic>
      </p:grpSp>
      <p:sp>
        <p:nvSpPr>
          <p:cNvPr id="3" name="Rectangle 2"/>
          <p:cNvSpPr/>
          <p:nvPr/>
        </p:nvSpPr>
        <p:spPr>
          <a:xfrm>
            <a:off x="-1484" y="5668962"/>
            <a:ext cx="12192000" cy="2877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-2791470"/>
            <a:ext cx="12192000" cy="28012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5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 -2.96296E-6 L 0 -0.41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9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 -3.33333E-6 L 0 0.4115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70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.41158 L 0 7.40741E-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53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-0.4199 L 0 2.96296E-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Leibowitz</dc:creator>
  <cp:lastModifiedBy>John Leibowitz</cp:lastModifiedBy>
  <cp:revision>10</cp:revision>
  <dcterms:created xsi:type="dcterms:W3CDTF">2016-11-06T23:23:56Z</dcterms:created>
  <dcterms:modified xsi:type="dcterms:W3CDTF">2016-11-08T08:05:03Z</dcterms:modified>
</cp:coreProperties>
</file>