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5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6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1565-9FFA-46D2-8018-26F63D5B5A6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2"/>
            <a:ext cx="12190516" cy="56592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422400" y="4046637"/>
            <a:ext cx="5765800" cy="3933825"/>
            <a:chOff x="1939999" y="997853"/>
            <a:chExt cx="9048455" cy="5602972"/>
          </a:xfrm>
        </p:grpSpPr>
        <p:sp>
          <p:nvSpPr>
            <p:cNvPr id="17" name="Freeform 16"/>
            <p:cNvSpPr/>
            <p:nvPr/>
          </p:nvSpPr>
          <p:spPr>
            <a:xfrm>
              <a:off x="10082027" y="997853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9276352" y="997853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485727" y="997853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680240" y="1026429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874759" y="1040717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83939" y="1026429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279028" y="1026429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475588" y="1055005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672146" y="1026429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2868716" y="1069293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065272" y="1055005"/>
              <a:ext cx="760576" cy="5531532"/>
            </a:xfrm>
            <a:custGeom>
              <a:avLst/>
              <a:gdLst>
                <a:gd name="connsiteX0" fmla="*/ 0 w 760576"/>
                <a:gd name="connsiteY0" fmla="*/ 4734370 h 4734370"/>
                <a:gd name="connsiteX1" fmla="*/ 0 w 760576"/>
                <a:gd name="connsiteY1" fmla="*/ 700755 h 4734370"/>
                <a:gd name="connsiteX2" fmla="*/ 393107 w 760576"/>
                <a:gd name="connsiteY2" fmla="*/ 0 h 4734370"/>
                <a:gd name="connsiteX3" fmla="*/ 760576 w 760576"/>
                <a:gd name="connsiteY3" fmla="*/ 683663 h 4734370"/>
                <a:gd name="connsiteX4" fmla="*/ 760576 w 760576"/>
                <a:gd name="connsiteY4" fmla="*/ 4708732 h 4734370"/>
                <a:gd name="connsiteX5" fmla="*/ 0 w 760576"/>
                <a:gd name="connsiteY5" fmla="*/ 4734370 h 47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576" h="4734370">
                  <a:moveTo>
                    <a:pt x="0" y="4734370"/>
                  </a:moveTo>
                  <a:lnTo>
                    <a:pt x="0" y="700755"/>
                  </a:lnTo>
                  <a:lnTo>
                    <a:pt x="393107" y="0"/>
                  </a:lnTo>
                  <a:lnTo>
                    <a:pt x="760576" y="683663"/>
                  </a:lnTo>
                  <a:lnTo>
                    <a:pt x="760576" y="4708732"/>
                  </a:lnTo>
                  <a:lnTo>
                    <a:pt x="0" y="473437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39999" y="4357685"/>
              <a:ext cx="9048455" cy="771525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  <a:ln w="285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t="71333"/>
          <a:stretch/>
        </p:blipFill>
        <p:spPr>
          <a:xfrm>
            <a:off x="1484" y="4046637"/>
            <a:ext cx="12190516" cy="16223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668962"/>
            <a:ext cx="12192000" cy="231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1.85185E-6 L 5E-6 -0.584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-0.58426 L -1.66667E-6 4.0740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2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Leibowitz</dc:creator>
  <cp:lastModifiedBy>John Leibowitz</cp:lastModifiedBy>
  <cp:revision>5</cp:revision>
  <dcterms:created xsi:type="dcterms:W3CDTF">2016-11-06T23:23:56Z</dcterms:created>
  <dcterms:modified xsi:type="dcterms:W3CDTF">2016-11-08T08:09:09Z</dcterms:modified>
</cp:coreProperties>
</file>