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500"/>
    <a:srgbClr val="FFD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9AF6-683C-4D32-B4AB-7D3986CD609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27E-FE51-4BA1-A6B3-24546BB2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3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9AF6-683C-4D32-B4AB-7D3986CD609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27E-FE51-4BA1-A6B3-24546BB2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9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9AF6-683C-4D32-B4AB-7D3986CD609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27E-FE51-4BA1-A6B3-24546BB2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9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9AF6-683C-4D32-B4AB-7D3986CD609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27E-FE51-4BA1-A6B3-24546BB2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7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9AF6-683C-4D32-B4AB-7D3986CD609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27E-FE51-4BA1-A6B3-24546BB2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5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9AF6-683C-4D32-B4AB-7D3986CD609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27E-FE51-4BA1-A6B3-24546BB2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2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9AF6-683C-4D32-B4AB-7D3986CD609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27E-FE51-4BA1-A6B3-24546BB2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9AF6-683C-4D32-B4AB-7D3986CD609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27E-FE51-4BA1-A6B3-24546BB2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3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9AF6-683C-4D32-B4AB-7D3986CD609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27E-FE51-4BA1-A6B3-24546BB2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6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9AF6-683C-4D32-B4AB-7D3986CD609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27E-FE51-4BA1-A6B3-24546BB2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0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9AF6-683C-4D32-B4AB-7D3986CD609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27E-FE51-4BA1-A6B3-24546BB2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4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9AF6-683C-4D32-B4AB-7D3986CD609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A27E-FE51-4BA1-A6B3-24546BB2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3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415207" y="1924071"/>
            <a:ext cx="7267250" cy="4420604"/>
          </a:xfrm>
          <a:prstGeom prst="roundRect">
            <a:avLst>
              <a:gd name="adj" fmla="val 773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24473" y="1202612"/>
            <a:ext cx="27430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GAME HISTORY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25966"/>
            <a:ext cx="6781800" cy="1076325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73723"/>
              </p:ext>
            </p:extLst>
          </p:nvPr>
        </p:nvGraphicFramePr>
        <p:xfrm>
          <a:off x="3195487" y="2109907"/>
          <a:ext cx="630902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256"/>
                <a:gridCol w="1079809"/>
                <a:gridCol w="1298475"/>
                <a:gridCol w="23534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Results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Won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Spent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3000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10000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10/26/16 23:42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10/27/16 11:42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1000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10/27/16 11:43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150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10/27/16 11:44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2000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10/27/16 11:44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1000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10/27/16 11:44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700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1000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10/27/16 11:45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195487" y="2678003"/>
            <a:ext cx="1480628" cy="3011597"/>
            <a:chOff x="4408487" y="2819400"/>
            <a:chExt cx="1207309" cy="249973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8487" y="2819400"/>
              <a:ext cx="1037463" cy="30696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/>
            <a:srcRect t="10912" b="4957"/>
            <a:stretch/>
          </p:blipFill>
          <p:spPr>
            <a:xfrm>
              <a:off x="4408487" y="3985403"/>
              <a:ext cx="1207309" cy="24153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6"/>
            <a:srcRect t="11525"/>
            <a:stretch/>
          </p:blipFill>
          <p:spPr>
            <a:xfrm>
              <a:off x="4408487" y="4321834"/>
              <a:ext cx="1145246" cy="25618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08487" y="5068656"/>
              <a:ext cx="897667" cy="25048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7"/>
            <a:srcRect r="34769" b="8490"/>
            <a:stretch/>
          </p:blipFill>
          <p:spPr>
            <a:xfrm>
              <a:off x="4408487" y="3203743"/>
              <a:ext cx="612087" cy="26105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5"/>
            <a:srcRect l="26421" t="547" r="25706" b="11984"/>
            <a:stretch/>
          </p:blipFill>
          <p:spPr>
            <a:xfrm>
              <a:off x="4425545" y="3579004"/>
              <a:ext cx="577970" cy="25112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4"/>
            <a:srcRect t="4297" r="39320"/>
            <a:stretch/>
          </p:blipFill>
          <p:spPr>
            <a:xfrm>
              <a:off x="4425546" y="4692770"/>
              <a:ext cx="629534" cy="293772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407" y="5888835"/>
            <a:ext cx="421344" cy="334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966" y="5767507"/>
            <a:ext cx="551516" cy="560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310" y="5822239"/>
            <a:ext cx="461651" cy="48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Leibowitz</dc:creator>
  <cp:lastModifiedBy>John Leibowitz</cp:lastModifiedBy>
  <cp:revision>15</cp:revision>
  <dcterms:created xsi:type="dcterms:W3CDTF">2016-10-19T07:09:09Z</dcterms:created>
  <dcterms:modified xsi:type="dcterms:W3CDTF">2016-11-08T08:53:59Z</dcterms:modified>
</cp:coreProperties>
</file>