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1"/>
    <a:srgbClr val="E6B500"/>
    <a:srgbClr val="FFD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6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9AF6-683C-4D32-B4AB-7D3986CD609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A27E-FE51-4BA1-A6B3-24546BB2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6" y="6144956"/>
            <a:ext cx="5168985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7751151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6" y="6144956"/>
            <a:ext cx="5679731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8261897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6" y="6144956"/>
            <a:ext cx="6165764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8727090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5" y="6144956"/>
            <a:ext cx="6536467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9118632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5" y="6144956"/>
            <a:ext cx="6762750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9306851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5" y="6144956"/>
            <a:ext cx="390525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2972689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6" y="6144956"/>
            <a:ext cx="860596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3442762" y="5956562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6" y="6144956"/>
            <a:ext cx="1503148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4085314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6" y="6144956"/>
            <a:ext cx="2203363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4785528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6" y="6144956"/>
            <a:ext cx="2722348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5295406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6" y="6144956"/>
            <a:ext cx="3331947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5914112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5" y="6144956"/>
            <a:ext cx="4007451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4-Point Star 1"/>
          <p:cNvSpPr/>
          <p:nvPr/>
        </p:nvSpPr>
        <p:spPr>
          <a:xfrm rot="447320">
            <a:off x="6589615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25" y="6144956"/>
            <a:ext cx="4600575" cy="228600"/>
          </a:xfrm>
          <a:prstGeom prst="rect">
            <a:avLst/>
          </a:prstGeom>
          <a:gradFill>
            <a:gsLst>
              <a:gs pos="0">
                <a:srgbClr val="E6B500"/>
              </a:gs>
              <a:gs pos="37000">
                <a:srgbClr val="FFC000"/>
              </a:gs>
              <a:gs pos="86000">
                <a:srgbClr val="FFFF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002" y="5349240"/>
            <a:ext cx="3029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GAME LOADING…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5207" y="1924071"/>
            <a:ext cx="8007672" cy="3470395"/>
            <a:chOff x="2140529" y="1271966"/>
            <a:chExt cx="8716949" cy="3786800"/>
          </a:xfrm>
        </p:grpSpPr>
        <p:sp>
          <p:nvSpPr>
            <p:cNvPr id="13" name="Rounded Rectangle 12"/>
            <p:cNvSpPr/>
            <p:nvPr/>
          </p:nvSpPr>
          <p:spPr>
            <a:xfrm>
              <a:off x="2140529" y="1271966"/>
              <a:ext cx="7910944" cy="3551664"/>
            </a:xfrm>
            <a:prstGeom prst="roundRect">
              <a:avLst>
                <a:gd name="adj" fmla="val 7738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691" y="1345617"/>
              <a:ext cx="8543787" cy="37131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1. ALICIA………………………………..1,209,087</a:t>
              </a: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2. BOBERT……………………..……….809,087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3. COBBLER…………………………….709,087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4. DENTAL…………………………….…609,087</a:t>
              </a:r>
              <a:endParaRPr lang="en-US" sz="40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  <a:p>
              <a:pPr algn="just"/>
              <a:r>
                <a:rPr lang="en-US" sz="4000" b="1" spc="50" dirty="0" smtClean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Agency FB" panose="020B0503020202020204" pitchFamily="34" charset="0"/>
                </a:rPr>
                <a:t>5. EDGAR…………………………………509,087</a:t>
              </a:r>
              <a:endPara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56530" y="1202612"/>
            <a:ext cx="2678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LEADERBOARD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25966"/>
            <a:ext cx="6781800" cy="10763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14625" y="6116583"/>
            <a:ext cx="6762750" cy="2853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 rot="447320">
            <a:off x="7182739" y="5956563"/>
            <a:ext cx="264920" cy="401503"/>
          </a:xfrm>
          <a:prstGeom prst="star4">
            <a:avLst>
              <a:gd name="adj" fmla="val 7335"/>
            </a:avLst>
          </a:prstGeom>
          <a:gradFill flip="none" rotWithShape="1">
            <a:gsLst>
              <a:gs pos="36000">
                <a:srgbClr val="FFFFC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FFC1">
                <a:alpha val="4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406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Leibowitz</dc:creator>
  <cp:lastModifiedBy>John Leibowitz</cp:lastModifiedBy>
  <cp:revision>17</cp:revision>
  <dcterms:created xsi:type="dcterms:W3CDTF">2016-10-19T07:09:09Z</dcterms:created>
  <dcterms:modified xsi:type="dcterms:W3CDTF">2016-11-08T08:47:26Z</dcterms:modified>
</cp:coreProperties>
</file>