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>
        <p:scale>
          <a:sx n="50" d="100"/>
          <a:sy n="50" d="100"/>
        </p:scale>
        <p:origin x="1020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5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1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8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3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7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5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6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3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8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61565-9FFA-46D2-8018-26F63D5B5A6D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0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939999" y="997853"/>
            <a:ext cx="9048455" cy="5602972"/>
            <a:chOff x="1939999" y="997853"/>
            <a:chExt cx="9048455" cy="5602972"/>
          </a:xfrm>
        </p:grpSpPr>
        <p:sp>
          <p:nvSpPr>
            <p:cNvPr id="17" name="Freeform 16"/>
            <p:cNvSpPr/>
            <p:nvPr/>
          </p:nvSpPr>
          <p:spPr>
            <a:xfrm>
              <a:off x="10082027" y="997853"/>
              <a:ext cx="760576" cy="5531532"/>
            </a:xfrm>
            <a:custGeom>
              <a:avLst/>
              <a:gdLst>
                <a:gd name="connsiteX0" fmla="*/ 0 w 760576"/>
                <a:gd name="connsiteY0" fmla="*/ 4734370 h 4734370"/>
                <a:gd name="connsiteX1" fmla="*/ 0 w 760576"/>
                <a:gd name="connsiteY1" fmla="*/ 700755 h 4734370"/>
                <a:gd name="connsiteX2" fmla="*/ 393107 w 760576"/>
                <a:gd name="connsiteY2" fmla="*/ 0 h 4734370"/>
                <a:gd name="connsiteX3" fmla="*/ 760576 w 760576"/>
                <a:gd name="connsiteY3" fmla="*/ 683663 h 4734370"/>
                <a:gd name="connsiteX4" fmla="*/ 760576 w 760576"/>
                <a:gd name="connsiteY4" fmla="*/ 4708732 h 4734370"/>
                <a:gd name="connsiteX5" fmla="*/ 0 w 760576"/>
                <a:gd name="connsiteY5" fmla="*/ 4734370 h 473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0576" h="4734370">
                  <a:moveTo>
                    <a:pt x="0" y="4734370"/>
                  </a:moveTo>
                  <a:lnTo>
                    <a:pt x="0" y="700755"/>
                  </a:lnTo>
                  <a:lnTo>
                    <a:pt x="393107" y="0"/>
                  </a:lnTo>
                  <a:lnTo>
                    <a:pt x="760576" y="683663"/>
                  </a:lnTo>
                  <a:lnTo>
                    <a:pt x="760576" y="4708732"/>
                  </a:lnTo>
                  <a:lnTo>
                    <a:pt x="0" y="473437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 w="28575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9276352" y="997853"/>
              <a:ext cx="760576" cy="5531532"/>
            </a:xfrm>
            <a:custGeom>
              <a:avLst/>
              <a:gdLst>
                <a:gd name="connsiteX0" fmla="*/ 0 w 760576"/>
                <a:gd name="connsiteY0" fmla="*/ 4734370 h 4734370"/>
                <a:gd name="connsiteX1" fmla="*/ 0 w 760576"/>
                <a:gd name="connsiteY1" fmla="*/ 700755 h 4734370"/>
                <a:gd name="connsiteX2" fmla="*/ 393107 w 760576"/>
                <a:gd name="connsiteY2" fmla="*/ 0 h 4734370"/>
                <a:gd name="connsiteX3" fmla="*/ 760576 w 760576"/>
                <a:gd name="connsiteY3" fmla="*/ 683663 h 4734370"/>
                <a:gd name="connsiteX4" fmla="*/ 760576 w 760576"/>
                <a:gd name="connsiteY4" fmla="*/ 4708732 h 4734370"/>
                <a:gd name="connsiteX5" fmla="*/ 0 w 760576"/>
                <a:gd name="connsiteY5" fmla="*/ 4734370 h 473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0576" h="4734370">
                  <a:moveTo>
                    <a:pt x="0" y="4734370"/>
                  </a:moveTo>
                  <a:lnTo>
                    <a:pt x="0" y="700755"/>
                  </a:lnTo>
                  <a:lnTo>
                    <a:pt x="393107" y="0"/>
                  </a:lnTo>
                  <a:lnTo>
                    <a:pt x="760576" y="683663"/>
                  </a:lnTo>
                  <a:lnTo>
                    <a:pt x="760576" y="4708732"/>
                  </a:lnTo>
                  <a:lnTo>
                    <a:pt x="0" y="473437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w="28575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485727" y="997853"/>
              <a:ext cx="760576" cy="5531532"/>
            </a:xfrm>
            <a:custGeom>
              <a:avLst/>
              <a:gdLst>
                <a:gd name="connsiteX0" fmla="*/ 0 w 760576"/>
                <a:gd name="connsiteY0" fmla="*/ 4734370 h 4734370"/>
                <a:gd name="connsiteX1" fmla="*/ 0 w 760576"/>
                <a:gd name="connsiteY1" fmla="*/ 700755 h 4734370"/>
                <a:gd name="connsiteX2" fmla="*/ 393107 w 760576"/>
                <a:gd name="connsiteY2" fmla="*/ 0 h 4734370"/>
                <a:gd name="connsiteX3" fmla="*/ 760576 w 760576"/>
                <a:gd name="connsiteY3" fmla="*/ 683663 h 4734370"/>
                <a:gd name="connsiteX4" fmla="*/ 760576 w 760576"/>
                <a:gd name="connsiteY4" fmla="*/ 4708732 h 4734370"/>
                <a:gd name="connsiteX5" fmla="*/ 0 w 760576"/>
                <a:gd name="connsiteY5" fmla="*/ 4734370 h 473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0576" h="4734370">
                  <a:moveTo>
                    <a:pt x="0" y="4734370"/>
                  </a:moveTo>
                  <a:lnTo>
                    <a:pt x="0" y="700755"/>
                  </a:lnTo>
                  <a:lnTo>
                    <a:pt x="393107" y="0"/>
                  </a:lnTo>
                  <a:lnTo>
                    <a:pt x="760576" y="683663"/>
                  </a:lnTo>
                  <a:lnTo>
                    <a:pt x="760576" y="4708732"/>
                  </a:lnTo>
                  <a:lnTo>
                    <a:pt x="0" y="473437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 w="28575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680240" y="1026429"/>
              <a:ext cx="760576" cy="5531532"/>
            </a:xfrm>
            <a:custGeom>
              <a:avLst/>
              <a:gdLst>
                <a:gd name="connsiteX0" fmla="*/ 0 w 760576"/>
                <a:gd name="connsiteY0" fmla="*/ 4734370 h 4734370"/>
                <a:gd name="connsiteX1" fmla="*/ 0 w 760576"/>
                <a:gd name="connsiteY1" fmla="*/ 700755 h 4734370"/>
                <a:gd name="connsiteX2" fmla="*/ 393107 w 760576"/>
                <a:gd name="connsiteY2" fmla="*/ 0 h 4734370"/>
                <a:gd name="connsiteX3" fmla="*/ 760576 w 760576"/>
                <a:gd name="connsiteY3" fmla="*/ 683663 h 4734370"/>
                <a:gd name="connsiteX4" fmla="*/ 760576 w 760576"/>
                <a:gd name="connsiteY4" fmla="*/ 4708732 h 4734370"/>
                <a:gd name="connsiteX5" fmla="*/ 0 w 760576"/>
                <a:gd name="connsiteY5" fmla="*/ 4734370 h 473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0576" h="4734370">
                  <a:moveTo>
                    <a:pt x="0" y="4734370"/>
                  </a:moveTo>
                  <a:lnTo>
                    <a:pt x="0" y="700755"/>
                  </a:lnTo>
                  <a:lnTo>
                    <a:pt x="393107" y="0"/>
                  </a:lnTo>
                  <a:lnTo>
                    <a:pt x="760576" y="683663"/>
                  </a:lnTo>
                  <a:lnTo>
                    <a:pt x="760576" y="4708732"/>
                  </a:lnTo>
                  <a:lnTo>
                    <a:pt x="0" y="473437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  <a:ln w="28575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874759" y="1040717"/>
              <a:ext cx="760576" cy="5531532"/>
            </a:xfrm>
            <a:custGeom>
              <a:avLst/>
              <a:gdLst>
                <a:gd name="connsiteX0" fmla="*/ 0 w 760576"/>
                <a:gd name="connsiteY0" fmla="*/ 4734370 h 4734370"/>
                <a:gd name="connsiteX1" fmla="*/ 0 w 760576"/>
                <a:gd name="connsiteY1" fmla="*/ 700755 h 4734370"/>
                <a:gd name="connsiteX2" fmla="*/ 393107 w 760576"/>
                <a:gd name="connsiteY2" fmla="*/ 0 h 4734370"/>
                <a:gd name="connsiteX3" fmla="*/ 760576 w 760576"/>
                <a:gd name="connsiteY3" fmla="*/ 683663 h 4734370"/>
                <a:gd name="connsiteX4" fmla="*/ 760576 w 760576"/>
                <a:gd name="connsiteY4" fmla="*/ 4708732 h 4734370"/>
                <a:gd name="connsiteX5" fmla="*/ 0 w 760576"/>
                <a:gd name="connsiteY5" fmla="*/ 4734370 h 473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0576" h="4734370">
                  <a:moveTo>
                    <a:pt x="0" y="4734370"/>
                  </a:moveTo>
                  <a:lnTo>
                    <a:pt x="0" y="700755"/>
                  </a:lnTo>
                  <a:lnTo>
                    <a:pt x="393107" y="0"/>
                  </a:lnTo>
                  <a:lnTo>
                    <a:pt x="760576" y="683663"/>
                  </a:lnTo>
                  <a:lnTo>
                    <a:pt x="760576" y="4708732"/>
                  </a:lnTo>
                  <a:lnTo>
                    <a:pt x="0" y="473437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  <a:ln w="28575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083939" y="1026429"/>
              <a:ext cx="760576" cy="5531532"/>
            </a:xfrm>
            <a:custGeom>
              <a:avLst/>
              <a:gdLst>
                <a:gd name="connsiteX0" fmla="*/ 0 w 760576"/>
                <a:gd name="connsiteY0" fmla="*/ 4734370 h 4734370"/>
                <a:gd name="connsiteX1" fmla="*/ 0 w 760576"/>
                <a:gd name="connsiteY1" fmla="*/ 700755 h 4734370"/>
                <a:gd name="connsiteX2" fmla="*/ 393107 w 760576"/>
                <a:gd name="connsiteY2" fmla="*/ 0 h 4734370"/>
                <a:gd name="connsiteX3" fmla="*/ 760576 w 760576"/>
                <a:gd name="connsiteY3" fmla="*/ 683663 h 4734370"/>
                <a:gd name="connsiteX4" fmla="*/ 760576 w 760576"/>
                <a:gd name="connsiteY4" fmla="*/ 4708732 h 4734370"/>
                <a:gd name="connsiteX5" fmla="*/ 0 w 760576"/>
                <a:gd name="connsiteY5" fmla="*/ 4734370 h 473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0576" h="4734370">
                  <a:moveTo>
                    <a:pt x="0" y="4734370"/>
                  </a:moveTo>
                  <a:lnTo>
                    <a:pt x="0" y="700755"/>
                  </a:lnTo>
                  <a:lnTo>
                    <a:pt x="393107" y="0"/>
                  </a:lnTo>
                  <a:lnTo>
                    <a:pt x="760576" y="683663"/>
                  </a:lnTo>
                  <a:lnTo>
                    <a:pt x="760576" y="4708732"/>
                  </a:lnTo>
                  <a:lnTo>
                    <a:pt x="0" y="473437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  <a:ln w="28575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279028" y="1026429"/>
              <a:ext cx="760576" cy="5531532"/>
            </a:xfrm>
            <a:custGeom>
              <a:avLst/>
              <a:gdLst>
                <a:gd name="connsiteX0" fmla="*/ 0 w 760576"/>
                <a:gd name="connsiteY0" fmla="*/ 4734370 h 4734370"/>
                <a:gd name="connsiteX1" fmla="*/ 0 w 760576"/>
                <a:gd name="connsiteY1" fmla="*/ 700755 h 4734370"/>
                <a:gd name="connsiteX2" fmla="*/ 393107 w 760576"/>
                <a:gd name="connsiteY2" fmla="*/ 0 h 4734370"/>
                <a:gd name="connsiteX3" fmla="*/ 760576 w 760576"/>
                <a:gd name="connsiteY3" fmla="*/ 683663 h 4734370"/>
                <a:gd name="connsiteX4" fmla="*/ 760576 w 760576"/>
                <a:gd name="connsiteY4" fmla="*/ 4708732 h 4734370"/>
                <a:gd name="connsiteX5" fmla="*/ 0 w 760576"/>
                <a:gd name="connsiteY5" fmla="*/ 4734370 h 473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0576" h="4734370">
                  <a:moveTo>
                    <a:pt x="0" y="4734370"/>
                  </a:moveTo>
                  <a:lnTo>
                    <a:pt x="0" y="700755"/>
                  </a:lnTo>
                  <a:lnTo>
                    <a:pt x="393107" y="0"/>
                  </a:lnTo>
                  <a:lnTo>
                    <a:pt x="760576" y="683663"/>
                  </a:lnTo>
                  <a:lnTo>
                    <a:pt x="760576" y="4708732"/>
                  </a:lnTo>
                  <a:lnTo>
                    <a:pt x="0" y="473437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 w="28575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4475588" y="1055005"/>
              <a:ext cx="760576" cy="5531532"/>
            </a:xfrm>
            <a:custGeom>
              <a:avLst/>
              <a:gdLst>
                <a:gd name="connsiteX0" fmla="*/ 0 w 760576"/>
                <a:gd name="connsiteY0" fmla="*/ 4734370 h 4734370"/>
                <a:gd name="connsiteX1" fmla="*/ 0 w 760576"/>
                <a:gd name="connsiteY1" fmla="*/ 700755 h 4734370"/>
                <a:gd name="connsiteX2" fmla="*/ 393107 w 760576"/>
                <a:gd name="connsiteY2" fmla="*/ 0 h 4734370"/>
                <a:gd name="connsiteX3" fmla="*/ 760576 w 760576"/>
                <a:gd name="connsiteY3" fmla="*/ 683663 h 4734370"/>
                <a:gd name="connsiteX4" fmla="*/ 760576 w 760576"/>
                <a:gd name="connsiteY4" fmla="*/ 4708732 h 4734370"/>
                <a:gd name="connsiteX5" fmla="*/ 0 w 760576"/>
                <a:gd name="connsiteY5" fmla="*/ 4734370 h 473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0576" h="4734370">
                  <a:moveTo>
                    <a:pt x="0" y="4734370"/>
                  </a:moveTo>
                  <a:lnTo>
                    <a:pt x="0" y="700755"/>
                  </a:lnTo>
                  <a:lnTo>
                    <a:pt x="393107" y="0"/>
                  </a:lnTo>
                  <a:lnTo>
                    <a:pt x="760576" y="683663"/>
                  </a:lnTo>
                  <a:lnTo>
                    <a:pt x="760576" y="4708732"/>
                  </a:lnTo>
                  <a:lnTo>
                    <a:pt x="0" y="473437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  <a:ln w="28575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3672146" y="1026429"/>
              <a:ext cx="760576" cy="5531532"/>
            </a:xfrm>
            <a:custGeom>
              <a:avLst/>
              <a:gdLst>
                <a:gd name="connsiteX0" fmla="*/ 0 w 760576"/>
                <a:gd name="connsiteY0" fmla="*/ 4734370 h 4734370"/>
                <a:gd name="connsiteX1" fmla="*/ 0 w 760576"/>
                <a:gd name="connsiteY1" fmla="*/ 700755 h 4734370"/>
                <a:gd name="connsiteX2" fmla="*/ 393107 w 760576"/>
                <a:gd name="connsiteY2" fmla="*/ 0 h 4734370"/>
                <a:gd name="connsiteX3" fmla="*/ 760576 w 760576"/>
                <a:gd name="connsiteY3" fmla="*/ 683663 h 4734370"/>
                <a:gd name="connsiteX4" fmla="*/ 760576 w 760576"/>
                <a:gd name="connsiteY4" fmla="*/ 4708732 h 4734370"/>
                <a:gd name="connsiteX5" fmla="*/ 0 w 760576"/>
                <a:gd name="connsiteY5" fmla="*/ 4734370 h 473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0576" h="4734370">
                  <a:moveTo>
                    <a:pt x="0" y="4734370"/>
                  </a:moveTo>
                  <a:lnTo>
                    <a:pt x="0" y="700755"/>
                  </a:lnTo>
                  <a:lnTo>
                    <a:pt x="393107" y="0"/>
                  </a:lnTo>
                  <a:lnTo>
                    <a:pt x="760576" y="683663"/>
                  </a:lnTo>
                  <a:lnTo>
                    <a:pt x="760576" y="4708732"/>
                  </a:lnTo>
                  <a:lnTo>
                    <a:pt x="0" y="473437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 w="28575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2868716" y="1069293"/>
              <a:ext cx="760576" cy="5531532"/>
            </a:xfrm>
            <a:custGeom>
              <a:avLst/>
              <a:gdLst>
                <a:gd name="connsiteX0" fmla="*/ 0 w 760576"/>
                <a:gd name="connsiteY0" fmla="*/ 4734370 h 4734370"/>
                <a:gd name="connsiteX1" fmla="*/ 0 w 760576"/>
                <a:gd name="connsiteY1" fmla="*/ 700755 h 4734370"/>
                <a:gd name="connsiteX2" fmla="*/ 393107 w 760576"/>
                <a:gd name="connsiteY2" fmla="*/ 0 h 4734370"/>
                <a:gd name="connsiteX3" fmla="*/ 760576 w 760576"/>
                <a:gd name="connsiteY3" fmla="*/ 683663 h 4734370"/>
                <a:gd name="connsiteX4" fmla="*/ 760576 w 760576"/>
                <a:gd name="connsiteY4" fmla="*/ 4708732 h 4734370"/>
                <a:gd name="connsiteX5" fmla="*/ 0 w 760576"/>
                <a:gd name="connsiteY5" fmla="*/ 4734370 h 473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0576" h="4734370">
                  <a:moveTo>
                    <a:pt x="0" y="4734370"/>
                  </a:moveTo>
                  <a:lnTo>
                    <a:pt x="0" y="700755"/>
                  </a:lnTo>
                  <a:lnTo>
                    <a:pt x="393107" y="0"/>
                  </a:lnTo>
                  <a:lnTo>
                    <a:pt x="760576" y="683663"/>
                  </a:lnTo>
                  <a:lnTo>
                    <a:pt x="760576" y="4708732"/>
                  </a:lnTo>
                  <a:lnTo>
                    <a:pt x="0" y="473437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  <a:ln w="28575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2065272" y="1055005"/>
              <a:ext cx="760576" cy="5531532"/>
            </a:xfrm>
            <a:custGeom>
              <a:avLst/>
              <a:gdLst>
                <a:gd name="connsiteX0" fmla="*/ 0 w 760576"/>
                <a:gd name="connsiteY0" fmla="*/ 4734370 h 4734370"/>
                <a:gd name="connsiteX1" fmla="*/ 0 w 760576"/>
                <a:gd name="connsiteY1" fmla="*/ 700755 h 4734370"/>
                <a:gd name="connsiteX2" fmla="*/ 393107 w 760576"/>
                <a:gd name="connsiteY2" fmla="*/ 0 h 4734370"/>
                <a:gd name="connsiteX3" fmla="*/ 760576 w 760576"/>
                <a:gd name="connsiteY3" fmla="*/ 683663 h 4734370"/>
                <a:gd name="connsiteX4" fmla="*/ 760576 w 760576"/>
                <a:gd name="connsiteY4" fmla="*/ 4708732 h 4734370"/>
                <a:gd name="connsiteX5" fmla="*/ 0 w 760576"/>
                <a:gd name="connsiteY5" fmla="*/ 4734370 h 473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0576" h="4734370">
                  <a:moveTo>
                    <a:pt x="0" y="4734370"/>
                  </a:moveTo>
                  <a:lnTo>
                    <a:pt x="0" y="700755"/>
                  </a:lnTo>
                  <a:lnTo>
                    <a:pt x="393107" y="0"/>
                  </a:lnTo>
                  <a:lnTo>
                    <a:pt x="760576" y="683663"/>
                  </a:lnTo>
                  <a:lnTo>
                    <a:pt x="760576" y="4708732"/>
                  </a:lnTo>
                  <a:lnTo>
                    <a:pt x="0" y="473437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  <a:ln w="28575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39999" y="4357685"/>
              <a:ext cx="9048455" cy="771525"/>
            </a:xfrm>
            <a:prstGeom prst="rect">
              <a:avLst/>
            </a:prstGeom>
            <a:blipFill>
              <a:blip r:embed="rId10"/>
              <a:stretch>
                <a:fillRect/>
              </a:stretch>
            </a:blipFill>
            <a:ln w="2857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94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Leibowitz</dc:creator>
  <cp:lastModifiedBy>John Leibowitz</cp:lastModifiedBy>
  <cp:revision>3</cp:revision>
  <dcterms:created xsi:type="dcterms:W3CDTF">2016-11-06T23:23:56Z</dcterms:created>
  <dcterms:modified xsi:type="dcterms:W3CDTF">2016-11-06T23:44:57Z</dcterms:modified>
</cp:coreProperties>
</file>