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75" d="100"/>
          <a:sy n="75" d="100"/>
        </p:scale>
        <p:origin x="73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484" y="5668962"/>
            <a:ext cx="12192000" cy="231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"/>
            <a:ext cx="12190516" cy="5659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2301738"/>
            <a:ext cx="12192000" cy="231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484" y="5668962"/>
            <a:ext cx="12192000" cy="231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"/>
            <a:ext cx="12190516" cy="5659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2301738"/>
            <a:ext cx="12192000" cy="231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232"/>
          <a:stretch/>
        </p:blipFill>
        <p:spPr>
          <a:xfrm>
            <a:off x="0" y="2781300"/>
            <a:ext cx="12190516" cy="2857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50594"/>
          <a:stretch/>
        </p:blipFill>
        <p:spPr>
          <a:xfrm>
            <a:off x="-1484" y="1"/>
            <a:ext cx="1219051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9232"/>
          <a:stretch/>
        </p:blipFill>
        <p:spPr>
          <a:xfrm>
            <a:off x="0" y="3515975"/>
            <a:ext cx="12190516" cy="2857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0594"/>
          <a:stretch/>
        </p:blipFill>
        <p:spPr>
          <a:xfrm>
            <a:off x="0" y="402550"/>
            <a:ext cx="12190516" cy="27813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844800"/>
            <a:ext cx="12192000" cy="339050"/>
            <a:chOff x="0" y="2819400"/>
            <a:chExt cx="12000279" cy="3644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2819400"/>
              <a:ext cx="6285495" cy="364450"/>
              <a:chOff x="0" y="2819400"/>
              <a:chExt cx="6285495" cy="3644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819400"/>
                <a:ext cx="3427995" cy="364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0" y="2819400"/>
                <a:ext cx="3427995" cy="364450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714784" y="2819400"/>
              <a:ext cx="6285495" cy="364450"/>
              <a:chOff x="0" y="2819400"/>
              <a:chExt cx="6285495" cy="36445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819400"/>
                <a:ext cx="3427995" cy="36445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0" y="2819400"/>
                <a:ext cx="3427995" cy="364450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0" y="3189625"/>
            <a:ext cx="12192000" cy="339050"/>
            <a:chOff x="0" y="3189625"/>
            <a:chExt cx="12192000" cy="33905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3189625"/>
              <a:ext cx="11822216" cy="339050"/>
              <a:chOff x="363969" y="2819400"/>
              <a:chExt cx="11636310" cy="3644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63969" y="2819400"/>
                <a:ext cx="5921526" cy="364450"/>
                <a:chOff x="363969" y="2819400"/>
                <a:chExt cx="5921526" cy="364450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617"/>
                <a:stretch/>
              </p:blipFill>
              <p:spPr>
                <a:xfrm>
                  <a:off x="363969" y="2819400"/>
                  <a:ext cx="3064026" cy="36445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7500" y="2819400"/>
                  <a:ext cx="3427995" cy="36445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5714784" y="2819400"/>
                <a:ext cx="6285495" cy="364450"/>
                <a:chOff x="0" y="2819400"/>
                <a:chExt cx="6285495" cy="364450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2819400"/>
                  <a:ext cx="3427995" cy="36445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7500" y="2819400"/>
                  <a:ext cx="3427995" cy="3644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r="72888"/>
            <a:stretch/>
          </p:blipFill>
          <p:spPr>
            <a:xfrm>
              <a:off x="11247754" y="3189625"/>
              <a:ext cx="944246" cy="339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402550"/>
            <a:ext cx="12192000" cy="2781300"/>
            <a:chOff x="0" y="402550"/>
            <a:chExt cx="12192000" cy="2781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b="50594"/>
            <a:stretch/>
          </p:blipFill>
          <p:spPr>
            <a:xfrm>
              <a:off x="0" y="402550"/>
              <a:ext cx="12190516" cy="27813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50475"/>
              <a:ext cx="12192000" cy="33337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</p:grpSp>
      <p:grpSp>
        <p:nvGrpSpPr>
          <p:cNvPr id="21" name="Group 20"/>
          <p:cNvGrpSpPr/>
          <p:nvPr/>
        </p:nvGrpSpPr>
        <p:grpSpPr>
          <a:xfrm>
            <a:off x="0" y="3189743"/>
            <a:ext cx="12192000" cy="2857968"/>
            <a:chOff x="0" y="3227843"/>
            <a:chExt cx="12192000" cy="28579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49232"/>
            <a:stretch/>
          </p:blipFill>
          <p:spPr>
            <a:xfrm>
              <a:off x="1484" y="3227843"/>
              <a:ext cx="12190516" cy="285796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27843"/>
              <a:ext cx="12192000" cy="3238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</p:grpSp>
    </p:spTree>
    <p:extLst>
      <p:ext uri="{BB962C8B-B14F-4D97-AF65-F5344CB8AC3E}">
        <p14:creationId xmlns:p14="http://schemas.microsoft.com/office/powerpoint/2010/main" val="39116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9</cp:revision>
  <dcterms:created xsi:type="dcterms:W3CDTF">2016-11-06T23:23:56Z</dcterms:created>
  <dcterms:modified xsi:type="dcterms:W3CDTF">2016-11-08T07:58:48Z</dcterms:modified>
</cp:coreProperties>
</file>