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8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4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70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5227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82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72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74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60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8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3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9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3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5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1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06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AD8E-96BB-4558-A558-F35B71B42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Climate &amp; Human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4175C-92C6-4B89-A1D9-14B3168E8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21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DB5D-DE08-45CA-A2A4-0BE6C5B3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1C7B-5A8F-44B2-826B-85682DF19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148390" cy="3649133"/>
          </a:xfrm>
        </p:spPr>
        <p:txBody>
          <a:bodyPr>
            <a:normAutofit/>
          </a:bodyPr>
          <a:lstStyle/>
          <a:p>
            <a:r>
              <a:rPr lang="en-IN" sz="4000" dirty="0"/>
              <a:t>To navigate user to the least polluted route possible</a:t>
            </a:r>
          </a:p>
          <a:p>
            <a:r>
              <a:rPr lang="en-IN" sz="4000" dirty="0"/>
              <a:t>How environment affect human health </a:t>
            </a:r>
          </a:p>
          <a:p>
            <a:r>
              <a:rPr lang="en-IN" sz="4000" dirty="0"/>
              <a:t>How human everyday activities affect environment.</a:t>
            </a:r>
          </a:p>
        </p:txBody>
      </p:sp>
    </p:spTree>
    <p:extLst>
      <p:ext uri="{BB962C8B-B14F-4D97-AF65-F5344CB8AC3E}">
        <p14:creationId xmlns:p14="http://schemas.microsoft.com/office/powerpoint/2010/main" val="77925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E24E-EAD6-47CC-99FA-B5A79815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AF8E-D7DA-46FC-91D5-6672CD271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Input from user :</a:t>
            </a:r>
          </a:p>
          <a:p>
            <a:pPr lvl="1"/>
            <a:r>
              <a:rPr lang="en-IN" dirty="0"/>
              <a:t>Source</a:t>
            </a:r>
          </a:p>
          <a:p>
            <a:pPr lvl="1"/>
            <a:r>
              <a:rPr lang="en-IN" dirty="0"/>
              <a:t>Destination</a:t>
            </a:r>
          </a:p>
          <a:p>
            <a:endParaRPr lang="en-IN" dirty="0"/>
          </a:p>
          <a:p>
            <a:r>
              <a:rPr lang="en-IN" dirty="0"/>
              <a:t>Output :</a:t>
            </a:r>
          </a:p>
          <a:p>
            <a:pPr lvl="1"/>
            <a:r>
              <a:rPr lang="en-IN" dirty="0"/>
              <a:t>Least polluted route</a:t>
            </a:r>
          </a:p>
        </p:txBody>
      </p:sp>
      <p:pic>
        <p:nvPicPr>
          <p:cNvPr id="2050" name="Picture 2" descr="Image result for navigation  map">
            <a:extLst>
              <a:ext uri="{FF2B5EF4-FFF2-40B4-BE49-F238E27FC236}">
                <a16:creationId xmlns:a16="http://schemas.microsoft.com/office/drawing/2014/main" id="{B032FDCD-B933-47CA-9957-6C1167B36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241" y="1725708"/>
            <a:ext cx="2631177" cy="467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16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1632-626B-47AF-BC77-757155C5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Environment </a:t>
            </a:r>
            <a:r>
              <a:rPr lang="en-IN" dirty="0">
                <a:sym typeface="Wingdings" panose="05000000000000000000" pitchFamily="2" charset="2"/>
              </a:rPr>
              <a:t> Human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DB0C-5201-4191-B12C-84DF563A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74662"/>
            <a:ext cx="6048375" cy="4273737"/>
          </a:xfrm>
        </p:spPr>
        <p:txBody>
          <a:bodyPr/>
          <a:lstStyle/>
          <a:p>
            <a:r>
              <a:rPr lang="en-IN" dirty="0"/>
              <a:t>Detect pollution level of the area</a:t>
            </a:r>
          </a:p>
          <a:p>
            <a:endParaRPr lang="en-IN" dirty="0"/>
          </a:p>
          <a:p>
            <a:r>
              <a:rPr lang="en-IN" dirty="0"/>
              <a:t>Insight Gain</a:t>
            </a:r>
          </a:p>
          <a:p>
            <a:pPr lvl="1"/>
            <a:r>
              <a:rPr lang="en-IN" dirty="0"/>
              <a:t>Categorise areas based on pollution levels </a:t>
            </a:r>
          </a:p>
          <a:p>
            <a:pPr lvl="1"/>
            <a:r>
              <a:rPr lang="en-IN" dirty="0"/>
              <a:t>Predict health risk of individual</a:t>
            </a:r>
          </a:p>
          <a:p>
            <a:endParaRPr lang="en-IN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87FBD85-0206-4832-B9CA-B88C64AC7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82" y="212035"/>
            <a:ext cx="6048375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47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23DF-A969-4282-B0E1-F64A9157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ym typeface="Wingdings" panose="05000000000000000000" pitchFamily="2" charset="2"/>
              </a:rPr>
              <a:t>Human  </a:t>
            </a:r>
            <a:r>
              <a:rPr lang="en-IN" dirty="0"/>
              <a:t>Environment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9473-D380-4E45-8428-7C76A71E8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687888" cy="4195481"/>
          </a:xfrm>
        </p:spPr>
        <p:txBody>
          <a:bodyPr/>
          <a:lstStyle/>
          <a:p>
            <a:r>
              <a:rPr lang="en-US" dirty="0"/>
              <a:t>Detect the human’s everyday activity such as vehicle usage, running etc. and  calculate the carbon footprint.</a:t>
            </a:r>
            <a:br>
              <a:rPr lang="en-US" dirty="0"/>
            </a:br>
            <a:endParaRPr lang="en-IN" dirty="0"/>
          </a:p>
        </p:txBody>
      </p:sp>
      <p:pic>
        <p:nvPicPr>
          <p:cNvPr id="1026" name="Picture 2" descr="Image result for human everyday activity and carbon emission">
            <a:extLst>
              <a:ext uri="{FF2B5EF4-FFF2-40B4-BE49-F238E27FC236}">
                <a16:creationId xmlns:a16="http://schemas.microsoft.com/office/drawing/2014/main" id="{F067BFE0-3957-46C1-A27A-95949E7B3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533" y="2052918"/>
            <a:ext cx="3025154" cy="419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68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8B0B-F125-4877-BA78-01134F8B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2961"/>
            <a:ext cx="9404723" cy="1400530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F91D7-8C02-41BE-91C7-1F6319B9B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589036" cy="4195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IN" dirty="0"/>
              <a:t>Our Application will give score to user based on their activities and user can challenge their friends to improve their ranking on our scoreboard.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2F0032BB-00CC-4059-B335-38217A9ED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253" y="1648282"/>
            <a:ext cx="4645922" cy="475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04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DCD6-6144-48AF-BD64-A7733D05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778EA5-4237-42C1-A887-E5D73F464762}"/>
              </a:ext>
            </a:extLst>
          </p:cNvPr>
          <p:cNvSpPr/>
          <p:nvPr/>
        </p:nvSpPr>
        <p:spPr>
          <a:xfrm>
            <a:off x="1285461" y="2181639"/>
            <a:ext cx="1114873" cy="1229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DA8A1D-2DFB-4752-9627-1E2F6002644C}"/>
              </a:ext>
            </a:extLst>
          </p:cNvPr>
          <p:cNvCxnSpPr/>
          <p:nvPr/>
        </p:nvCxnSpPr>
        <p:spPr>
          <a:xfrm>
            <a:off x="2400334" y="2796208"/>
            <a:ext cx="755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54EF43F-7C44-47DC-80F8-0ACFED44FAA7}"/>
              </a:ext>
            </a:extLst>
          </p:cNvPr>
          <p:cNvSpPr/>
          <p:nvPr/>
        </p:nvSpPr>
        <p:spPr>
          <a:xfrm>
            <a:off x="3155707" y="2199861"/>
            <a:ext cx="980661" cy="1229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FCC94B-EC49-4F67-AA1B-4E7E8E9EB74E}"/>
              </a:ext>
            </a:extLst>
          </p:cNvPr>
          <p:cNvSpPr/>
          <p:nvPr/>
        </p:nvSpPr>
        <p:spPr>
          <a:xfrm>
            <a:off x="1285461" y="3882888"/>
            <a:ext cx="1114873" cy="1229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Existing user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F76E41-1970-4C9F-BD6F-CA84F9B00B12}"/>
              </a:ext>
            </a:extLst>
          </p:cNvPr>
          <p:cNvCxnSpPr/>
          <p:nvPr/>
        </p:nvCxnSpPr>
        <p:spPr>
          <a:xfrm flipV="1">
            <a:off x="2400334" y="3410778"/>
            <a:ext cx="755373" cy="47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6FEAE5-0AC4-41F4-9752-5DDFD9AC5C69}"/>
              </a:ext>
            </a:extLst>
          </p:cNvPr>
          <p:cNvCxnSpPr/>
          <p:nvPr/>
        </p:nvCxnSpPr>
        <p:spPr>
          <a:xfrm>
            <a:off x="4136368" y="2491409"/>
            <a:ext cx="7934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9D525-22E6-4C83-A71A-EFF6118D6139}"/>
              </a:ext>
            </a:extLst>
          </p:cNvPr>
          <p:cNvSpPr/>
          <p:nvPr/>
        </p:nvSpPr>
        <p:spPr>
          <a:xfrm>
            <a:off x="4929809" y="2199861"/>
            <a:ext cx="1683026" cy="861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 Current location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7A3D28-D564-429F-A5DE-C4DEAA6A33AF}"/>
              </a:ext>
            </a:extLst>
          </p:cNvPr>
          <p:cNvCxnSpPr/>
          <p:nvPr/>
        </p:nvCxnSpPr>
        <p:spPr>
          <a:xfrm>
            <a:off x="6612835" y="2491409"/>
            <a:ext cx="874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A45206D-FB1D-412C-842C-29AE793099FC}"/>
              </a:ext>
            </a:extLst>
          </p:cNvPr>
          <p:cNvSpPr/>
          <p:nvPr/>
        </p:nvSpPr>
        <p:spPr>
          <a:xfrm>
            <a:off x="7487478" y="2199861"/>
            <a:ext cx="1550505" cy="1046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 Air/Noise Quality Index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35F41E-6A52-4CFD-A97C-95878F489708}"/>
              </a:ext>
            </a:extLst>
          </p:cNvPr>
          <p:cNvCxnSpPr/>
          <p:nvPr/>
        </p:nvCxnSpPr>
        <p:spPr>
          <a:xfrm flipV="1">
            <a:off x="9037983" y="2199861"/>
            <a:ext cx="887895" cy="291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128A17-66B1-4984-8E79-A27C102548FA}"/>
              </a:ext>
            </a:extLst>
          </p:cNvPr>
          <p:cNvCxnSpPr/>
          <p:nvPr/>
        </p:nvCxnSpPr>
        <p:spPr>
          <a:xfrm>
            <a:off x="9037983" y="2796208"/>
            <a:ext cx="861391" cy="450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44DD784-1E85-47BF-B3BB-9E94E3731C1D}"/>
              </a:ext>
            </a:extLst>
          </p:cNvPr>
          <p:cNvSpPr/>
          <p:nvPr/>
        </p:nvSpPr>
        <p:spPr>
          <a:xfrm>
            <a:off x="9925878" y="1853248"/>
            <a:ext cx="1620011" cy="638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 Health Risk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5D1E78-CBB5-4E7A-A5C7-62483F512286}"/>
              </a:ext>
            </a:extLst>
          </p:cNvPr>
          <p:cNvSpPr/>
          <p:nvPr/>
        </p:nvSpPr>
        <p:spPr>
          <a:xfrm>
            <a:off x="9925878" y="3061242"/>
            <a:ext cx="1550505" cy="638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Classify Areas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59AFDB-7472-4924-A60E-31583AE2A44A}"/>
              </a:ext>
            </a:extLst>
          </p:cNvPr>
          <p:cNvCxnSpPr/>
          <p:nvPr/>
        </p:nvCxnSpPr>
        <p:spPr>
          <a:xfrm>
            <a:off x="4136368" y="3061242"/>
            <a:ext cx="793441" cy="638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8553F08-3E88-4FAE-A7EF-73F6708F4715}"/>
              </a:ext>
            </a:extLst>
          </p:cNvPr>
          <p:cNvSpPr/>
          <p:nvPr/>
        </p:nvSpPr>
        <p:spPr>
          <a:xfrm>
            <a:off x="4929809" y="3538330"/>
            <a:ext cx="1696278" cy="861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6B8D84-1574-4D62-A362-41810121A3AE}"/>
              </a:ext>
            </a:extLst>
          </p:cNvPr>
          <p:cNvCxnSpPr>
            <a:stCxn id="28" idx="3"/>
          </p:cNvCxnSpPr>
          <p:nvPr/>
        </p:nvCxnSpPr>
        <p:spPr>
          <a:xfrm flipV="1">
            <a:off x="6626087" y="3969020"/>
            <a:ext cx="8613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BD19797-C35A-481A-BC32-F546B78AD5AC}"/>
              </a:ext>
            </a:extLst>
          </p:cNvPr>
          <p:cNvSpPr/>
          <p:nvPr/>
        </p:nvSpPr>
        <p:spPr>
          <a:xfrm>
            <a:off x="7487478" y="3538330"/>
            <a:ext cx="1696278" cy="861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 least polluted Route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691D6B-3728-4F08-A2AA-DC5F7DA2876E}"/>
              </a:ext>
            </a:extLst>
          </p:cNvPr>
          <p:cNvSpPr/>
          <p:nvPr/>
        </p:nvSpPr>
        <p:spPr>
          <a:xfrm>
            <a:off x="4929809" y="4746322"/>
            <a:ext cx="1696278" cy="912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Rank in Carbon Footprint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252D29-E5B1-4325-9D68-CDB7E27579D9}"/>
              </a:ext>
            </a:extLst>
          </p:cNvPr>
          <p:cNvCxnSpPr/>
          <p:nvPr/>
        </p:nvCxnSpPr>
        <p:spPr>
          <a:xfrm>
            <a:off x="6626087" y="5177013"/>
            <a:ext cx="861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AB564D9-7EDF-4220-9D9C-F0959D882142}"/>
              </a:ext>
            </a:extLst>
          </p:cNvPr>
          <p:cNvSpPr/>
          <p:nvPr/>
        </p:nvSpPr>
        <p:spPr>
          <a:xfrm>
            <a:off x="7487478" y="4746322"/>
            <a:ext cx="1696278" cy="861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Scoreboard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4B0F4D-BF79-4D54-BAE8-5973E8A2A91E}"/>
              </a:ext>
            </a:extLst>
          </p:cNvPr>
          <p:cNvCxnSpPr>
            <a:stCxn id="7" idx="2"/>
          </p:cNvCxnSpPr>
          <p:nvPr/>
        </p:nvCxnSpPr>
        <p:spPr>
          <a:xfrm>
            <a:off x="3646038" y="3429000"/>
            <a:ext cx="1283771" cy="1773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779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313</TotalTime>
  <Words>136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Climate &amp; Human</vt:lpstr>
      <vt:lpstr>AIM</vt:lpstr>
      <vt:lpstr>Navigation</vt:lpstr>
      <vt:lpstr>Environment  Human</vt:lpstr>
      <vt:lpstr>Human  Environment 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&amp; Human</dc:title>
  <dc:creator>mayank aggarwal</dc:creator>
  <cp:lastModifiedBy>mayank aggarwal</cp:lastModifiedBy>
  <cp:revision>17</cp:revision>
  <dcterms:created xsi:type="dcterms:W3CDTF">2020-01-31T15:48:59Z</dcterms:created>
  <dcterms:modified xsi:type="dcterms:W3CDTF">2020-02-01T00:26:43Z</dcterms:modified>
</cp:coreProperties>
</file>