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294e1a8b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294e1a8b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294e1a8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294e1a8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294e1a8b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294e1a8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294e1a8b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294e1a8b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294e1a8b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294e1a8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294e1a8b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294e1a8b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294e1a8b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294e1a8b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Food and Calorie </a:t>
            </a:r>
            <a:br>
              <a:rPr lang="en-GB"/>
            </a:br>
            <a:r>
              <a:rPr lang="en-GB"/>
              <a:t>Analysis</a:t>
            </a:r>
            <a:endParaRPr/>
          </a:p>
        </p:txBody>
      </p:sp>
      <p:sp>
        <p:nvSpPr>
          <p:cNvPr id="65" name="Google Shape;65;p13"/>
          <p:cNvSpPr txBox="1"/>
          <p:nvPr>
            <p:ph idx="1" type="subTitle"/>
          </p:nvPr>
        </p:nvSpPr>
        <p:spPr>
          <a:xfrm>
            <a:off x="311700" y="2357875"/>
            <a:ext cx="8520600" cy="13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Team Members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Anuradha Ramchandran</a:t>
            </a:r>
            <a:endParaRPr/>
          </a:p>
          <a:p>
            <a:pPr indent="0" lvl="0" marL="0" rtl="0" algn="l">
              <a:spcBef>
                <a:spcPts val="0"/>
              </a:spcBef>
              <a:spcAft>
                <a:spcPts val="0"/>
              </a:spcAft>
              <a:buNone/>
            </a:pPr>
            <a:r>
              <a:rPr lang="en-GB"/>
              <a:t>Reshma Chowdary Kambhampati</a:t>
            </a:r>
            <a:endParaRPr/>
          </a:p>
          <a:p>
            <a:pPr indent="0" lvl="0" marL="0" rtl="0" algn="l">
              <a:spcBef>
                <a:spcPts val="0"/>
              </a:spcBef>
              <a:spcAft>
                <a:spcPts val="0"/>
              </a:spcAft>
              <a:buNone/>
            </a:pPr>
            <a:r>
              <a:rPr lang="en-GB"/>
              <a:t>Saketh Reddy Kaithy</a:t>
            </a:r>
            <a:endParaRPr/>
          </a:p>
          <a:p>
            <a:pPr indent="0" lvl="0" marL="0" rtl="0" algn="l">
              <a:spcBef>
                <a:spcPts val="0"/>
              </a:spcBef>
              <a:spcAft>
                <a:spcPts val="0"/>
              </a:spcAft>
              <a:buNone/>
            </a:pPr>
            <a:r>
              <a:rPr lang="en-GB"/>
              <a:t>Yashwanth Veeraboina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Idea</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data idea is for us to work on analysing user food intake and generating a report and analysis of the amount of calories consumed.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On this data, we plan on performing analysis of the total number of calories consumed, measuring calorie intake against a standard healthy amount or value, days on which the user had excess or less calories,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Uncertainties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end product would have the following </a:t>
            </a:r>
            <a:r>
              <a:rPr lang="en-GB"/>
              <a:t>features</a:t>
            </a:r>
            <a:r>
              <a:rPr lang="en-GB"/>
              <a:t>:</a:t>
            </a:r>
            <a:endParaRPr/>
          </a:p>
          <a:p>
            <a:pPr indent="-311150" lvl="0" marL="457200" rtl="0" algn="l">
              <a:spcBef>
                <a:spcPts val="1200"/>
              </a:spcBef>
              <a:spcAft>
                <a:spcPts val="0"/>
              </a:spcAft>
              <a:buSzPts val="1300"/>
              <a:buChar char="●"/>
            </a:pPr>
            <a:r>
              <a:rPr lang="en-GB" strike="sngStrike"/>
              <a:t>Authentication and Authorization</a:t>
            </a:r>
            <a:endParaRPr strike="sngStrike"/>
          </a:p>
          <a:p>
            <a:pPr indent="-311150" lvl="0" marL="457200" rtl="0" algn="l">
              <a:spcBef>
                <a:spcPts val="0"/>
              </a:spcBef>
              <a:spcAft>
                <a:spcPts val="0"/>
              </a:spcAft>
              <a:buSzPts val="1300"/>
              <a:buChar char="●"/>
            </a:pPr>
            <a:r>
              <a:rPr lang="en-GB"/>
              <a:t>Recording food data and intake</a:t>
            </a:r>
            <a:endParaRPr/>
          </a:p>
          <a:p>
            <a:pPr indent="-311150" lvl="0" marL="457200" rtl="0" algn="l">
              <a:spcBef>
                <a:spcPts val="0"/>
              </a:spcBef>
              <a:spcAft>
                <a:spcPts val="0"/>
              </a:spcAft>
              <a:buSzPts val="1300"/>
              <a:buChar char="●"/>
            </a:pPr>
            <a:r>
              <a:rPr lang="en-GB"/>
              <a:t>Analysing calorie intake</a:t>
            </a:r>
            <a:endParaRPr/>
          </a:p>
          <a:p>
            <a:pPr indent="-311150" lvl="0" marL="457200" rtl="0" algn="l">
              <a:spcBef>
                <a:spcPts val="0"/>
              </a:spcBef>
              <a:spcAft>
                <a:spcPts val="0"/>
              </a:spcAft>
              <a:buSzPts val="1300"/>
              <a:buChar char="●"/>
            </a:pPr>
            <a:r>
              <a:rPr lang="en-GB"/>
              <a:t>Fetching past records</a:t>
            </a:r>
            <a:endParaRPr/>
          </a:p>
          <a:p>
            <a:pPr indent="-311150" lvl="0" marL="457200" rtl="0" algn="l">
              <a:spcBef>
                <a:spcPts val="0"/>
              </a:spcBef>
              <a:spcAft>
                <a:spcPts val="0"/>
              </a:spcAft>
              <a:buSzPts val="1300"/>
              <a:buChar char="●"/>
            </a:pPr>
            <a:r>
              <a:rPr lang="en-GB"/>
              <a:t>Data analysis</a:t>
            </a:r>
            <a:endParaRPr/>
          </a:p>
          <a:p>
            <a:pPr indent="0" lvl="0" marL="0" rtl="0" algn="l">
              <a:spcBef>
                <a:spcPts val="1200"/>
              </a:spcBef>
              <a:spcAft>
                <a:spcPts val="0"/>
              </a:spcAft>
              <a:buNone/>
            </a:pPr>
            <a:r>
              <a:rPr lang="en-GB" u="sng"/>
              <a:t>Tech Stack:</a:t>
            </a:r>
            <a:r>
              <a:rPr lang="en-GB"/>
              <a:t> C#, REST, MySQL along with some sort of GUI compatible with C#.</a:t>
            </a:r>
            <a:endParaRPr/>
          </a:p>
          <a:p>
            <a:pPr indent="0" lvl="0" marL="0" rtl="0" algn="l">
              <a:spcBef>
                <a:spcPts val="1200"/>
              </a:spcBef>
              <a:spcAft>
                <a:spcPts val="1200"/>
              </a:spcAft>
              <a:buNone/>
            </a:pPr>
            <a:r>
              <a:rPr lang="en-GB" u="sng"/>
              <a:t>Users</a:t>
            </a:r>
            <a:r>
              <a:rPr lang="en-GB"/>
              <a:t>: Gym Members, Athletes and anybody who </a:t>
            </a:r>
            <a:r>
              <a:rPr lang="en-GB"/>
              <a:t>wants</a:t>
            </a:r>
            <a:r>
              <a:rPr lang="en-GB"/>
              <a:t> to be health conscious and track their calorie intake.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Anticipated Predictive Work</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Some possible predictive work that we anticipate would be finding the data, processing it, working on fetching data from the database, mode to analyse data.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Assumptions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Generating the right calorie counts</a:t>
            </a:r>
            <a:endParaRPr/>
          </a:p>
          <a:p>
            <a:pPr indent="-311150" lvl="0" marL="457200" rtl="0" algn="l">
              <a:spcBef>
                <a:spcPts val="0"/>
              </a:spcBef>
              <a:spcAft>
                <a:spcPts val="0"/>
              </a:spcAft>
              <a:buSzPts val="1300"/>
              <a:buChar char="●"/>
            </a:pPr>
            <a:r>
              <a:rPr lang="en-GB"/>
              <a:t>Estimating how many calories a particular food item might have</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Possible Delays</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Storing and fetching data</a:t>
            </a:r>
            <a:endParaRPr/>
          </a:p>
          <a:p>
            <a:pPr indent="-311150" lvl="0" marL="457200" rtl="0" algn="l">
              <a:spcBef>
                <a:spcPts val="0"/>
              </a:spcBef>
              <a:spcAft>
                <a:spcPts val="0"/>
              </a:spcAft>
              <a:buSzPts val="1300"/>
              <a:buChar char="●"/>
            </a:pPr>
            <a:r>
              <a:rPr lang="en-GB"/>
              <a:t>Giving </a:t>
            </a:r>
            <a:r>
              <a:rPr lang="en-GB"/>
              <a:t>accurate</a:t>
            </a:r>
            <a:r>
              <a:rPr lang="en-GB"/>
              <a:t> analysis</a:t>
            </a:r>
            <a:endParaRPr/>
          </a:p>
          <a:p>
            <a:pPr indent="-311150" lvl="0" marL="457200" rtl="0" algn="l">
              <a:spcBef>
                <a:spcPts val="0"/>
              </a:spcBef>
              <a:spcAft>
                <a:spcPts val="0"/>
              </a:spcAft>
              <a:buSzPts val="1300"/>
              <a:buChar char="●"/>
            </a:pPr>
            <a:r>
              <a:rPr lang="en-GB"/>
              <a:t>Integrating GUI to the backend </a:t>
            </a:r>
            <a:endParaRPr/>
          </a:p>
          <a:p>
            <a:pPr indent="-311150" lvl="0" marL="457200" rtl="0" algn="l">
              <a:spcBef>
                <a:spcPts val="0"/>
              </a:spcBef>
              <a:spcAft>
                <a:spcPts val="0"/>
              </a:spcAft>
              <a:buSzPts val="1300"/>
              <a:buChar char="●"/>
            </a:pPr>
            <a:r>
              <a:rPr lang="en-GB"/>
              <a:t>Making sure API endpoints work</a:t>
            </a:r>
            <a:endParaRPr/>
          </a:p>
          <a:p>
            <a:pPr indent="0" lvl="0" marL="0" rtl="0" algn="l">
              <a:spcBef>
                <a:spcPts val="1200"/>
              </a:spcBef>
              <a:spcAft>
                <a:spcPts val="1200"/>
              </a:spcAft>
              <a:buNone/>
            </a:pPr>
            <a:r>
              <a:rPr lang="en-GB"/>
              <a:t>Sensible batch sizes could be applied in test case sizes, task size - making sure most task sizes are of a value that can be </a:t>
            </a:r>
            <a:r>
              <a:rPr lang="en-GB"/>
              <a:t>finished</a:t>
            </a:r>
            <a:r>
              <a:rPr lang="en-GB"/>
              <a:t> in a couple of hours rather </a:t>
            </a:r>
            <a:r>
              <a:rPr lang="en-GB"/>
              <a:t>than a day.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Measure of Progress</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Progress can be measured in how accurate our results are close to standard measures or results, in deliverables or features that we can get working in each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We would consider our results, features and progress to be value-centric in our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Building Quality</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Quality</a:t>
            </a:r>
            <a:r>
              <a:rPr lang="en-GB"/>
              <a:t> can be increased or built through the results that we generate - in making sure that they are as accurate as possible and in the features that we set out to develop.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We can go fast but not hurry in the way we complete sprints, schedule task completion, dividing longer tasks into shorter ones that we can finish in lesser amounts of time and day to day reviews.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