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4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6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7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8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9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</p:sldMasterIdLst>
  <p:notesMasterIdLst>
    <p:notesMasterId r:id="rId21"/>
  </p:notesMasterIdLst>
  <p:sldIdLst>
    <p:sldId id="278" r:id="rId2"/>
    <p:sldId id="280" r:id="rId3"/>
    <p:sldId id="257" r:id="rId4"/>
    <p:sldId id="281" r:id="rId5"/>
    <p:sldId id="282" r:id="rId6"/>
    <p:sldId id="283" r:id="rId7"/>
    <p:sldId id="284" r:id="rId8"/>
    <p:sldId id="286" r:id="rId9"/>
    <p:sldId id="285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91FBBB-A155-4139-9CD1-3E55212502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B7417E-71D3-4A8C-A0AB-3131D01E3209}">
      <dgm:prSet custT="1"/>
      <dgm:spPr>
        <a:solidFill>
          <a:schemeClr val="tx2">
            <a:lumMod val="75000"/>
            <a:lumOff val="25000"/>
          </a:schemeClr>
        </a:solidFill>
        <a:ln>
          <a:noFill/>
        </a:ln>
        <a:effectLst>
          <a:glow rad="228600">
            <a:schemeClr val="accent6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ctr" rtl="0"/>
          <a:r>
            <a:rPr lang="en-US" sz="3200" b="1" dirty="0" smtClean="0">
              <a:solidFill>
                <a:schemeClr val="tx1"/>
              </a:solidFill>
            </a:rPr>
            <a:t>S</a:t>
          </a:r>
          <a:r>
            <a:rPr lang="en-US" sz="3200" b="1" dirty="0" smtClean="0">
              <a:solidFill>
                <a:srgbClr val="FF4B4B"/>
              </a:solidFill>
            </a:rPr>
            <a:t>CODE</a:t>
          </a:r>
          <a:r>
            <a:rPr lang="en-US" sz="3200" b="1" dirty="0" smtClean="0">
              <a:solidFill>
                <a:schemeClr val="tx1"/>
              </a:solidFill>
            </a:rPr>
            <a:t>EN</a:t>
          </a:r>
          <a:r>
            <a:rPr lang="en-US" sz="3200" b="1" dirty="0" smtClean="0"/>
            <a:t> </a:t>
          </a:r>
          <a:r>
            <a:rPr lang="en-US" sz="3200" b="1" dirty="0" smtClean="0">
              <a:solidFill>
                <a:srgbClr val="00B0F0"/>
              </a:solidFill>
            </a:rPr>
            <a:t>GLOBAL – </a:t>
          </a:r>
          <a:r>
            <a:rPr lang="en-US" sz="3200" b="1" dirty="0" smtClean="0"/>
            <a:t>Python + Data Science  Syllabus</a:t>
          </a:r>
          <a:endParaRPr lang="en-US" sz="3200" b="1" i="0" dirty="0">
            <a:latin typeface="Goudy Old Style" panose="02020502050305020303" pitchFamily="18" charset="0"/>
          </a:endParaRPr>
        </a:p>
      </dgm:t>
    </dgm:pt>
    <dgm:pt modelId="{DA9FBB28-F8BD-4546-AA3B-D4F19A0F9A2B}" type="parTrans" cxnId="{3746067F-0367-4B6F-A344-437C2F5AD284}">
      <dgm:prSet/>
      <dgm:spPr/>
      <dgm:t>
        <a:bodyPr/>
        <a:lstStyle/>
        <a:p>
          <a:endParaRPr lang="en-US"/>
        </a:p>
      </dgm:t>
    </dgm:pt>
    <dgm:pt modelId="{EC5AFCFD-B5BB-4EB2-B179-CB0F08E5C143}" type="sibTrans" cxnId="{3746067F-0367-4B6F-A344-437C2F5AD284}">
      <dgm:prSet/>
      <dgm:spPr/>
      <dgm:t>
        <a:bodyPr/>
        <a:lstStyle/>
        <a:p>
          <a:endParaRPr lang="en-US"/>
        </a:p>
      </dgm:t>
    </dgm:pt>
    <dgm:pt modelId="{5471CCEE-70F4-4E53-B954-3361B08B2769}" type="pres">
      <dgm:prSet presAssocID="{7C91FBBB-A155-4139-9CD1-3E55212502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401A45-14D1-46D7-A78A-847F6DB468E7}" type="pres">
      <dgm:prSet presAssocID="{E8B7417E-71D3-4A8C-A0AB-3131D01E3209}" presName="parentText" presStyleLbl="node1" presStyleIdx="0" presStyleCnt="1" custLinFactNeighborX="649" custLinFactNeighborY="296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DB1873-562D-4B78-A7ED-C37D4B246F58}" type="presOf" srcId="{E8B7417E-71D3-4A8C-A0AB-3131D01E3209}" destId="{B3401A45-14D1-46D7-A78A-847F6DB468E7}" srcOrd="0" destOrd="0" presId="urn:microsoft.com/office/officeart/2005/8/layout/vList2"/>
    <dgm:cxn modelId="{8BB0A441-B8CC-40E5-A974-0F1E173FD33A}" type="presOf" srcId="{7C91FBBB-A155-4139-9CD1-3E5521250260}" destId="{5471CCEE-70F4-4E53-B954-3361B08B2769}" srcOrd="0" destOrd="0" presId="urn:microsoft.com/office/officeart/2005/8/layout/vList2"/>
    <dgm:cxn modelId="{3746067F-0367-4B6F-A344-437C2F5AD284}" srcId="{7C91FBBB-A155-4139-9CD1-3E5521250260}" destId="{E8B7417E-71D3-4A8C-A0AB-3131D01E3209}" srcOrd="0" destOrd="0" parTransId="{DA9FBB28-F8BD-4546-AA3B-D4F19A0F9A2B}" sibTransId="{EC5AFCFD-B5BB-4EB2-B179-CB0F08E5C143}"/>
    <dgm:cxn modelId="{7714ED20-B5DB-4DD6-87BE-3C175A32C242}" type="presParOf" srcId="{5471CCEE-70F4-4E53-B954-3361B08B2769}" destId="{B3401A45-14D1-46D7-A78A-847F6DB468E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24ECC62-3ACC-4E5C-A635-84EE7A4FCF7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329059-6B10-4DD5-8E22-E4C6328917AF}">
      <dgm:prSet custT="1"/>
      <dgm:spPr/>
      <dgm:t>
        <a:bodyPr/>
        <a:lstStyle/>
        <a:p>
          <a:pPr algn="l" rtl="0"/>
          <a:r>
            <a:rPr lang="en-US" sz="3200" b="1" dirty="0" smtClean="0"/>
            <a:t>Data Science</a:t>
          </a:r>
          <a:endParaRPr lang="en-US" sz="3600" b="1" i="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gm:t>
    </dgm:pt>
    <dgm:pt modelId="{144B8E2F-F4A0-4416-BB1C-92EB5E0AFE0A}" type="parTrans" cxnId="{4B4D8052-A47C-40B8-9C92-0DFF6AECD0AC}">
      <dgm:prSet/>
      <dgm:spPr/>
      <dgm:t>
        <a:bodyPr/>
        <a:lstStyle/>
        <a:p>
          <a:endParaRPr lang="en-US"/>
        </a:p>
      </dgm:t>
    </dgm:pt>
    <dgm:pt modelId="{A3D54061-B15A-40B3-AC78-2480D571A312}" type="sibTrans" cxnId="{4B4D8052-A47C-40B8-9C92-0DFF6AECD0AC}">
      <dgm:prSet/>
      <dgm:spPr/>
      <dgm:t>
        <a:bodyPr/>
        <a:lstStyle/>
        <a:p>
          <a:endParaRPr lang="en-US"/>
        </a:p>
      </dgm:t>
    </dgm:pt>
    <dgm:pt modelId="{F9278B6C-DAC9-464D-94E8-D4B28C98A2DD}" type="pres">
      <dgm:prSet presAssocID="{A24ECC62-3ACC-4E5C-A635-84EE7A4FCF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C6642C-BD9C-4F9D-B6DF-4CBAB41D6C72}" type="pres">
      <dgm:prSet presAssocID="{39329059-6B10-4DD5-8E22-E4C6328917AF}" presName="parentText" presStyleLbl="node1" presStyleIdx="0" presStyleCnt="1" custLinFactNeighborX="-155" custLinFactNeighborY="-10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53E7AD-F2AA-46D2-998F-00E3984A1AE5}" type="presOf" srcId="{A24ECC62-3ACC-4E5C-A635-84EE7A4FCF7E}" destId="{F9278B6C-DAC9-464D-94E8-D4B28C98A2DD}" srcOrd="0" destOrd="0" presId="urn:microsoft.com/office/officeart/2005/8/layout/vList2"/>
    <dgm:cxn modelId="{4B4D8052-A47C-40B8-9C92-0DFF6AECD0AC}" srcId="{A24ECC62-3ACC-4E5C-A635-84EE7A4FCF7E}" destId="{39329059-6B10-4DD5-8E22-E4C6328917AF}" srcOrd="0" destOrd="0" parTransId="{144B8E2F-F4A0-4416-BB1C-92EB5E0AFE0A}" sibTransId="{A3D54061-B15A-40B3-AC78-2480D571A312}"/>
    <dgm:cxn modelId="{281C0546-2F4F-4C31-A3E0-9465590D1583}" type="presOf" srcId="{39329059-6B10-4DD5-8E22-E4C6328917AF}" destId="{2DC6642C-BD9C-4F9D-B6DF-4CBAB41D6C72}" srcOrd="0" destOrd="0" presId="urn:microsoft.com/office/officeart/2005/8/layout/vList2"/>
    <dgm:cxn modelId="{CFD09E6F-B46E-43C8-A593-A6C782E7020D}" type="presParOf" srcId="{F9278B6C-DAC9-464D-94E8-D4B28C98A2DD}" destId="{2DC6642C-BD9C-4F9D-B6DF-4CBAB41D6C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24ECC62-3ACC-4E5C-A635-84EE7A4FCF7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329059-6B10-4DD5-8E22-E4C6328917AF}">
      <dgm:prSet custT="1"/>
      <dgm:spPr/>
      <dgm:t>
        <a:bodyPr/>
        <a:lstStyle/>
        <a:p>
          <a:pPr algn="l" rtl="0"/>
          <a:r>
            <a:rPr lang="en-US" sz="3200" b="1" dirty="0" smtClean="0"/>
            <a:t>SQL</a:t>
          </a:r>
          <a:endParaRPr lang="en-US" sz="3600" b="1" i="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gm:t>
    </dgm:pt>
    <dgm:pt modelId="{144B8E2F-F4A0-4416-BB1C-92EB5E0AFE0A}" type="parTrans" cxnId="{4B4D8052-A47C-40B8-9C92-0DFF6AECD0AC}">
      <dgm:prSet/>
      <dgm:spPr/>
      <dgm:t>
        <a:bodyPr/>
        <a:lstStyle/>
        <a:p>
          <a:endParaRPr lang="en-US"/>
        </a:p>
      </dgm:t>
    </dgm:pt>
    <dgm:pt modelId="{A3D54061-B15A-40B3-AC78-2480D571A312}" type="sibTrans" cxnId="{4B4D8052-A47C-40B8-9C92-0DFF6AECD0AC}">
      <dgm:prSet/>
      <dgm:spPr/>
      <dgm:t>
        <a:bodyPr/>
        <a:lstStyle/>
        <a:p>
          <a:endParaRPr lang="en-US"/>
        </a:p>
      </dgm:t>
    </dgm:pt>
    <dgm:pt modelId="{F9278B6C-DAC9-464D-94E8-D4B28C98A2DD}" type="pres">
      <dgm:prSet presAssocID="{A24ECC62-3ACC-4E5C-A635-84EE7A4FCF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C6642C-BD9C-4F9D-B6DF-4CBAB41D6C72}" type="pres">
      <dgm:prSet presAssocID="{39329059-6B10-4DD5-8E22-E4C6328917AF}" presName="parentText" presStyleLbl="node1" presStyleIdx="0" presStyleCnt="1" custLinFactNeighborX="-2629" custLinFactNeighborY="126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4BE165-8617-4204-B06B-EDEABBD518F5}" type="presOf" srcId="{A24ECC62-3ACC-4E5C-A635-84EE7A4FCF7E}" destId="{F9278B6C-DAC9-464D-94E8-D4B28C98A2DD}" srcOrd="0" destOrd="0" presId="urn:microsoft.com/office/officeart/2005/8/layout/vList2"/>
    <dgm:cxn modelId="{4B4D8052-A47C-40B8-9C92-0DFF6AECD0AC}" srcId="{A24ECC62-3ACC-4E5C-A635-84EE7A4FCF7E}" destId="{39329059-6B10-4DD5-8E22-E4C6328917AF}" srcOrd="0" destOrd="0" parTransId="{144B8E2F-F4A0-4416-BB1C-92EB5E0AFE0A}" sibTransId="{A3D54061-B15A-40B3-AC78-2480D571A312}"/>
    <dgm:cxn modelId="{07446361-BCDE-4C7B-B311-E194AA819FC3}" type="presOf" srcId="{39329059-6B10-4DD5-8E22-E4C6328917AF}" destId="{2DC6642C-BD9C-4F9D-B6DF-4CBAB41D6C72}" srcOrd="0" destOrd="0" presId="urn:microsoft.com/office/officeart/2005/8/layout/vList2"/>
    <dgm:cxn modelId="{FCBADB51-7475-49C2-92C0-EA6B858DC036}" type="presParOf" srcId="{F9278B6C-DAC9-464D-94E8-D4B28C98A2DD}" destId="{2DC6642C-BD9C-4F9D-B6DF-4CBAB41D6C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24ECC62-3ACC-4E5C-A635-84EE7A4FCF7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329059-6B10-4DD5-8E22-E4C6328917AF}">
      <dgm:prSet custT="1"/>
      <dgm:spPr/>
      <dgm:t>
        <a:bodyPr/>
        <a:lstStyle/>
        <a:p>
          <a:pPr algn="l" rtl="0"/>
          <a:r>
            <a:rPr lang="en-US" sz="3200" b="1" dirty="0" smtClean="0"/>
            <a:t>SQL</a:t>
          </a:r>
          <a:endParaRPr lang="en-US" sz="3600" b="1" i="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gm:t>
    </dgm:pt>
    <dgm:pt modelId="{144B8E2F-F4A0-4416-BB1C-92EB5E0AFE0A}" type="parTrans" cxnId="{4B4D8052-A47C-40B8-9C92-0DFF6AECD0AC}">
      <dgm:prSet/>
      <dgm:spPr/>
      <dgm:t>
        <a:bodyPr/>
        <a:lstStyle/>
        <a:p>
          <a:endParaRPr lang="en-US"/>
        </a:p>
      </dgm:t>
    </dgm:pt>
    <dgm:pt modelId="{A3D54061-B15A-40B3-AC78-2480D571A312}" type="sibTrans" cxnId="{4B4D8052-A47C-40B8-9C92-0DFF6AECD0AC}">
      <dgm:prSet/>
      <dgm:spPr/>
      <dgm:t>
        <a:bodyPr/>
        <a:lstStyle/>
        <a:p>
          <a:endParaRPr lang="en-US"/>
        </a:p>
      </dgm:t>
    </dgm:pt>
    <dgm:pt modelId="{F9278B6C-DAC9-464D-94E8-D4B28C98A2DD}" type="pres">
      <dgm:prSet presAssocID="{A24ECC62-3ACC-4E5C-A635-84EE7A4FCF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C6642C-BD9C-4F9D-B6DF-4CBAB41D6C72}" type="pres">
      <dgm:prSet presAssocID="{39329059-6B10-4DD5-8E22-E4C6328917AF}" presName="parentText" presStyleLbl="node1" presStyleIdx="0" presStyleCnt="1" custLinFactNeighborX="-2629" custLinFactNeighborY="126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2BCA4F-39F6-4E39-A9CC-D2269B483F68}" type="presOf" srcId="{A24ECC62-3ACC-4E5C-A635-84EE7A4FCF7E}" destId="{F9278B6C-DAC9-464D-94E8-D4B28C98A2DD}" srcOrd="0" destOrd="0" presId="urn:microsoft.com/office/officeart/2005/8/layout/vList2"/>
    <dgm:cxn modelId="{4B4D8052-A47C-40B8-9C92-0DFF6AECD0AC}" srcId="{A24ECC62-3ACC-4E5C-A635-84EE7A4FCF7E}" destId="{39329059-6B10-4DD5-8E22-E4C6328917AF}" srcOrd="0" destOrd="0" parTransId="{144B8E2F-F4A0-4416-BB1C-92EB5E0AFE0A}" sibTransId="{A3D54061-B15A-40B3-AC78-2480D571A312}"/>
    <dgm:cxn modelId="{790E4E31-C9BD-427A-A75E-EAB26EF250CA}" type="presOf" srcId="{39329059-6B10-4DD5-8E22-E4C6328917AF}" destId="{2DC6642C-BD9C-4F9D-B6DF-4CBAB41D6C72}" srcOrd="0" destOrd="0" presId="urn:microsoft.com/office/officeart/2005/8/layout/vList2"/>
    <dgm:cxn modelId="{A4141362-A347-41A5-B9FC-27ACB40BB907}" type="presParOf" srcId="{F9278B6C-DAC9-464D-94E8-D4B28C98A2DD}" destId="{2DC6642C-BD9C-4F9D-B6DF-4CBAB41D6C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24ECC62-3ACC-4E5C-A635-84EE7A4FCF7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329059-6B10-4DD5-8E22-E4C6328917AF}">
      <dgm:prSet custT="1"/>
      <dgm:spPr/>
      <dgm:t>
        <a:bodyPr/>
        <a:lstStyle/>
        <a:p>
          <a:pPr algn="l" rtl="0"/>
          <a:r>
            <a:rPr lang="en-US" sz="3200" b="1" dirty="0" smtClean="0"/>
            <a:t>SQL</a:t>
          </a:r>
          <a:endParaRPr lang="en-US" sz="3600" b="1" i="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gm:t>
    </dgm:pt>
    <dgm:pt modelId="{144B8E2F-F4A0-4416-BB1C-92EB5E0AFE0A}" type="parTrans" cxnId="{4B4D8052-A47C-40B8-9C92-0DFF6AECD0AC}">
      <dgm:prSet/>
      <dgm:spPr/>
      <dgm:t>
        <a:bodyPr/>
        <a:lstStyle/>
        <a:p>
          <a:endParaRPr lang="en-US"/>
        </a:p>
      </dgm:t>
    </dgm:pt>
    <dgm:pt modelId="{A3D54061-B15A-40B3-AC78-2480D571A312}" type="sibTrans" cxnId="{4B4D8052-A47C-40B8-9C92-0DFF6AECD0AC}">
      <dgm:prSet/>
      <dgm:spPr/>
      <dgm:t>
        <a:bodyPr/>
        <a:lstStyle/>
        <a:p>
          <a:endParaRPr lang="en-US"/>
        </a:p>
      </dgm:t>
    </dgm:pt>
    <dgm:pt modelId="{F9278B6C-DAC9-464D-94E8-D4B28C98A2DD}" type="pres">
      <dgm:prSet presAssocID="{A24ECC62-3ACC-4E5C-A635-84EE7A4FCF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C6642C-BD9C-4F9D-B6DF-4CBAB41D6C72}" type="pres">
      <dgm:prSet presAssocID="{39329059-6B10-4DD5-8E22-E4C6328917AF}" presName="parentText" presStyleLbl="node1" presStyleIdx="0" presStyleCnt="1" custLinFactNeighborX="-2629" custLinFactNeighborY="126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A861EB-72D2-4ADF-A3DD-9DE80F05BAD0}" type="presOf" srcId="{39329059-6B10-4DD5-8E22-E4C6328917AF}" destId="{2DC6642C-BD9C-4F9D-B6DF-4CBAB41D6C72}" srcOrd="0" destOrd="0" presId="urn:microsoft.com/office/officeart/2005/8/layout/vList2"/>
    <dgm:cxn modelId="{4B4D8052-A47C-40B8-9C92-0DFF6AECD0AC}" srcId="{A24ECC62-3ACC-4E5C-A635-84EE7A4FCF7E}" destId="{39329059-6B10-4DD5-8E22-E4C6328917AF}" srcOrd="0" destOrd="0" parTransId="{144B8E2F-F4A0-4416-BB1C-92EB5E0AFE0A}" sibTransId="{A3D54061-B15A-40B3-AC78-2480D571A312}"/>
    <dgm:cxn modelId="{0BA6E5EE-21D9-48FE-8199-9A9C49AD7364}" type="presOf" srcId="{A24ECC62-3ACC-4E5C-A635-84EE7A4FCF7E}" destId="{F9278B6C-DAC9-464D-94E8-D4B28C98A2DD}" srcOrd="0" destOrd="0" presId="urn:microsoft.com/office/officeart/2005/8/layout/vList2"/>
    <dgm:cxn modelId="{F2998042-4956-4E30-B864-379F8746C387}" type="presParOf" srcId="{F9278B6C-DAC9-464D-94E8-D4B28C98A2DD}" destId="{2DC6642C-BD9C-4F9D-B6DF-4CBAB41D6C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24ECC62-3ACC-4E5C-A635-84EE7A4FCF7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329059-6B10-4DD5-8E22-E4C6328917AF}">
      <dgm:prSet custT="1"/>
      <dgm:spPr/>
      <dgm:t>
        <a:bodyPr/>
        <a:lstStyle/>
        <a:p>
          <a:pPr algn="l" rtl="0"/>
          <a:r>
            <a:rPr lang="en-US" sz="3200" b="1" dirty="0" smtClean="0"/>
            <a:t>SQL</a:t>
          </a:r>
          <a:endParaRPr lang="en-US" sz="3600" b="1" i="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gm:t>
    </dgm:pt>
    <dgm:pt modelId="{144B8E2F-F4A0-4416-BB1C-92EB5E0AFE0A}" type="parTrans" cxnId="{4B4D8052-A47C-40B8-9C92-0DFF6AECD0AC}">
      <dgm:prSet/>
      <dgm:spPr/>
      <dgm:t>
        <a:bodyPr/>
        <a:lstStyle/>
        <a:p>
          <a:endParaRPr lang="en-US"/>
        </a:p>
      </dgm:t>
    </dgm:pt>
    <dgm:pt modelId="{A3D54061-B15A-40B3-AC78-2480D571A312}" type="sibTrans" cxnId="{4B4D8052-A47C-40B8-9C92-0DFF6AECD0AC}">
      <dgm:prSet/>
      <dgm:spPr/>
      <dgm:t>
        <a:bodyPr/>
        <a:lstStyle/>
        <a:p>
          <a:endParaRPr lang="en-US"/>
        </a:p>
      </dgm:t>
    </dgm:pt>
    <dgm:pt modelId="{F9278B6C-DAC9-464D-94E8-D4B28C98A2DD}" type="pres">
      <dgm:prSet presAssocID="{A24ECC62-3ACC-4E5C-A635-84EE7A4FCF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C6642C-BD9C-4F9D-B6DF-4CBAB41D6C72}" type="pres">
      <dgm:prSet presAssocID="{39329059-6B10-4DD5-8E22-E4C6328917AF}" presName="parentText" presStyleLbl="node1" presStyleIdx="0" presStyleCnt="1" custLinFactNeighborX="-2629" custLinFactNeighborY="126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5463BA-C226-4156-B0B0-5E75AA1422B6}" type="presOf" srcId="{39329059-6B10-4DD5-8E22-E4C6328917AF}" destId="{2DC6642C-BD9C-4F9D-B6DF-4CBAB41D6C72}" srcOrd="0" destOrd="0" presId="urn:microsoft.com/office/officeart/2005/8/layout/vList2"/>
    <dgm:cxn modelId="{4B4D8052-A47C-40B8-9C92-0DFF6AECD0AC}" srcId="{A24ECC62-3ACC-4E5C-A635-84EE7A4FCF7E}" destId="{39329059-6B10-4DD5-8E22-E4C6328917AF}" srcOrd="0" destOrd="0" parTransId="{144B8E2F-F4A0-4416-BB1C-92EB5E0AFE0A}" sibTransId="{A3D54061-B15A-40B3-AC78-2480D571A312}"/>
    <dgm:cxn modelId="{E3AB5A92-C68F-4BA2-8AD5-68D68CF31A76}" type="presOf" srcId="{A24ECC62-3ACC-4E5C-A635-84EE7A4FCF7E}" destId="{F9278B6C-DAC9-464D-94E8-D4B28C98A2DD}" srcOrd="0" destOrd="0" presId="urn:microsoft.com/office/officeart/2005/8/layout/vList2"/>
    <dgm:cxn modelId="{7DD63710-3758-4D88-8BF9-8E3369F6536E}" type="presParOf" srcId="{F9278B6C-DAC9-464D-94E8-D4B28C98A2DD}" destId="{2DC6642C-BD9C-4F9D-B6DF-4CBAB41D6C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24ECC62-3ACC-4E5C-A635-84EE7A4FCF7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329059-6B10-4DD5-8E22-E4C6328917AF}">
      <dgm:prSet custT="1"/>
      <dgm:spPr/>
      <dgm:t>
        <a:bodyPr/>
        <a:lstStyle/>
        <a:p>
          <a:pPr algn="l" rtl="0"/>
          <a:r>
            <a:rPr lang="en-US" sz="3200" b="1" dirty="0" smtClean="0"/>
            <a:t>SQL</a:t>
          </a:r>
          <a:endParaRPr lang="en-US" sz="3600" b="1" i="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gm:t>
    </dgm:pt>
    <dgm:pt modelId="{144B8E2F-F4A0-4416-BB1C-92EB5E0AFE0A}" type="parTrans" cxnId="{4B4D8052-A47C-40B8-9C92-0DFF6AECD0AC}">
      <dgm:prSet/>
      <dgm:spPr/>
      <dgm:t>
        <a:bodyPr/>
        <a:lstStyle/>
        <a:p>
          <a:endParaRPr lang="en-US"/>
        </a:p>
      </dgm:t>
    </dgm:pt>
    <dgm:pt modelId="{A3D54061-B15A-40B3-AC78-2480D571A312}" type="sibTrans" cxnId="{4B4D8052-A47C-40B8-9C92-0DFF6AECD0AC}">
      <dgm:prSet/>
      <dgm:spPr/>
      <dgm:t>
        <a:bodyPr/>
        <a:lstStyle/>
        <a:p>
          <a:endParaRPr lang="en-US"/>
        </a:p>
      </dgm:t>
    </dgm:pt>
    <dgm:pt modelId="{F9278B6C-DAC9-464D-94E8-D4B28C98A2DD}" type="pres">
      <dgm:prSet presAssocID="{A24ECC62-3ACC-4E5C-A635-84EE7A4FCF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C6642C-BD9C-4F9D-B6DF-4CBAB41D6C72}" type="pres">
      <dgm:prSet presAssocID="{39329059-6B10-4DD5-8E22-E4C6328917AF}" presName="parentText" presStyleLbl="node1" presStyleIdx="0" presStyleCnt="1" custLinFactNeighborX="-2629" custLinFactNeighborY="126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81E046-D9FD-49D6-A4E5-D1D91F72AE18}" type="presOf" srcId="{39329059-6B10-4DD5-8E22-E4C6328917AF}" destId="{2DC6642C-BD9C-4F9D-B6DF-4CBAB41D6C72}" srcOrd="0" destOrd="0" presId="urn:microsoft.com/office/officeart/2005/8/layout/vList2"/>
    <dgm:cxn modelId="{618B3C40-3796-464D-8FB5-A0CB83F9B91E}" type="presOf" srcId="{A24ECC62-3ACC-4E5C-A635-84EE7A4FCF7E}" destId="{F9278B6C-DAC9-464D-94E8-D4B28C98A2DD}" srcOrd="0" destOrd="0" presId="urn:microsoft.com/office/officeart/2005/8/layout/vList2"/>
    <dgm:cxn modelId="{4B4D8052-A47C-40B8-9C92-0DFF6AECD0AC}" srcId="{A24ECC62-3ACC-4E5C-A635-84EE7A4FCF7E}" destId="{39329059-6B10-4DD5-8E22-E4C6328917AF}" srcOrd="0" destOrd="0" parTransId="{144B8E2F-F4A0-4416-BB1C-92EB5E0AFE0A}" sibTransId="{A3D54061-B15A-40B3-AC78-2480D571A312}"/>
    <dgm:cxn modelId="{427EF8A6-DA5E-4FDE-8917-338604743E71}" type="presParOf" srcId="{F9278B6C-DAC9-464D-94E8-D4B28C98A2DD}" destId="{2DC6642C-BD9C-4F9D-B6DF-4CBAB41D6C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24ECC62-3ACC-4E5C-A635-84EE7A4FCF7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329059-6B10-4DD5-8E22-E4C6328917AF}">
      <dgm:prSet custT="1"/>
      <dgm:spPr/>
      <dgm:t>
        <a:bodyPr/>
        <a:lstStyle/>
        <a:p>
          <a:pPr algn="l" rtl="0"/>
          <a:r>
            <a:rPr lang="en-US" sz="3600" b="1" i="0" dirty="0" smtClean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rPr>
            <a:t>Data Warehousing – ETL + BI</a:t>
          </a:r>
          <a:endParaRPr lang="en-US" sz="3600" b="1" i="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gm:t>
    </dgm:pt>
    <dgm:pt modelId="{144B8E2F-F4A0-4416-BB1C-92EB5E0AFE0A}" type="parTrans" cxnId="{4B4D8052-A47C-40B8-9C92-0DFF6AECD0AC}">
      <dgm:prSet/>
      <dgm:spPr/>
      <dgm:t>
        <a:bodyPr/>
        <a:lstStyle/>
        <a:p>
          <a:endParaRPr lang="en-US"/>
        </a:p>
      </dgm:t>
    </dgm:pt>
    <dgm:pt modelId="{A3D54061-B15A-40B3-AC78-2480D571A312}" type="sibTrans" cxnId="{4B4D8052-A47C-40B8-9C92-0DFF6AECD0AC}">
      <dgm:prSet/>
      <dgm:spPr/>
      <dgm:t>
        <a:bodyPr/>
        <a:lstStyle/>
        <a:p>
          <a:endParaRPr lang="en-US"/>
        </a:p>
      </dgm:t>
    </dgm:pt>
    <dgm:pt modelId="{F9278B6C-DAC9-464D-94E8-D4B28C98A2DD}" type="pres">
      <dgm:prSet presAssocID="{A24ECC62-3ACC-4E5C-A635-84EE7A4FCF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C6642C-BD9C-4F9D-B6DF-4CBAB41D6C72}" type="pres">
      <dgm:prSet presAssocID="{39329059-6B10-4DD5-8E22-E4C6328917AF}" presName="parentText" presStyleLbl="node1" presStyleIdx="0" presStyleCnt="1" custLinFactNeighborX="-155" custLinFactNeighborY="-10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B314E7-EF9C-433C-B55E-CA80F39BE9B3}" type="presOf" srcId="{39329059-6B10-4DD5-8E22-E4C6328917AF}" destId="{2DC6642C-BD9C-4F9D-B6DF-4CBAB41D6C72}" srcOrd="0" destOrd="0" presId="urn:microsoft.com/office/officeart/2005/8/layout/vList2"/>
    <dgm:cxn modelId="{4B4D8052-A47C-40B8-9C92-0DFF6AECD0AC}" srcId="{A24ECC62-3ACC-4E5C-A635-84EE7A4FCF7E}" destId="{39329059-6B10-4DD5-8E22-E4C6328917AF}" srcOrd="0" destOrd="0" parTransId="{144B8E2F-F4A0-4416-BB1C-92EB5E0AFE0A}" sibTransId="{A3D54061-B15A-40B3-AC78-2480D571A312}"/>
    <dgm:cxn modelId="{A9D43FD8-8346-490D-85A2-E90AA9739D10}" type="presOf" srcId="{A24ECC62-3ACC-4E5C-A635-84EE7A4FCF7E}" destId="{F9278B6C-DAC9-464D-94E8-D4B28C98A2DD}" srcOrd="0" destOrd="0" presId="urn:microsoft.com/office/officeart/2005/8/layout/vList2"/>
    <dgm:cxn modelId="{F42A1E95-7775-407F-87A4-46293A87AFFC}" type="presParOf" srcId="{F9278B6C-DAC9-464D-94E8-D4B28C98A2DD}" destId="{2DC6642C-BD9C-4F9D-B6DF-4CBAB41D6C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24ECC62-3ACC-4E5C-A635-84EE7A4FCF7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329059-6B10-4DD5-8E22-E4C6328917AF}">
      <dgm:prSet custT="1"/>
      <dgm:spPr/>
      <dgm:t>
        <a:bodyPr/>
        <a:lstStyle/>
        <a:p>
          <a:pPr algn="l" rtl="0"/>
          <a:r>
            <a:rPr lang="en-US" sz="3600" b="1" i="0" dirty="0" smtClean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rPr>
            <a:t>Data Warehousing - ETL + BI</a:t>
          </a:r>
          <a:endParaRPr lang="en-US" sz="3600" b="1" i="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gm:t>
    </dgm:pt>
    <dgm:pt modelId="{144B8E2F-F4A0-4416-BB1C-92EB5E0AFE0A}" type="parTrans" cxnId="{4B4D8052-A47C-40B8-9C92-0DFF6AECD0AC}">
      <dgm:prSet/>
      <dgm:spPr/>
      <dgm:t>
        <a:bodyPr/>
        <a:lstStyle/>
        <a:p>
          <a:endParaRPr lang="en-US"/>
        </a:p>
      </dgm:t>
    </dgm:pt>
    <dgm:pt modelId="{A3D54061-B15A-40B3-AC78-2480D571A312}" type="sibTrans" cxnId="{4B4D8052-A47C-40B8-9C92-0DFF6AECD0AC}">
      <dgm:prSet/>
      <dgm:spPr/>
      <dgm:t>
        <a:bodyPr/>
        <a:lstStyle/>
        <a:p>
          <a:endParaRPr lang="en-US"/>
        </a:p>
      </dgm:t>
    </dgm:pt>
    <dgm:pt modelId="{F9278B6C-DAC9-464D-94E8-D4B28C98A2DD}" type="pres">
      <dgm:prSet presAssocID="{A24ECC62-3ACC-4E5C-A635-84EE7A4FCF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C6642C-BD9C-4F9D-B6DF-4CBAB41D6C72}" type="pres">
      <dgm:prSet presAssocID="{39329059-6B10-4DD5-8E22-E4C6328917AF}" presName="parentText" presStyleLbl="node1" presStyleIdx="0" presStyleCnt="1" custLinFactNeighborX="-155" custLinFactNeighborY="-10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3A8906-BCD7-42C8-ADC4-260FCCFBC9EC}" type="presOf" srcId="{A24ECC62-3ACC-4E5C-A635-84EE7A4FCF7E}" destId="{F9278B6C-DAC9-464D-94E8-D4B28C98A2DD}" srcOrd="0" destOrd="0" presId="urn:microsoft.com/office/officeart/2005/8/layout/vList2"/>
    <dgm:cxn modelId="{4B4D8052-A47C-40B8-9C92-0DFF6AECD0AC}" srcId="{A24ECC62-3ACC-4E5C-A635-84EE7A4FCF7E}" destId="{39329059-6B10-4DD5-8E22-E4C6328917AF}" srcOrd="0" destOrd="0" parTransId="{144B8E2F-F4A0-4416-BB1C-92EB5E0AFE0A}" sibTransId="{A3D54061-B15A-40B3-AC78-2480D571A312}"/>
    <dgm:cxn modelId="{5B80777E-9867-4544-BA73-C247AA636607}" type="presOf" srcId="{39329059-6B10-4DD5-8E22-E4C6328917AF}" destId="{2DC6642C-BD9C-4F9D-B6DF-4CBAB41D6C72}" srcOrd="0" destOrd="0" presId="urn:microsoft.com/office/officeart/2005/8/layout/vList2"/>
    <dgm:cxn modelId="{79C2FCDC-F6C9-4BF3-B9A9-626C10B8A832}" type="presParOf" srcId="{F9278B6C-DAC9-464D-94E8-D4B28C98A2DD}" destId="{2DC6642C-BD9C-4F9D-B6DF-4CBAB41D6C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24ECC62-3ACC-4E5C-A635-84EE7A4FCF7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329059-6B10-4DD5-8E22-E4C6328917AF}">
      <dgm:prSet custT="1"/>
      <dgm:spPr/>
      <dgm:t>
        <a:bodyPr/>
        <a:lstStyle/>
        <a:p>
          <a:pPr algn="l" rtl="0"/>
          <a:r>
            <a:rPr lang="en-US" sz="3600" b="1" i="0" dirty="0" smtClean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rPr>
            <a:t>Tools</a:t>
          </a:r>
          <a:endParaRPr lang="en-US" sz="3600" b="1" i="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gm:t>
    </dgm:pt>
    <dgm:pt modelId="{144B8E2F-F4A0-4416-BB1C-92EB5E0AFE0A}" type="parTrans" cxnId="{4B4D8052-A47C-40B8-9C92-0DFF6AECD0AC}">
      <dgm:prSet/>
      <dgm:spPr/>
      <dgm:t>
        <a:bodyPr/>
        <a:lstStyle/>
        <a:p>
          <a:endParaRPr lang="en-US"/>
        </a:p>
      </dgm:t>
    </dgm:pt>
    <dgm:pt modelId="{A3D54061-B15A-40B3-AC78-2480D571A312}" type="sibTrans" cxnId="{4B4D8052-A47C-40B8-9C92-0DFF6AECD0AC}">
      <dgm:prSet/>
      <dgm:spPr/>
      <dgm:t>
        <a:bodyPr/>
        <a:lstStyle/>
        <a:p>
          <a:endParaRPr lang="en-US"/>
        </a:p>
      </dgm:t>
    </dgm:pt>
    <dgm:pt modelId="{F9278B6C-DAC9-464D-94E8-D4B28C98A2DD}" type="pres">
      <dgm:prSet presAssocID="{A24ECC62-3ACC-4E5C-A635-84EE7A4FCF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C6642C-BD9C-4F9D-B6DF-4CBAB41D6C72}" type="pres">
      <dgm:prSet presAssocID="{39329059-6B10-4DD5-8E22-E4C6328917AF}" presName="parentText" presStyleLbl="node1" presStyleIdx="0" presStyleCnt="1" custLinFactNeighborX="-155" custLinFactNeighborY="-10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6620AB-B5AC-4BC5-B4C7-6D5B40799EEA}" type="presOf" srcId="{A24ECC62-3ACC-4E5C-A635-84EE7A4FCF7E}" destId="{F9278B6C-DAC9-464D-94E8-D4B28C98A2DD}" srcOrd="0" destOrd="0" presId="urn:microsoft.com/office/officeart/2005/8/layout/vList2"/>
    <dgm:cxn modelId="{4B4D8052-A47C-40B8-9C92-0DFF6AECD0AC}" srcId="{A24ECC62-3ACC-4E5C-A635-84EE7A4FCF7E}" destId="{39329059-6B10-4DD5-8E22-E4C6328917AF}" srcOrd="0" destOrd="0" parTransId="{144B8E2F-F4A0-4416-BB1C-92EB5E0AFE0A}" sibTransId="{A3D54061-B15A-40B3-AC78-2480D571A312}"/>
    <dgm:cxn modelId="{2B75CA76-38DF-4064-AFDF-8272BBDB250E}" type="presOf" srcId="{39329059-6B10-4DD5-8E22-E4C6328917AF}" destId="{2DC6642C-BD9C-4F9D-B6DF-4CBAB41D6C72}" srcOrd="0" destOrd="0" presId="urn:microsoft.com/office/officeart/2005/8/layout/vList2"/>
    <dgm:cxn modelId="{D3F0217D-E61A-48FF-967C-9CFB8FB761FB}" type="presParOf" srcId="{F9278B6C-DAC9-464D-94E8-D4B28C98A2DD}" destId="{2DC6642C-BD9C-4F9D-B6DF-4CBAB41D6C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C91FBBB-A155-4139-9CD1-3E55212502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B7417E-71D3-4A8C-A0AB-3131D01E3209}">
      <dgm:prSet custT="1"/>
      <dgm:spPr>
        <a:solidFill>
          <a:schemeClr val="tx2">
            <a:lumMod val="75000"/>
            <a:lumOff val="25000"/>
          </a:schemeClr>
        </a:solidFill>
        <a:ln>
          <a:noFill/>
        </a:ln>
        <a:effectLst>
          <a:glow rad="228600">
            <a:schemeClr val="accent6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ctr" rtl="0"/>
          <a:r>
            <a:rPr lang="en-US" sz="5400" b="1" i="0" dirty="0" smtClean="0">
              <a:latin typeface="Goudy Old Style" panose="02020502050305020303" pitchFamily="18" charset="0"/>
            </a:rPr>
            <a:t>Thank You !!</a:t>
          </a:r>
          <a:endParaRPr lang="en-US" sz="5400" b="1" i="0" dirty="0">
            <a:latin typeface="Goudy Old Style" panose="02020502050305020303" pitchFamily="18" charset="0"/>
          </a:endParaRPr>
        </a:p>
      </dgm:t>
    </dgm:pt>
    <dgm:pt modelId="{DA9FBB28-F8BD-4546-AA3B-D4F19A0F9A2B}" type="parTrans" cxnId="{3746067F-0367-4B6F-A344-437C2F5AD284}">
      <dgm:prSet/>
      <dgm:spPr/>
      <dgm:t>
        <a:bodyPr/>
        <a:lstStyle/>
        <a:p>
          <a:endParaRPr lang="en-US"/>
        </a:p>
      </dgm:t>
    </dgm:pt>
    <dgm:pt modelId="{EC5AFCFD-B5BB-4EB2-B179-CB0F08E5C143}" type="sibTrans" cxnId="{3746067F-0367-4B6F-A344-437C2F5AD284}">
      <dgm:prSet/>
      <dgm:spPr/>
      <dgm:t>
        <a:bodyPr/>
        <a:lstStyle/>
        <a:p>
          <a:endParaRPr lang="en-US"/>
        </a:p>
      </dgm:t>
    </dgm:pt>
    <dgm:pt modelId="{5471CCEE-70F4-4E53-B954-3361B08B2769}" type="pres">
      <dgm:prSet presAssocID="{7C91FBBB-A155-4139-9CD1-3E55212502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401A45-14D1-46D7-A78A-847F6DB468E7}" type="pres">
      <dgm:prSet presAssocID="{E8B7417E-71D3-4A8C-A0AB-3131D01E3209}" presName="parentText" presStyleLbl="node1" presStyleIdx="0" presStyleCnt="1" custLinFactNeighborX="-7933" custLinFactNeighborY="296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46067F-0367-4B6F-A344-437C2F5AD284}" srcId="{7C91FBBB-A155-4139-9CD1-3E5521250260}" destId="{E8B7417E-71D3-4A8C-A0AB-3131D01E3209}" srcOrd="0" destOrd="0" parTransId="{DA9FBB28-F8BD-4546-AA3B-D4F19A0F9A2B}" sibTransId="{EC5AFCFD-B5BB-4EB2-B179-CB0F08E5C143}"/>
    <dgm:cxn modelId="{2D2E6CFF-1D74-4DB5-B11A-AD565D036DAB}" type="presOf" srcId="{7C91FBBB-A155-4139-9CD1-3E5521250260}" destId="{5471CCEE-70F4-4E53-B954-3361B08B2769}" srcOrd="0" destOrd="0" presId="urn:microsoft.com/office/officeart/2005/8/layout/vList2"/>
    <dgm:cxn modelId="{8305335F-09B7-444F-938F-22CF73AFC85A}" type="presOf" srcId="{E8B7417E-71D3-4A8C-A0AB-3131D01E3209}" destId="{B3401A45-14D1-46D7-A78A-847F6DB468E7}" srcOrd="0" destOrd="0" presId="urn:microsoft.com/office/officeart/2005/8/layout/vList2"/>
    <dgm:cxn modelId="{0FB3D778-69EF-4B50-9509-7671C6F74A84}" type="presParOf" srcId="{5471CCEE-70F4-4E53-B954-3361B08B2769}" destId="{B3401A45-14D1-46D7-A78A-847F6DB468E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4ECC62-3ACC-4E5C-A635-84EE7A4FCF7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329059-6B10-4DD5-8E22-E4C6328917AF}">
      <dgm:prSet custT="1"/>
      <dgm:spPr/>
      <dgm:t>
        <a:bodyPr/>
        <a:lstStyle/>
        <a:p>
          <a:pPr algn="l" rtl="0"/>
          <a:r>
            <a:rPr lang="en-US" sz="3200" b="1" i="0" smtClean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rPr>
            <a:t>Python</a:t>
          </a:r>
          <a:endParaRPr lang="en-US" sz="3600" b="1" i="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gm:t>
    </dgm:pt>
    <dgm:pt modelId="{144B8E2F-F4A0-4416-BB1C-92EB5E0AFE0A}" type="parTrans" cxnId="{4B4D8052-A47C-40B8-9C92-0DFF6AECD0AC}">
      <dgm:prSet/>
      <dgm:spPr/>
      <dgm:t>
        <a:bodyPr/>
        <a:lstStyle/>
        <a:p>
          <a:endParaRPr lang="en-US"/>
        </a:p>
      </dgm:t>
    </dgm:pt>
    <dgm:pt modelId="{A3D54061-B15A-40B3-AC78-2480D571A312}" type="sibTrans" cxnId="{4B4D8052-A47C-40B8-9C92-0DFF6AECD0AC}">
      <dgm:prSet/>
      <dgm:spPr/>
      <dgm:t>
        <a:bodyPr/>
        <a:lstStyle/>
        <a:p>
          <a:endParaRPr lang="en-US"/>
        </a:p>
      </dgm:t>
    </dgm:pt>
    <dgm:pt modelId="{F9278B6C-DAC9-464D-94E8-D4B28C98A2DD}" type="pres">
      <dgm:prSet presAssocID="{A24ECC62-3ACC-4E5C-A635-84EE7A4FCF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C6642C-BD9C-4F9D-B6DF-4CBAB41D6C72}" type="pres">
      <dgm:prSet presAssocID="{39329059-6B10-4DD5-8E22-E4C6328917AF}" presName="parentText" presStyleLbl="node1" presStyleIdx="0" presStyleCnt="1" custLinFactNeighborX="-155" custLinFactNeighborY="-10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829268-70CE-4A29-A3EB-F2CC844327C4}" type="presOf" srcId="{39329059-6B10-4DD5-8E22-E4C6328917AF}" destId="{2DC6642C-BD9C-4F9D-B6DF-4CBAB41D6C72}" srcOrd="0" destOrd="0" presId="urn:microsoft.com/office/officeart/2005/8/layout/vList2"/>
    <dgm:cxn modelId="{4B4D8052-A47C-40B8-9C92-0DFF6AECD0AC}" srcId="{A24ECC62-3ACC-4E5C-A635-84EE7A4FCF7E}" destId="{39329059-6B10-4DD5-8E22-E4C6328917AF}" srcOrd="0" destOrd="0" parTransId="{144B8E2F-F4A0-4416-BB1C-92EB5E0AFE0A}" sibTransId="{A3D54061-B15A-40B3-AC78-2480D571A312}"/>
    <dgm:cxn modelId="{27A2D8F8-0F1F-42CD-B48C-F313F7D71E80}" type="presOf" srcId="{A24ECC62-3ACC-4E5C-A635-84EE7A4FCF7E}" destId="{F9278B6C-DAC9-464D-94E8-D4B28C98A2DD}" srcOrd="0" destOrd="0" presId="urn:microsoft.com/office/officeart/2005/8/layout/vList2"/>
    <dgm:cxn modelId="{7E9A215B-FD97-4FE9-9A12-ED1510FB3CB5}" type="presParOf" srcId="{F9278B6C-DAC9-464D-94E8-D4B28C98A2DD}" destId="{2DC6642C-BD9C-4F9D-B6DF-4CBAB41D6C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4ECC62-3ACC-4E5C-A635-84EE7A4FCF7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329059-6B10-4DD5-8E22-E4C6328917AF}">
      <dgm:prSet custT="1"/>
      <dgm:spPr/>
      <dgm:t>
        <a:bodyPr/>
        <a:lstStyle/>
        <a:p>
          <a:pPr algn="l" rtl="0"/>
          <a:r>
            <a:rPr lang="en-US" sz="3200" b="1" i="0" dirty="0" smtClean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rPr>
            <a:t>Python</a:t>
          </a:r>
          <a:endParaRPr lang="en-US" sz="3600" b="1" i="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gm:t>
    </dgm:pt>
    <dgm:pt modelId="{144B8E2F-F4A0-4416-BB1C-92EB5E0AFE0A}" type="parTrans" cxnId="{4B4D8052-A47C-40B8-9C92-0DFF6AECD0AC}">
      <dgm:prSet/>
      <dgm:spPr/>
      <dgm:t>
        <a:bodyPr/>
        <a:lstStyle/>
        <a:p>
          <a:endParaRPr lang="en-US"/>
        </a:p>
      </dgm:t>
    </dgm:pt>
    <dgm:pt modelId="{A3D54061-B15A-40B3-AC78-2480D571A312}" type="sibTrans" cxnId="{4B4D8052-A47C-40B8-9C92-0DFF6AECD0AC}">
      <dgm:prSet/>
      <dgm:spPr/>
      <dgm:t>
        <a:bodyPr/>
        <a:lstStyle/>
        <a:p>
          <a:endParaRPr lang="en-US"/>
        </a:p>
      </dgm:t>
    </dgm:pt>
    <dgm:pt modelId="{F9278B6C-DAC9-464D-94E8-D4B28C98A2DD}" type="pres">
      <dgm:prSet presAssocID="{A24ECC62-3ACC-4E5C-A635-84EE7A4FCF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C6642C-BD9C-4F9D-B6DF-4CBAB41D6C72}" type="pres">
      <dgm:prSet presAssocID="{39329059-6B10-4DD5-8E22-E4C6328917AF}" presName="parentText" presStyleLbl="node1" presStyleIdx="0" presStyleCnt="1" custLinFactNeighborX="-155" custLinFactNeighborY="-10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4D8052-A47C-40B8-9C92-0DFF6AECD0AC}" srcId="{A24ECC62-3ACC-4E5C-A635-84EE7A4FCF7E}" destId="{39329059-6B10-4DD5-8E22-E4C6328917AF}" srcOrd="0" destOrd="0" parTransId="{144B8E2F-F4A0-4416-BB1C-92EB5E0AFE0A}" sibTransId="{A3D54061-B15A-40B3-AC78-2480D571A312}"/>
    <dgm:cxn modelId="{D1BD0921-0E40-4BDD-9FF1-BF44EEED02C2}" type="presOf" srcId="{A24ECC62-3ACC-4E5C-A635-84EE7A4FCF7E}" destId="{F9278B6C-DAC9-464D-94E8-D4B28C98A2DD}" srcOrd="0" destOrd="0" presId="urn:microsoft.com/office/officeart/2005/8/layout/vList2"/>
    <dgm:cxn modelId="{DD9BA559-E5A8-4CBF-A3D2-E11E9A1C3E30}" type="presOf" srcId="{39329059-6B10-4DD5-8E22-E4C6328917AF}" destId="{2DC6642C-BD9C-4F9D-B6DF-4CBAB41D6C72}" srcOrd="0" destOrd="0" presId="urn:microsoft.com/office/officeart/2005/8/layout/vList2"/>
    <dgm:cxn modelId="{9E04EEEF-249E-48B1-A9A1-ADF1169B9964}" type="presParOf" srcId="{F9278B6C-DAC9-464D-94E8-D4B28C98A2DD}" destId="{2DC6642C-BD9C-4F9D-B6DF-4CBAB41D6C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4ECC62-3ACC-4E5C-A635-84EE7A4FCF7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329059-6B10-4DD5-8E22-E4C6328917AF}">
      <dgm:prSet custT="1"/>
      <dgm:spPr/>
      <dgm:t>
        <a:bodyPr/>
        <a:lstStyle/>
        <a:p>
          <a:pPr algn="l" rtl="0"/>
          <a:r>
            <a:rPr lang="en-US" sz="3200" b="1" i="0" dirty="0" smtClean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rPr>
            <a:t>Python</a:t>
          </a:r>
          <a:endParaRPr lang="en-US" sz="3600" b="1" i="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gm:t>
    </dgm:pt>
    <dgm:pt modelId="{144B8E2F-F4A0-4416-BB1C-92EB5E0AFE0A}" type="parTrans" cxnId="{4B4D8052-A47C-40B8-9C92-0DFF6AECD0AC}">
      <dgm:prSet/>
      <dgm:spPr/>
      <dgm:t>
        <a:bodyPr/>
        <a:lstStyle/>
        <a:p>
          <a:endParaRPr lang="en-US"/>
        </a:p>
      </dgm:t>
    </dgm:pt>
    <dgm:pt modelId="{A3D54061-B15A-40B3-AC78-2480D571A312}" type="sibTrans" cxnId="{4B4D8052-A47C-40B8-9C92-0DFF6AECD0AC}">
      <dgm:prSet/>
      <dgm:spPr/>
      <dgm:t>
        <a:bodyPr/>
        <a:lstStyle/>
        <a:p>
          <a:endParaRPr lang="en-US"/>
        </a:p>
      </dgm:t>
    </dgm:pt>
    <dgm:pt modelId="{F9278B6C-DAC9-464D-94E8-D4B28C98A2DD}" type="pres">
      <dgm:prSet presAssocID="{A24ECC62-3ACC-4E5C-A635-84EE7A4FCF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C6642C-BD9C-4F9D-B6DF-4CBAB41D6C72}" type="pres">
      <dgm:prSet presAssocID="{39329059-6B10-4DD5-8E22-E4C6328917AF}" presName="parentText" presStyleLbl="node1" presStyleIdx="0" presStyleCnt="1" custLinFactNeighborX="-155" custLinFactNeighborY="-10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4D8052-A47C-40B8-9C92-0DFF6AECD0AC}" srcId="{A24ECC62-3ACC-4E5C-A635-84EE7A4FCF7E}" destId="{39329059-6B10-4DD5-8E22-E4C6328917AF}" srcOrd="0" destOrd="0" parTransId="{144B8E2F-F4A0-4416-BB1C-92EB5E0AFE0A}" sibTransId="{A3D54061-B15A-40B3-AC78-2480D571A312}"/>
    <dgm:cxn modelId="{0137C945-4042-48B7-AD5C-796C1D5A2233}" type="presOf" srcId="{39329059-6B10-4DD5-8E22-E4C6328917AF}" destId="{2DC6642C-BD9C-4F9D-B6DF-4CBAB41D6C72}" srcOrd="0" destOrd="0" presId="urn:microsoft.com/office/officeart/2005/8/layout/vList2"/>
    <dgm:cxn modelId="{4D178491-3CB7-40FB-B8C0-2DC2F7D53877}" type="presOf" srcId="{A24ECC62-3ACC-4E5C-A635-84EE7A4FCF7E}" destId="{F9278B6C-DAC9-464D-94E8-D4B28C98A2DD}" srcOrd="0" destOrd="0" presId="urn:microsoft.com/office/officeart/2005/8/layout/vList2"/>
    <dgm:cxn modelId="{FB19BBDA-5F12-4861-9F61-03C6E48AC167}" type="presParOf" srcId="{F9278B6C-DAC9-464D-94E8-D4B28C98A2DD}" destId="{2DC6642C-BD9C-4F9D-B6DF-4CBAB41D6C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4ECC62-3ACC-4E5C-A635-84EE7A4FCF7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329059-6B10-4DD5-8E22-E4C6328917AF}">
      <dgm:prSet custT="1"/>
      <dgm:spPr/>
      <dgm:t>
        <a:bodyPr/>
        <a:lstStyle/>
        <a:p>
          <a:pPr algn="l" rtl="0"/>
          <a:r>
            <a:rPr lang="en-US" sz="3200" b="1" i="0" dirty="0" smtClean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rPr>
            <a:t>Python</a:t>
          </a:r>
          <a:endParaRPr lang="en-US" sz="3600" b="1" i="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gm:t>
    </dgm:pt>
    <dgm:pt modelId="{144B8E2F-F4A0-4416-BB1C-92EB5E0AFE0A}" type="parTrans" cxnId="{4B4D8052-A47C-40B8-9C92-0DFF6AECD0AC}">
      <dgm:prSet/>
      <dgm:spPr/>
      <dgm:t>
        <a:bodyPr/>
        <a:lstStyle/>
        <a:p>
          <a:endParaRPr lang="en-US"/>
        </a:p>
      </dgm:t>
    </dgm:pt>
    <dgm:pt modelId="{A3D54061-B15A-40B3-AC78-2480D571A312}" type="sibTrans" cxnId="{4B4D8052-A47C-40B8-9C92-0DFF6AECD0AC}">
      <dgm:prSet/>
      <dgm:spPr/>
      <dgm:t>
        <a:bodyPr/>
        <a:lstStyle/>
        <a:p>
          <a:endParaRPr lang="en-US"/>
        </a:p>
      </dgm:t>
    </dgm:pt>
    <dgm:pt modelId="{F9278B6C-DAC9-464D-94E8-D4B28C98A2DD}" type="pres">
      <dgm:prSet presAssocID="{A24ECC62-3ACC-4E5C-A635-84EE7A4FCF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C6642C-BD9C-4F9D-B6DF-4CBAB41D6C72}" type="pres">
      <dgm:prSet presAssocID="{39329059-6B10-4DD5-8E22-E4C6328917AF}" presName="parentText" presStyleLbl="node1" presStyleIdx="0" presStyleCnt="1" custLinFactNeighborX="-155" custLinFactNeighborY="-10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22250F-D407-43D6-A90D-D77EE91CF16C}" type="presOf" srcId="{39329059-6B10-4DD5-8E22-E4C6328917AF}" destId="{2DC6642C-BD9C-4F9D-B6DF-4CBAB41D6C72}" srcOrd="0" destOrd="0" presId="urn:microsoft.com/office/officeart/2005/8/layout/vList2"/>
    <dgm:cxn modelId="{4B4D8052-A47C-40B8-9C92-0DFF6AECD0AC}" srcId="{A24ECC62-3ACC-4E5C-A635-84EE7A4FCF7E}" destId="{39329059-6B10-4DD5-8E22-E4C6328917AF}" srcOrd="0" destOrd="0" parTransId="{144B8E2F-F4A0-4416-BB1C-92EB5E0AFE0A}" sibTransId="{A3D54061-B15A-40B3-AC78-2480D571A312}"/>
    <dgm:cxn modelId="{F1733F6B-F68C-43DE-B13D-063BC9582AAE}" type="presOf" srcId="{A24ECC62-3ACC-4E5C-A635-84EE7A4FCF7E}" destId="{F9278B6C-DAC9-464D-94E8-D4B28C98A2DD}" srcOrd="0" destOrd="0" presId="urn:microsoft.com/office/officeart/2005/8/layout/vList2"/>
    <dgm:cxn modelId="{606F8DB9-9D45-43AC-8D9D-63F5880A1B78}" type="presParOf" srcId="{F9278B6C-DAC9-464D-94E8-D4B28C98A2DD}" destId="{2DC6642C-BD9C-4F9D-B6DF-4CBAB41D6C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4ECC62-3ACC-4E5C-A635-84EE7A4FCF7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329059-6B10-4DD5-8E22-E4C6328917AF}">
      <dgm:prSet custT="1"/>
      <dgm:spPr/>
      <dgm:t>
        <a:bodyPr/>
        <a:lstStyle/>
        <a:p>
          <a:pPr algn="l" rtl="0"/>
          <a:r>
            <a:rPr lang="en-US" sz="3200" b="1" i="0" dirty="0" smtClean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rPr>
            <a:t>Python</a:t>
          </a:r>
          <a:endParaRPr lang="en-US" sz="3600" b="1" i="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gm:t>
    </dgm:pt>
    <dgm:pt modelId="{144B8E2F-F4A0-4416-BB1C-92EB5E0AFE0A}" type="parTrans" cxnId="{4B4D8052-A47C-40B8-9C92-0DFF6AECD0AC}">
      <dgm:prSet/>
      <dgm:spPr/>
      <dgm:t>
        <a:bodyPr/>
        <a:lstStyle/>
        <a:p>
          <a:endParaRPr lang="en-US"/>
        </a:p>
      </dgm:t>
    </dgm:pt>
    <dgm:pt modelId="{A3D54061-B15A-40B3-AC78-2480D571A312}" type="sibTrans" cxnId="{4B4D8052-A47C-40B8-9C92-0DFF6AECD0AC}">
      <dgm:prSet/>
      <dgm:spPr/>
      <dgm:t>
        <a:bodyPr/>
        <a:lstStyle/>
        <a:p>
          <a:endParaRPr lang="en-US"/>
        </a:p>
      </dgm:t>
    </dgm:pt>
    <dgm:pt modelId="{F9278B6C-DAC9-464D-94E8-D4B28C98A2DD}" type="pres">
      <dgm:prSet presAssocID="{A24ECC62-3ACC-4E5C-A635-84EE7A4FCF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C6642C-BD9C-4F9D-B6DF-4CBAB41D6C72}" type="pres">
      <dgm:prSet presAssocID="{39329059-6B10-4DD5-8E22-E4C6328917AF}" presName="parentText" presStyleLbl="node1" presStyleIdx="0" presStyleCnt="1" custLinFactNeighborX="-155" custLinFactNeighborY="-10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4D8052-A47C-40B8-9C92-0DFF6AECD0AC}" srcId="{A24ECC62-3ACC-4E5C-A635-84EE7A4FCF7E}" destId="{39329059-6B10-4DD5-8E22-E4C6328917AF}" srcOrd="0" destOrd="0" parTransId="{144B8E2F-F4A0-4416-BB1C-92EB5E0AFE0A}" sibTransId="{A3D54061-B15A-40B3-AC78-2480D571A312}"/>
    <dgm:cxn modelId="{1363208E-DD45-49BC-8605-1528E8B89CE0}" type="presOf" srcId="{A24ECC62-3ACC-4E5C-A635-84EE7A4FCF7E}" destId="{F9278B6C-DAC9-464D-94E8-D4B28C98A2DD}" srcOrd="0" destOrd="0" presId="urn:microsoft.com/office/officeart/2005/8/layout/vList2"/>
    <dgm:cxn modelId="{B638D894-0704-4F08-897C-DABDFC9401B3}" type="presOf" srcId="{39329059-6B10-4DD5-8E22-E4C6328917AF}" destId="{2DC6642C-BD9C-4F9D-B6DF-4CBAB41D6C72}" srcOrd="0" destOrd="0" presId="urn:microsoft.com/office/officeart/2005/8/layout/vList2"/>
    <dgm:cxn modelId="{71DCDACF-833C-4644-96D1-24575C6FCFEE}" type="presParOf" srcId="{F9278B6C-DAC9-464D-94E8-D4B28C98A2DD}" destId="{2DC6642C-BD9C-4F9D-B6DF-4CBAB41D6C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4ECC62-3ACC-4E5C-A635-84EE7A4FCF7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329059-6B10-4DD5-8E22-E4C6328917AF}">
      <dgm:prSet custT="1"/>
      <dgm:spPr/>
      <dgm:t>
        <a:bodyPr/>
        <a:lstStyle/>
        <a:p>
          <a:pPr algn="l" rtl="0"/>
          <a:r>
            <a:rPr lang="en-US" sz="3200" b="1" dirty="0" smtClean="0"/>
            <a:t>Data Science</a:t>
          </a:r>
          <a:endParaRPr lang="en-US" sz="3600" b="1" i="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gm:t>
    </dgm:pt>
    <dgm:pt modelId="{144B8E2F-F4A0-4416-BB1C-92EB5E0AFE0A}" type="parTrans" cxnId="{4B4D8052-A47C-40B8-9C92-0DFF6AECD0AC}">
      <dgm:prSet/>
      <dgm:spPr/>
      <dgm:t>
        <a:bodyPr/>
        <a:lstStyle/>
        <a:p>
          <a:endParaRPr lang="en-US"/>
        </a:p>
      </dgm:t>
    </dgm:pt>
    <dgm:pt modelId="{A3D54061-B15A-40B3-AC78-2480D571A312}" type="sibTrans" cxnId="{4B4D8052-A47C-40B8-9C92-0DFF6AECD0AC}">
      <dgm:prSet/>
      <dgm:spPr/>
      <dgm:t>
        <a:bodyPr/>
        <a:lstStyle/>
        <a:p>
          <a:endParaRPr lang="en-US"/>
        </a:p>
      </dgm:t>
    </dgm:pt>
    <dgm:pt modelId="{F9278B6C-DAC9-464D-94E8-D4B28C98A2DD}" type="pres">
      <dgm:prSet presAssocID="{A24ECC62-3ACC-4E5C-A635-84EE7A4FCF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C6642C-BD9C-4F9D-B6DF-4CBAB41D6C72}" type="pres">
      <dgm:prSet presAssocID="{39329059-6B10-4DD5-8E22-E4C6328917AF}" presName="parentText" presStyleLbl="node1" presStyleIdx="0" presStyleCnt="1" custLinFactNeighborX="-155" custLinFactNeighborY="-10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E2019D-90DA-4DBA-A7C6-3729CBA90F5C}" type="presOf" srcId="{39329059-6B10-4DD5-8E22-E4C6328917AF}" destId="{2DC6642C-BD9C-4F9D-B6DF-4CBAB41D6C72}" srcOrd="0" destOrd="0" presId="urn:microsoft.com/office/officeart/2005/8/layout/vList2"/>
    <dgm:cxn modelId="{4B4D8052-A47C-40B8-9C92-0DFF6AECD0AC}" srcId="{A24ECC62-3ACC-4E5C-A635-84EE7A4FCF7E}" destId="{39329059-6B10-4DD5-8E22-E4C6328917AF}" srcOrd="0" destOrd="0" parTransId="{144B8E2F-F4A0-4416-BB1C-92EB5E0AFE0A}" sibTransId="{A3D54061-B15A-40B3-AC78-2480D571A312}"/>
    <dgm:cxn modelId="{9357391F-A204-4812-93F4-F39DAF90F0DF}" type="presOf" srcId="{A24ECC62-3ACC-4E5C-A635-84EE7A4FCF7E}" destId="{F9278B6C-DAC9-464D-94E8-D4B28C98A2DD}" srcOrd="0" destOrd="0" presId="urn:microsoft.com/office/officeart/2005/8/layout/vList2"/>
    <dgm:cxn modelId="{54456B87-3DEE-4196-8E7C-25CB64858927}" type="presParOf" srcId="{F9278B6C-DAC9-464D-94E8-D4B28C98A2DD}" destId="{2DC6642C-BD9C-4F9D-B6DF-4CBAB41D6C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24ECC62-3ACC-4E5C-A635-84EE7A4FCF7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329059-6B10-4DD5-8E22-E4C6328917AF}">
      <dgm:prSet custT="1"/>
      <dgm:spPr/>
      <dgm:t>
        <a:bodyPr/>
        <a:lstStyle/>
        <a:p>
          <a:pPr algn="l" rtl="0"/>
          <a:r>
            <a:rPr lang="en-US" sz="3200" b="1" dirty="0" smtClean="0"/>
            <a:t>Data Science</a:t>
          </a:r>
          <a:endParaRPr lang="en-US" sz="3600" b="1" i="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gm:t>
    </dgm:pt>
    <dgm:pt modelId="{144B8E2F-F4A0-4416-BB1C-92EB5E0AFE0A}" type="parTrans" cxnId="{4B4D8052-A47C-40B8-9C92-0DFF6AECD0AC}">
      <dgm:prSet/>
      <dgm:spPr/>
      <dgm:t>
        <a:bodyPr/>
        <a:lstStyle/>
        <a:p>
          <a:endParaRPr lang="en-US"/>
        </a:p>
      </dgm:t>
    </dgm:pt>
    <dgm:pt modelId="{A3D54061-B15A-40B3-AC78-2480D571A312}" type="sibTrans" cxnId="{4B4D8052-A47C-40B8-9C92-0DFF6AECD0AC}">
      <dgm:prSet/>
      <dgm:spPr/>
      <dgm:t>
        <a:bodyPr/>
        <a:lstStyle/>
        <a:p>
          <a:endParaRPr lang="en-US"/>
        </a:p>
      </dgm:t>
    </dgm:pt>
    <dgm:pt modelId="{F9278B6C-DAC9-464D-94E8-D4B28C98A2DD}" type="pres">
      <dgm:prSet presAssocID="{A24ECC62-3ACC-4E5C-A635-84EE7A4FCF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C6642C-BD9C-4F9D-B6DF-4CBAB41D6C72}" type="pres">
      <dgm:prSet presAssocID="{39329059-6B10-4DD5-8E22-E4C6328917AF}" presName="parentText" presStyleLbl="node1" presStyleIdx="0" presStyleCnt="1" custLinFactNeighborX="-155" custLinFactNeighborY="-10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D5314D-8111-4721-A964-21EDD2908CFB}" type="presOf" srcId="{39329059-6B10-4DD5-8E22-E4C6328917AF}" destId="{2DC6642C-BD9C-4F9D-B6DF-4CBAB41D6C72}" srcOrd="0" destOrd="0" presId="urn:microsoft.com/office/officeart/2005/8/layout/vList2"/>
    <dgm:cxn modelId="{4B4D8052-A47C-40B8-9C92-0DFF6AECD0AC}" srcId="{A24ECC62-3ACC-4E5C-A635-84EE7A4FCF7E}" destId="{39329059-6B10-4DD5-8E22-E4C6328917AF}" srcOrd="0" destOrd="0" parTransId="{144B8E2F-F4A0-4416-BB1C-92EB5E0AFE0A}" sibTransId="{A3D54061-B15A-40B3-AC78-2480D571A312}"/>
    <dgm:cxn modelId="{3BD2D0CD-9C45-4AF8-85C1-6A04C7A99E9F}" type="presOf" srcId="{A24ECC62-3ACC-4E5C-A635-84EE7A4FCF7E}" destId="{F9278B6C-DAC9-464D-94E8-D4B28C98A2DD}" srcOrd="0" destOrd="0" presId="urn:microsoft.com/office/officeart/2005/8/layout/vList2"/>
    <dgm:cxn modelId="{05DB6CC5-31E8-4F72-85F2-D3341611B185}" type="presParOf" srcId="{F9278B6C-DAC9-464D-94E8-D4B28C98A2DD}" destId="{2DC6642C-BD9C-4F9D-B6DF-4CBAB41D6C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24ECC62-3ACC-4E5C-A635-84EE7A4FCF7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329059-6B10-4DD5-8E22-E4C6328917AF}">
      <dgm:prSet custT="1"/>
      <dgm:spPr/>
      <dgm:t>
        <a:bodyPr/>
        <a:lstStyle/>
        <a:p>
          <a:pPr algn="l" rtl="0"/>
          <a:r>
            <a:rPr lang="en-US" sz="3200" b="1" dirty="0" smtClean="0"/>
            <a:t>Data Science</a:t>
          </a:r>
          <a:endParaRPr lang="en-US" sz="3600" b="1" i="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gm:t>
    </dgm:pt>
    <dgm:pt modelId="{144B8E2F-F4A0-4416-BB1C-92EB5E0AFE0A}" type="parTrans" cxnId="{4B4D8052-A47C-40B8-9C92-0DFF6AECD0AC}">
      <dgm:prSet/>
      <dgm:spPr/>
      <dgm:t>
        <a:bodyPr/>
        <a:lstStyle/>
        <a:p>
          <a:endParaRPr lang="en-US"/>
        </a:p>
      </dgm:t>
    </dgm:pt>
    <dgm:pt modelId="{A3D54061-B15A-40B3-AC78-2480D571A312}" type="sibTrans" cxnId="{4B4D8052-A47C-40B8-9C92-0DFF6AECD0AC}">
      <dgm:prSet/>
      <dgm:spPr/>
      <dgm:t>
        <a:bodyPr/>
        <a:lstStyle/>
        <a:p>
          <a:endParaRPr lang="en-US"/>
        </a:p>
      </dgm:t>
    </dgm:pt>
    <dgm:pt modelId="{F9278B6C-DAC9-464D-94E8-D4B28C98A2DD}" type="pres">
      <dgm:prSet presAssocID="{A24ECC62-3ACC-4E5C-A635-84EE7A4FCF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C6642C-BD9C-4F9D-B6DF-4CBAB41D6C72}" type="pres">
      <dgm:prSet presAssocID="{39329059-6B10-4DD5-8E22-E4C6328917AF}" presName="parentText" presStyleLbl="node1" presStyleIdx="0" presStyleCnt="1" custLinFactNeighborX="-155" custLinFactNeighborY="-10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4D8052-A47C-40B8-9C92-0DFF6AECD0AC}" srcId="{A24ECC62-3ACC-4E5C-A635-84EE7A4FCF7E}" destId="{39329059-6B10-4DD5-8E22-E4C6328917AF}" srcOrd="0" destOrd="0" parTransId="{144B8E2F-F4A0-4416-BB1C-92EB5E0AFE0A}" sibTransId="{A3D54061-B15A-40B3-AC78-2480D571A312}"/>
    <dgm:cxn modelId="{D61AB49F-9637-4E62-AB1B-17DFFAADE0FF}" type="presOf" srcId="{A24ECC62-3ACC-4E5C-A635-84EE7A4FCF7E}" destId="{F9278B6C-DAC9-464D-94E8-D4B28C98A2DD}" srcOrd="0" destOrd="0" presId="urn:microsoft.com/office/officeart/2005/8/layout/vList2"/>
    <dgm:cxn modelId="{C313A6CF-D651-4EF7-BB61-9E693A0F39BB}" type="presOf" srcId="{39329059-6B10-4DD5-8E22-E4C6328917AF}" destId="{2DC6642C-BD9C-4F9D-B6DF-4CBAB41D6C72}" srcOrd="0" destOrd="0" presId="urn:microsoft.com/office/officeart/2005/8/layout/vList2"/>
    <dgm:cxn modelId="{DD02AB29-F872-471C-A7AD-33161EE2B368}" type="presParOf" srcId="{F9278B6C-DAC9-464D-94E8-D4B28C98A2DD}" destId="{2DC6642C-BD9C-4F9D-B6DF-4CBAB41D6C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01A45-14D1-46D7-A78A-847F6DB468E7}">
      <dsp:nvSpPr>
        <dsp:cNvPr id="0" name=""/>
        <dsp:cNvSpPr/>
      </dsp:nvSpPr>
      <dsp:spPr>
        <a:xfrm>
          <a:off x="0" y="1814437"/>
          <a:ext cx="10522424" cy="129285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rnd" cmpd="sng" algn="ctr">
          <a:noFill/>
          <a:prstDash val="solid"/>
        </a:ln>
        <a:effectLst>
          <a:glow rad="228600">
            <a:schemeClr val="accent6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tx1"/>
              </a:solidFill>
            </a:rPr>
            <a:t>S</a:t>
          </a:r>
          <a:r>
            <a:rPr lang="en-US" sz="3200" b="1" kern="1200" dirty="0" smtClean="0">
              <a:solidFill>
                <a:srgbClr val="FF4B4B"/>
              </a:solidFill>
            </a:rPr>
            <a:t>CODE</a:t>
          </a:r>
          <a:r>
            <a:rPr lang="en-US" sz="3200" b="1" kern="1200" dirty="0" smtClean="0">
              <a:solidFill>
                <a:schemeClr val="tx1"/>
              </a:solidFill>
            </a:rPr>
            <a:t>EN</a:t>
          </a:r>
          <a:r>
            <a:rPr lang="en-US" sz="3200" b="1" kern="1200" dirty="0" smtClean="0"/>
            <a:t> </a:t>
          </a:r>
          <a:r>
            <a:rPr lang="en-US" sz="3200" b="1" kern="1200" dirty="0" smtClean="0">
              <a:solidFill>
                <a:srgbClr val="00B0F0"/>
              </a:solidFill>
            </a:rPr>
            <a:t>GLOBAL – </a:t>
          </a:r>
          <a:r>
            <a:rPr lang="en-US" sz="3200" b="1" kern="1200" dirty="0" smtClean="0"/>
            <a:t>Python + Data Science  Syllabus</a:t>
          </a:r>
          <a:endParaRPr lang="en-US" sz="3200" b="1" i="0" kern="1200" dirty="0">
            <a:latin typeface="Goudy Old Style" panose="02020502050305020303" pitchFamily="18" charset="0"/>
          </a:endParaRPr>
        </a:p>
      </dsp:txBody>
      <dsp:txXfrm>
        <a:off x="63112" y="1877549"/>
        <a:ext cx="10396200" cy="116662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6642C-BD9C-4F9D-B6DF-4CBAB41D6C72}">
      <dsp:nvSpPr>
        <dsp:cNvPr id="0" name=""/>
        <dsp:cNvSpPr/>
      </dsp:nvSpPr>
      <dsp:spPr>
        <a:xfrm>
          <a:off x="0" y="0"/>
          <a:ext cx="8825659" cy="7066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Data Science</a:t>
          </a:r>
          <a:endParaRPr lang="en-US" sz="3600" b="1" i="0" kern="120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sp:txBody>
      <dsp:txXfrm>
        <a:off x="34496" y="34496"/>
        <a:ext cx="8756667" cy="63766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6642C-BD9C-4F9D-B6DF-4CBAB41D6C72}">
      <dsp:nvSpPr>
        <dsp:cNvPr id="0" name=""/>
        <dsp:cNvSpPr/>
      </dsp:nvSpPr>
      <dsp:spPr>
        <a:xfrm>
          <a:off x="0" y="302"/>
          <a:ext cx="8825659" cy="7066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SQL</a:t>
          </a:r>
          <a:endParaRPr lang="en-US" sz="3600" b="1" i="0" kern="120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sp:txBody>
      <dsp:txXfrm>
        <a:off x="34496" y="34798"/>
        <a:ext cx="8756667" cy="63766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6642C-BD9C-4F9D-B6DF-4CBAB41D6C72}">
      <dsp:nvSpPr>
        <dsp:cNvPr id="0" name=""/>
        <dsp:cNvSpPr/>
      </dsp:nvSpPr>
      <dsp:spPr>
        <a:xfrm>
          <a:off x="0" y="302"/>
          <a:ext cx="8825659" cy="7066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SQL</a:t>
          </a:r>
          <a:endParaRPr lang="en-US" sz="3600" b="1" i="0" kern="120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sp:txBody>
      <dsp:txXfrm>
        <a:off x="34496" y="34798"/>
        <a:ext cx="8756667" cy="63766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6642C-BD9C-4F9D-B6DF-4CBAB41D6C72}">
      <dsp:nvSpPr>
        <dsp:cNvPr id="0" name=""/>
        <dsp:cNvSpPr/>
      </dsp:nvSpPr>
      <dsp:spPr>
        <a:xfrm>
          <a:off x="0" y="302"/>
          <a:ext cx="8825659" cy="7066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SQL</a:t>
          </a:r>
          <a:endParaRPr lang="en-US" sz="3600" b="1" i="0" kern="120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sp:txBody>
      <dsp:txXfrm>
        <a:off x="34496" y="34798"/>
        <a:ext cx="8756667" cy="63766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6642C-BD9C-4F9D-B6DF-4CBAB41D6C72}">
      <dsp:nvSpPr>
        <dsp:cNvPr id="0" name=""/>
        <dsp:cNvSpPr/>
      </dsp:nvSpPr>
      <dsp:spPr>
        <a:xfrm>
          <a:off x="0" y="302"/>
          <a:ext cx="8825659" cy="7066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SQL</a:t>
          </a:r>
          <a:endParaRPr lang="en-US" sz="3600" b="1" i="0" kern="120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sp:txBody>
      <dsp:txXfrm>
        <a:off x="34496" y="34798"/>
        <a:ext cx="8756667" cy="63766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6642C-BD9C-4F9D-B6DF-4CBAB41D6C72}">
      <dsp:nvSpPr>
        <dsp:cNvPr id="0" name=""/>
        <dsp:cNvSpPr/>
      </dsp:nvSpPr>
      <dsp:spPr>
        <a:xfrm>
          <a:off x="0" y="302"/>
          <a:ext cx="8825659" cy="7066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SQL</a:t>
          </a:r>
          <a:endParaRPr lang="en-US" sz="3600" b="1" i="0" kern="120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sp:txBody>
      <dsp:txXfrm>
        <a:off x="34496" y="34798"/>
        <a:ext cx="8756667" cy="63766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6642C-BD9C-4F9D-B6DF-4CBAB41D6C72}">
      <dsp:nvSpPr>
        <dsp:cNvPr id="0" name=""/>
        <dsp:cNvSpPr/>
      </dsp:nvSpPr>
      <dsp:spPr>
        <a:xfrm>
          <a:off x="0" y="0"/>
          <a:ext cx="8825659" cy="70643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i="0" kern="1200" dirty="0" smtClean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rPr>
            <a:t>Data Warehousing – ETL + BI</a:t>
          </a:r>
          <a:endParaRPr lang="en-US" sz="3600" b="1" i="0" kern="120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sp:txBody>
      <dsp:txXfrm>
        <a:off x="34485" y="34485"/>
        <a:ext cx="8756689" cy="63746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6642C-BD9C-4F9D-B6DF-4CBAB41D6C72}">
      <dsp:nvSpPr>
        <dsp:cNvPr id="0" name=""/>
        <dsp:cNvSpPr/>
      </dsp:nvSpPr>
      <dsp:spPr>
        <a:xfrm>
          <a:off x="0" y="0"/>
          <a:ext cx="8825659" cy="70643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i="0" kern="1200" dirty="0" smtClean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rPr>
            <a:t>Data Warehousing - ETL + BI</a:t>
          </a:r>
          <a:endParaRPr lang="en-US" sz="3600" b="1" i="0" kern="120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sp:txBody>
      <dsp:txXfrm>
        <a:off x="34485" y="34485"/>
        <a:ext cx="8756689" cy="63746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6642C-BD9C-4F9D-B6DF-4CBAB41D6C72}">
      <dsp:nvSpPr>
        <dsp:cNvPr id="0" name=""/>
        <dsp:cNvSpPr/>
      </dsp:nvSpPr>
      <dsp:spPr>
        <a:xfrm>
          <a:off x="0" y="0"/>
          <a:ext cx="8825659" cy="70643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i="0" kern="1200" dirty="0" smtClean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rPr>
            <a:t>Tools</a:t>
          </a:r>
          <a:endParaRPr lang="en-US" sz="3600" b="1" i="0" kern="120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sp:txBody>
      <dsp:txXfrm>
        <a:off x="34485" y="34485"/>
        <a:ext cx="8756689" cy="63746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01A45-14D1-46D7-A78A-847F6DB468E7}">
      <dsp:nvSpPr>
        <dsp:cNvPr id="0" name=""/>
        <dsp:cNvSpPr/>
      </dsp:nvSpPr>
      <dsp:spPr>
        <a:xfrm>
          <a:off x="0" y="1814437"/>
          <a:ext cx="10522424" cy="129285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rnd" cmpd="sng" algn="ctr">
          <a:noFill/>
          <a:prstDash val="solid"/>
        </a:ln>
        <a:effectLst>
          <a:glow rad="228600">
            <a:schemeClr val="accent6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b="1" i="0" kern="1200" dirty="0" smtClean="0">
              <a:latin typeface="Goudy Old Style" panose="02020502050305020303" pitchFamily="18" charset="0"/>
            </a:rPr>
            <a:t>Thank You !!</a:t>
          </a:r>
          <a:endParaRPr lang="en-US" sz="5400" b="1" i="0" kern="1200" dirty="0">
            <a:latin typeface="Goudy Old Style" panose="02020502050305020303" pitchFamily="18" charset="0"/>
          </a:endParaRPr>
        </a:p>
      </dsp:txBody>
      <dsp:txXfrm>
        <a:off x="63112" y="1877549"/>
        <a:ext cx="10396200" cy="11666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6642C-BD9C-4F9D-B6DF-4CBAB41D6C72}">
      <dsp:nvSpPr>
        <dsp:cNvPr id="0" name=""/>
        <dsp:cNvSpPr/>
      </dsp:nvSpPr>
      <dsp:spPr>
        <a:xfrm>
          <a:off x="0" y="0"/>
          <a:ext cx="8825659" cy="7066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i="0" kern="1200" smtClean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rPr>
            <a:t>Python</a:t>
          </a:r>
          <a:endParaRPr lang="en-US" sz="3600" b="1" i="0" kern="120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sp:txBody>
      <dsp:txXfrm>
        <a:off x="34496" y="34496"/>
        <a:ext cx="8756667" cy="6376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6642C-BD9C-4F9D-B6DF-4CBAB41D6C72}">
      <dsp:nvSpPr>
        <dsp:cNvPr id="0" name=""/>
        <dsp:cNvSpPr/>
      </dsp:nvSpPr>
      <dsp:spPr>
        <a:xfrm>
          <a:off x="0" y="0"/>
          <a:ext cx="8825659" cy="7066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i="0" kern="1200" dirty="0" smtClean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rPr>
            <a:t>Python</a:t>
          </a:r>
          <a:endParaRPr lang="en-US" sz="3600" b="1" i="0" kern="120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sp:txBody>
      <dsp:txXfrm>
        <a:off x="34496" y="34496"/>
        <a:ext cx="8756667" cy="6376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6642C-BD9C-4F9D-B6DF-4CBAB41D6C72}">
      <dsp:nvSpPr>
        <dsp:cNvPr id="0" name=""/>
        <dsp:cNvSpPr/>
      </dsp:nvSpPr>
      <dsp:spPr>
        <a:xfrm>
          <a:off x="0" y="0"/>
          <a:ext cx="8825659" cy="7066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i="0" kern="1200" dirty="0" smtClean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rPr>
            <a:t>Python</a:t>
          </a:r>
          <a:endParaRPr lang="en-US" sz="3600" b="1" i="0" kern="120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sp:txBody>
      <dsp:txXfrm>
        <a:off x="34496" y="34496"/>
        <a:ext cx="8756667" cy="6376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6642C-BD9C-4F9D-B6DF-4CBAB41D6C72}">
      <dsp:nvSpPr>
        <dsp:cNvPr id="0" name=""/>
        <dsp:cNvSpPr/>
      </dsp:nvSpPr>
      <dsp:spPr>
        <a:xfrm>
          <a:off x="0" y="0"/>
          <a:ext cx="8825659" cy="7066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i="0" kern="1200" dirty="0" smtClean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rPr>
            <a:t>Python</a:t>
          </a:r>
          <a:endParaRPr lang="en-US" sz="3600" b="1" i="0" kern="120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sp:txBody>
      <dsp:txXfrm>
        <a:off x="34496" y="34496"/>
        <a:ext cx="8756667" cy="6376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6642C-BD9C-4F9D-B6DF-4CBAB41D6C72}">
      <dsp:nvSpPr>
        <dsp:cNvPr id="0" name=""/>
        <dsp:cNvSpPr/>
      </dsp:nvSpPr>
      <dsp:spPr>
        <a:xfrm>
          <a:off x="0" y="0"/>
          <a:ext cx="8825659" cy="7066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i="0" kern="1200" dirty="0" smtClean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rPr>
            <a:t>Python</a:t>
          </a:r>
          <a:endParaRPr lang="en-US" sz="3600" b="1" i="0" kern="120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sp:txBody>
      <dsp:txXfrm>
        <a:off x="34496" y="34496"/>
        <a:ext cx="8756667" cy="6376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6642C-BD9C-4F9D-B6DF-4CBAB41D6C72}">
      <dsp:nvSpPr>
        <dsp:cNvPr id="0" name=""/>
        <dsp:cNvSpPr/>
      </dsp:nvSpPr>
      <dsp:spPr>
        <a:xfrm>
          <a:off x="0" y="0"/>
          <a:ext cx="8825659" cy="7066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Data Science</a:t>
          </a:r>
          <a:endParaRPr lang="en-US" sz="3600" b="1" i="0" kern="120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sp:txBody>
      <dsp:txXfrm>
        <a:off x="34496" y="34496"/>
        <a:ext cx="8756667" cy="63766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6642C-BD9C-4F9D-B6DF-4CBAB41D6C72}">
      <dsp:nvSpPr>
        <dsp:cNvPr id="0" name=""/>
        <dsp:cNvSpPr/>
      </dsp:nvSpPr>
      <dsp:spPr>
        <a:xfrm>
          <a:off x="0" y="0"/>
          <a:ext cx="8825659" cy="7066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Data Science</a:t>
          </a:r>
          <a:endParaRPr lang="en-US" sz="3600" b="1" i="0" kern="120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sp:txBody>
      <dsp:txXfrm>
        <a:off x="34496" y="34496"/>
        <a:ext cx="8756667" cy="63766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6642C-BD9C-4F9D-B6DF-4CBAB41D6C72}">
      <dsp:nvSpPr>
        <dsp:cNvPr id="0" name=""/>
        <dsp:cNvSpPr/>
      </dsp:nvSpPr>
      <dsp:spPr>
        <a:xfrm>
          <a:off x="0" y="0"/>
          <a:ext cx="8825659" cy="7066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Data Science</a:t>
          </a:r>
          <a:endParaRPr lang="en-US" sz="3600" b="1" i="0" kern="120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sp:txBody>
      <dsp:txXfrm>
        <a:off x="34496" y="34496"/>
        <a:ext cx="8756667" cy="637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273B1-9918-44FE-B4A0-7CE0F1F89DF1}" type="datetimeFigureOut">
              <a:rPr lang="en-US" smtClean="0"/>
              <a:t>10-Sep-20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22E97-1D32-42E3-BDEA-1A8A8089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01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F344D-F96C-4567-8E49-2A36018697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96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22E97-1D32-42E3-BDEA-1A8A808915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82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22E97-1D32-42E3-BDEA-1A8A808915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68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22E97-1D32-42E3-BDEA-1A8A808915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48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22E97-1D32-42E3-BDEA-1A8A808915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16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22E97-1D32-42E3-BDEA-1A8A808915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22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22E97-1D32-42E3-BDEA-1A8A808915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85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22E97-1D32-42E3-BDEA-1A8A808915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54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22E97-1D32-42E3-BDEA-1A8A808915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77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22E97-1D32-42E3-BDEA-1A8A808915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20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F344D-F96C-4567-8E49-2A36018697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22E97-1D32-42E3-BDEA-1A8A808915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12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22E97-1D32-42E3-BDEA-1A8A808915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22E97-1D32-42E3-BDEA-1A8A808915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23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22E97-1D32-42E3-BDEA-1A8A808915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4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22E97-1D32-42E3-BDEA-1A8A808915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64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22E97-1D32-42E3-BDEA-1A8A808915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88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22E97-1D32-42E3-BDEA-1A8A808915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22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22E97-1D32-42E3-BDEA-1A8A808915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5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A41D518F-F738-486A-B0BB-6BD1F88C8CA4}" type="datetime1">
              <a:rPr lang="en-US" smtClean="0"/>
              <a:t>10-Sep-20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SCODEEN GLOBAL  ETL- BI for Python Data Science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91726E5-43F5-4ACC-955C-C31B03EF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8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8F9B-3AE1-4767-AFEB-0FC31F5B76D7}" type="datetime1">
              <a:rPr lang="en-US" smtClean="0"/>
              <a:t>10-Sep-20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SCODEEN GLOBAL  ETL- BI for Python Data Science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4BA68-2657-40D9-8B75-ECC2C65B2043}" type="datetime1">
              <a:rPr lang="en-US" smtClean="0"/>
              <a:t>10-Sep-20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SCODEEN GLOBAL  ETL- BI for Python Data Science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37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8979-22A5-4069-9979-3B64F22A8950}" type="datetime1">
              <a:rPr lang="en-US" smtClean="0"/>
              <a:t>10-Sep-20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SCODEEN GLOBAL  ETL- BI for Python Data Science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63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7454-787A-45DA-9AC9-E2B2AC9C873F}" type="datetime1">
              <a:rPr lang="en-US" smtClean="0"/>
              <a:t>10-Sep-20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SCODEEN GLOBAL  ETL- BI for Python Data Science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2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F59F-387A-4C16-9F8A-40CC338B99E2}" type="datetime1">
              <a:rPr lang="en-US" smtClean="0"/>
              <a:t>10-Sep-20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SCODEEN GLOBAL  ETL- BI for Python Data Science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94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52E6-9198-4B83-9290-93844D876842}" type="datetime1">
              <a:rPr lang="en-US" smtClean="0"/>
              <a:t>10-Sep-20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SCODEEN GLOBAL  ETL- BI for Python Data Science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44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6458-07E1-4DAF-A3D5-A7C2870FD90A}" type="datetime1">
              <a:rPr lang="en-US" smtClean="0"/>
              <a:t>10-Sep-20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SCODEEN GLOBAL  ETL- BI for Python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37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CB0A-A54A-47DA-9B33-1B9F201A7D2D}" type="datetime1">
              <a:rPr lang="en-US" smtClean="0"/>
              <a:t>10-Sep-20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SCODEEN GLOBAL  ETL- BI for Python Data Science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657E-44E4-4455-BD1C-665ECFD92BD5}" type="datetime1">
              <a:rPr lang="en-US" smtClean="0"/>
              <a:t>10-Sep-20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smtClean="0"/>
              <a:t>SCODEEN GLOBAL  ETL- BI for Python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9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933B-A7E2-4B32-AB92-9C3E24144522}" type="datetime1">
              <a:rPr lang="en-US" smtClean="0"/>
              <a:t>10-Sep-20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smtClean="0"/>
              <a:t>SCODEEN GLOBAL  ETL- BI for Python Data Science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57BF-50D9-486B-9338-CCFB0A674FCD}" type="datetime1">
              <a:rPr lang="en-US" smtClean="0"/>
              <a:t>10-Sep-20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SCODEEN GLOBAL  ETL- BI for Python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3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6994-C5B5-40B4-9DC7-4F49425E838D}" type="datetime1">
              <a:rPr lang="en-US" smtClean="0"/>
              <a:t>10-Sep-20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SCODEEN GLOBAL  ETL- BI for Python Data Science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7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D66C-F5FA-4DB3-B48A-06E70DEA308F}" type="datetime1">
              <a:rPr lang="en-US" smtClean="0"/>
              <a:t>10-Sep-20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SCODEEN GLOBAL  ETL- BI for Python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1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2677-05D5-4888-B97D-1E4007C561C0}" type="datetime1">
              <a:rPr lang="en-US" smtClean="0"/>
              <a:t>10-Sep-20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SCODEEN GLOBAL  ETL- BI for Python Data Science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3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B3F0-2BFC-4A64-933E-F79CD2C10F27}" type="datetime1">
              <a:rPr lang="en-US" smtClean="0"/>
              <a:t>10-Sep-20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SCODEEN GLOBAL  ETL- BI for Python Data Science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1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652E-48C3-4F3F-B06C-8BFA96FA7C22}" type="datetime1">
              <a:rPr lang="en-US" smtClean="0"/>
              <a:t>10-Sep-20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SCODEEN GLOBAL  ETL- BI for Python Data Science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5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F474990-A027-4E68-A6CE-318366D627E0}" type="datetime1">
              <a:rPr lang="en-US" smtClean="0"/>
              <a:t>10-Sep-20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SCODEEN GLOBAL  ETL- BI for Python Data Science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91726E5-43F5-4ACC-955C-C31B03EF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1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  <p:sldLayoutId id="2147484082" r:id="rId13"/>
    <p:sldLayoutId id="2147484083" r:id="rId14"/>
    <p:sldLayoutId id="2147484084" r:id="rId15"/>
    <p:sldLayoutId id="2147484085" r:id="rId16"/>
    <p:sldLayoutId id="2147484086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32943686"/>
              </p:ext>
            </p:extLst>
          </p:nvPr>
        </p:nvGraphicFramePr>
        <p:xfrm>
          <a:off x="834787" y="887104"/>
          <a:ext cx="10522424" cy="4844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95400" y="4558353"/>
            <a:ext cx="9445387" cy="1690048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</a:t>
            </a:r>
            <a:r>
              <a:rPr lang="en-US" sz="1800" dirty="0">
                <a:solidFill>
                  <a:srgbClr val="FF0000"/>
                </a:solidFill>
              </a:rPr>
              <a:t>CODE</a:t>
            </a:r>
            <a:r>
              <a:rPr lang="en-US" sz="1800" dirty="0">
                <a:solidFill>
                  <a:schemeClr val="tx1"/>
                </a:solidFill>
              </a:rPr>
              <a:t>EN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B0F0"/>
                </a:solidFill>
              </a:rPr>
              <a:t>GLOBAL</a:t>
            </a:r>
            <a:r>
              <a:rPr lang="en-US" sz="1800" dirty="0"/>
              <a:t>						</a:t>
            </a:r>
            <a:br>
              <a:rPr lang="en-US" sz="1800" dirty="0"/>
            </a:br>
            <a:r>
              <a:rPr lang="en-US" sz="1800" dirty="0">
                <a:solidFill>
                  <a:srgbClr val="002060"/>
                </a:solidFill>
              </a:rPr>
              <a:t>www.scodeen.in</a:t>
            </a:r>
          </a:p>
          <a:p>
            <a:r>
              <a:rPr lang="en-US" sz="1800" dirty="0"/>
              <a:t>Contact : +91-8275219894, +91-9766722458, +91-8806895625 </a:t>
            </a:r>
          </a:p>
          <a:p>
            <a:r>
              <a:rPr lang="en-US" sz="1800" dirty="0"/>
              <a:t>Address :-Plot no. 25, Girinagar Housing Society, Dhankawadi, Pune -410043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" t="19904" b="34472"/>
          <a:stretch/>
        </p:blipFill>
        <p:spPr>
          <a:xfrm>
            <a:off x="2784143" y="756313"/>
            <a:ext cx="5540991" cy="180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2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1154954" y="973669"/>
          <a:ext cx="8825659" cy="70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306" y="2456598"/>
            <a:ext cx="9394766" cy="3935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err="1"/>
              <a:t>Matplotlib</a:t>
            </a:r>
            <a:r>
              <a:rPr lang="en-US" b="1" dirty="0"/>
              <a:t> ( Data Visualization)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Introduction to </a:t>
            </a:r>
            <a:r>
              <a:rPr lang="en-US" dirty="0" err="1"/>
              <a:t>Matplotlib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Simple plotting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Formatting the graph: colors, markers, line style, </a:t>
            </a:r>
            <a:r>
              <a:rPr lang="en-US" dirty="0" err="1"/>
              <a:t>etc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Customization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Plotting with list, arrays, pandas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Types: scatter plot, bar chart, pie chart, histogram</a:t>
            </a: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159587" y="6483369"/>
            <a:ext cx="3867912" cy="31089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CODE</a:t>
            </a:r>
            <a:r>
              <a:rPr lang="en-US" dirty="0" smtClean="0">
                <a:solidFill>
                  <a:schemeClr val="tx1"/>
                </a:solidFill>
              </a:rPr>
              <a:t>EN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GLOBAL </a:t>
            </a:r>
            <a:r>
              <a:rPr lang="en-US" dirty="0" smtClean="0"/>
              <a:t>- Python Data Science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1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66974412"/>
              </p:ext>
            </p:extLst>
          </p:nvPr>
        </p:nvGraphicFramePr>
        <p:xfrm>
          <a:off x="1154954" y="973669"/>
          <a:ext cx="8825659" cy="70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305" y="2456598"/>
            <a:ext cx="10049433" cy="393505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What is Data?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What is Database?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DBMS VS RDBMS?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Sql statements</a:t>
            </a:r>
            <a:endParaRPr lang="en-US" sz="2000" dirty="0" smtClean="0"/>
          </a:p>
          <a:p>
            <a:pPr marL="857250" lvl="1" indent="-400050">
              <a:buFont typeface="+mj-lt"/>
              <a:buAutoNum type="romanUcPeriod"/>
            </a:pPr>
            <a:r>
              <a:rPr lang="en-US" sz="2000" b="1" dirty="0" smtClean="0"/>
              <a:t>DDL</a:t>
            </a:r>
            <a:endParaRPr lang="en-US" sz="2000" dirty="0"/>
          </a:p>
          <a:p>
            <a:pPr marL="857250" lvl="1" indent="-400050">
              <a:buFont typeface="+mj-lt"/>
              <a:buAutoNum type="romanUcPeriod"/>
            </a:pPr>
            <a:r>
              <a:rPr lang="en-US" sz="2000" b="1" dirty="0"/>
              <a:t>DML</a:t>
            </a:r>
            <a:endParaRPr lang="en-US" sz="2000" dirty="0"/>
          </a:p>
          <a:p>
            <a:pPr marL="857250" lvl="1" indent="-400050">
              <a:buFont typeface="+mj-lt"/>
              <a:buAutoNum type="romanUcPeriod"/>
            </a:pPr>
            <a:r>
              <a:rPr lang="en-US" sz="2000" b="1" dirty="0"/>
              <a:t>DCL</a:t>
            </a:r>
            <a:endParaRPr lang="en-US" sz="2000" dirty="0"/>
          </a:p>
          <a:p>
            <a:pPr marL="857250" lvl="1" indent="-400050">
              <a:buFont typeface="+mj-lt"/>
              <a:buAutoNum type="romanUcPeriod"/>
            </a:pPr>
            <a:r>
              <a:rPr lang="en-US" sz="2000" b="1" dirty="0"/>
              <a:t>TCL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159587" y="6483369"/>
            <a:ext cx="3867912" cy="31089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CODE</a:t>
            </a:r>
            <a:r>
              <a:rPr lang="en-US" dirty="0" smtClean="0">
                <a:solidFill>
                  <a:schemeClr val="tx1"/>
                </a:solidFill>
              </a:rPr>
              <a:t>EN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GLOBAL </a:t>
            </a:r>
            <a:r>
              <a:rPr lang="en-US" dirty="0" smtClean="0"/>
              <a:t>- Python Data Science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2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1154954" y="973669"/>
          <a:ext cx="8825659" cy="70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306" y="2456598"/>
            <a:ext cx="2925727" cy="3935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Sql Operators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Arithmetic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Comparison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Logical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Set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Like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Concatenation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159587" y="6483369"/>
            <a:ext cx="3867912" cy="31089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CODE</a:t>
            </a:r>
            <a:r>
              <a:rPr lang="en-US" dirty="0" smtClean="0">
                <a:solidFill>
                  <a:schemeClr val="tx1"/>
                </a:solidFill>
              </a:rPr>
              <a:t>EN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GLOBAL </a:t>
            </a:r>
            <a:r>
              <a:rPr lang="en-US" dirty="0" smtClean="0"/>
              <a:t>- Python Data Science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409341" y="2481618"/>
            <a:ext cx="3078127" cy="3910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/>
              <a:t>SQl</a:t>
            </a:r>
            <a:r>
              <a:rPr lang="en-US" sz="2000" b="1" dirty="0"/>
              <a:t> functions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Aggregate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Character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Date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Number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737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1154954" y="973669"/>
          <a:ext cx="8825659" cy="70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306" y="2456598"/>
            <a:ext cx="2925727" cy="3935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Sql clauses</a:t>
            </a: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/>
              <a:t>Where</a:t>
            </a: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/>
              <a:t>Group by</a:t>
            </a: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/>
              <a:t>Having</a:t>
            </a: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/>
              <a:t>Order by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159587" y="6483369"/>
            <a:ext cx="3867912" cy="31089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CODE</a:t>
            </a:r>
            <a:r>
              <a:rPr lang="en-US" dirty="0" smtClean="0">
                <a:solidFill>
                  <a:schemeClr val="tx1"/>
                </a:solidFill>
              </a:rPr>
              <a:t>EN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GLOBAL </a:t>
            </a:r>
            <a:r>
              <a:rPr lang="en-US" dirty="0" smtClean="0"/>
              <a:t>- Python Data Science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409341" y="2481618"/>
            <a:ext cx="3078127" cy="3910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Sql constraints</a:t>
            </a: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/>
              <a:t>Primary key</a:t>
            </a: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/>
              <a:t>Unique</a:t>
            </a: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/>
              <a:t>Check</a:t>
            </a: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/>
              <a:t>Not null</a:t>
            </a: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/>
              <a:t>Default</a:t>
            </a: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/>
              <a:t>Foreign key</a:t>
            </a: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/>
              <a:t>Composite key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35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1154954" y="973669"/>
          <a:ext cx="8825659" cy="70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306" y="2456598"/>
            <a:ext cx="2925727" cy="3935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Sql joins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Inner join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Left outer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Right outer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Full outer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 err="1"/>
              <a:t>Equi</a:t>
            </a:r>
            <a:r>
              <a:rPr lang="en-US" b="1" dirty="0"/>
              <a:t> join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Non </a:t>
            </a:r>
            <a:r>
              <a:rPr lang="en-US" b="1" dirty="0" err="1"/>
              <a:t>equi</a:t>
            </a:r>
            <a:r>
              <a:rPr lang="en-US" b="1" dirty="0"/>
              <a:t> join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Cross join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Self join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Multiple table joins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159587" y="6483369"/>
            <a:ext cx="3867912" cy="31089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CODE</a:t>
            </a:r>
            <a:r>
              <a:rPr lang="en-US" dirty="0" smtClean="0">
                <a:solidFill>
                  <a:schemeClr val="tx1"/>
                </a:solidFill>
              </a:rPr>
              <a:t>EN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GLOBAL </a:t>
            </a:r>
            <a:r>
              <a:rPr lang="en-US" dirty="0" smtClean="0"/>
              <a:t>- Python Data Science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409341" y="2481618"/>
            <a:ext cx="3078127" cy="3910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Pseudo columns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Rank()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 err="1"/>
              <a:t>Dense_rank</a:t>
            </a:r>
            <a:r>
              <a:rPr lang="en-US" b="1" dirty="0"/>
              <a:t>()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 err="1"/>
              <a:t>Rownum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 err="1" smtClean="0"/>
              <a:t>Rowid</a:t>
            </a:r>
            <a:endParaRPr lang="en-US" b="1" dirty="0" smtClean="0"/>
          </a:p>
          <a:p>
            <a:pPr lvl="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0" indent="0">
              <a:buNone/>
            </a:pPr>
            <a:r>
              <a:rPr lang="en-US" b="1" dirty="0" err="1" smtClean="0"/>
              <a:t>PlSql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 smtClean="0"/>
              <a:t>Store procedures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 smtClean="0"/>
              <a:t>Triggers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 smtClean="0"/>
              <a:t>Views</a:t>
            </a:r>
            <a:endParaRPr lang="en-US" b="1" dirty="0"/>
          </a:p>
          <a:p>
            <a:pPr lvl="0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461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1154954" y="973669"/>
          <a:ext cx="8825659" cy="70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306" y="2456598"/>
            <a:ext cx="2925727" cy="3935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Sql joins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Inner join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Left outer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Right outer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Full outer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 err="1"/>
              <a:t>Equi</a:t>
            </a:r>
            <a:r>
              <a:rPr lang="en-US" b="1" dirty="0"/>
              <a:t> join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Non </a:t>
            </a:r>
            <a:r>
              <a:rPr lang="en-US" b="1" dirty="0" err="1"/>
              <a:t>equi</a:t>
            </a:r>
            <a:r>
              <a:rPr lang="en-US" b="1" dirty="0"/>
              <a:t> join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Cross join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Self join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Multiple table joins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159587" y="6483369"/>
            <a:ext cx="3867912" cy="31089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CODE</a:t>
            </a:r>
            <a:r>
              <a:rPr lang="en-US" dirty="0" smtClean="0">
                <a:solidFill>
                  <a:schemeClr val="tx1"/>
                </a:solidFill>
              </a:rPr>
              <a:t>EN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GLOBAL </a:t>
            </a:r>
            <a:r>
              <a:rPr lang="en-US" dirty="0" smtClean="0"/>
              <a:t>- Python Data Science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409341" y="2481618"/>
            <a:ext cx="3078127" cy="3910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Pseudo columns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Rank()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 err="1"/>
              <a:t>Dense_rank</a:t>
            </a:r>
            <a:r>
              <a:rPr lang="en-US" b="1" dirty="0"/>
              <a:t>()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 err="1"/>
              <a:t>Rownum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 err="1"/>
              <a:t>Rowid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016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0759893"/>
              </p:ext>
            </p:extLst>
          </p:nvPr>
        </p:nvGraphicFramePr>
        <p:xfrm>
          <a:off x="1154954" y="973669"/>
          <a:ext cx="8825659" cy="70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306" y="2456598"/>
            <a:ext cx="9394766" cy="3935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Data Warehouse Concepts</a:t>
            </a:r>
            <a:r>
              <a:rPr lang="en-US" sz="2000" b="1" dirty="0" smtClean="0"/>
              <a:t>: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Introduction </a:t>
            </a:r>
            <a:r>
              <a:rPr lang="en-US" sz="2000" dirty="0" smtClean="0"/>
              <a:t>of Analytical system ,</a:t>
            </a:r>
            <a:r>
              <a:rPr lang="en-US" sz="2000" dirty="0"/>
              <a:t> Data </a:t>
            </a:r>
            <a:r>
              <a:rPr lang="en-US" sz="2000" dirty="0" smtClean="0"/>
              <a:t>Warehouse and </a:t>
            </a:r>
            <a:r>
              <a:rPr lang="en-US" sz="2000" dirty="0"/>
              <a:t>ETL </a:t>
            </a:r>
            <a:r>
              <a:rPr lang="en-US" sz="2000" dirty="0" smtClean="0"/>
              <a:t>Process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Architecture/technical </a:t>
            </a:r>
            <a:r>
              <a:rPr lang="en-US" sz="2000" dirty="0"/>
              <a:t>Flow/Data Flow/High level </a:t>
            </a:r>
            <a:r>
              <a:rPr lang="en-US" sz="2000" dirty="0" smtClean="0"/>
              <a:t>Design of data warehouse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Differences </a:t>
            </a:r>
            <a:r>
              <a:rPr lang="en-US" sz="2000" dirty="0"/>
              <a:t>between OLTP and OLAP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Normalization and De-Normalization.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Difference between </a:t>
            </a:r>
            <a:r>
              <a:rPr lang="en-US" sz="2000" dirty="0" smtClean="0"/>
              <a:t>relational </a:t>
            </a:r>
            <a:r>
              <a:rPr lang="en-US" sz="2000" dirty="0"/>
              <a:t>and dimensional modelling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Introduction of Fact table, Dimension table and It’s </a:t>
            </a:r>
            <a:r>
              <a:rPr lang="en-US" sz="2000" dirty="0" smtClean="0"/>
              <a:t>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Surrogate Key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Data Mapping Document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159587" y="6483369"/>
            <a:ext cx="3867912" cy="31089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CODE</a:t>
            </a:r>
            <a:r>
              <a:rPr lang="en-US" dirty="0" smtClean="0">
                <a:solidFill>
                  <a:schemeClr val="tx1"/>
                </a:solidFill>
              </a:rPr>
              <a:t>EN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GLOBAL </a:t>
            </a:r>
            <a:r>
              <a:rPr lang="en-US" dirty="0" smtClean="0"/>
              <a:t>- Python Data Science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7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12838073"/>
              </p:ext>
            </p:extLst>
          </p:nvPr>
        </p:nvGraphicFramePr>
        <p:xfrm>
          <a:off x="1154954" y="973669"/>
          <a:ext cx="8825659" cy="70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306" y="2456598"/>
            <a:ext cx="9394766" cy="3935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Data Warehouse Concepts</a:t>
            </a:r>
            <a:r>
              <a:rPr lang="en-US" sz="2000" b="1" dirty="0" smtClean="0"/>
              <a:t>: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Data Models:</a:t>
            </a:r>
            <a:br>
              <a:rPr lang="en-US" sz="2000" dirty="0"/>
            </a:br>
            <a:r>
              <a:rPr lang="en-US" sz="2000" dirty="0"/>
              <a:t>a) Conceptual Model</a:t>
            </a:r>
            <a:br>
              <a:rPr lang="en-US" sz="2000" dirty="0"/>
            </a:br>
            <a:r>
              <a:rPr lang="en-US" sz="2000" dirty="0"/>
              <a:t>b) Logical Model</a:t>
            </a:r>
            <a:br>
              <a:rPr lang="en-US" sz="2000" dirty="0"/>
            </a:br>
            <a:r>
              <a:rPr lang="en-US" sz="2000" dirty="0"/>
              <a:t>c) Physical </a:t>
            </a:r>
            <a:r>
              <a:rPr lang="en-US" sz="2000" dirty="0" smtClean="0"/>
              <a:t>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Star Schema, Snowflake Schema, Galaxy Schema</a:t>
            </a:r>
          </a:p>
          <a:p>
            <a:pPr marL="0" lvl="0" indent="0">
              <a:buNone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Business Intelligence </a:t>
            </a:r>
            <a:r>
              <a:rPr lang="en-US" sz="2000" dirty="0" smtClean="0"/>
              <a:t>: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Introduction of BI tool Tableau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Report Development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159587" y="6483369"/>
            <a:ext cx="3867912" cy="31089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CODE</a:t>
            </a:r>
            <a:r>
              <a:rPr lang="en-US" dirty="0" smtClean="0">
                <a:solidFill>
                  <a:schemeClr val="tx1"/>
                </a:solidFill>
              </a:rPr>
              <a:t>EN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GLOBAL </a:t>
            </a:r>
            <a:r>
              <a:rPr lang="en-US" dirty="0" smtClean="0"/>
              <a:t>- Python Data Science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38383207"/>
              </p:ext>
            </p:extLst>
          </p:nvPr>
        </p:nvGraphicFramePr>
        <p:xfrm>
          <a:off x="1154954" y="973669"/>
          <a:ext cx="8825659" cy="70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305" y="2456598"/>
            <a:ext cx="10049433" cy="3935058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SQL Developer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Sql server management studio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Visual studio +SSIS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Tableau</a:t>
            </a:r>
          </a:p>
          <a:p>
            <a:pPr marL="457200" lvl="0" indent="-457200">
              <a:buFont typeface="+mj-lt"/>
              <a:buAutoNum type="arabicPeriod"/>
            </a:pPr>
            <a:endParaRPr lang="en-US" sz="2000" dirty="0" smtClean="0"/>
          </a:p>
          <a:p>
            <a:pPr marL="457200" lvl="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159587" y="6483369"/>
            <a:ext cx="3867912" cy="31089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CODE</a:t>
            </a:r>
            <a:r>
              <a:rPr lang="en-US" dirty="0" smtClean="0">
                <a:solidFill>
                  <a:schemeClr val="tx1"/>
                </a:solidFill>
              </a:rPr>
              <a:t>EN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GLOBAL </a:t>
            </a:r>
            <a:r>
              <a:rPr lang="en-US" dirty="0" smtClean="0"/>
              <a:t>- Python Data Science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57405702"/>
              </p:ext>
            </p:extLst>
          </p:nvPr>
        </p:nvGraphicFramePr>
        <p:xfrm>
          <a:off x="834787" y="887104"/>
          <a:ext cx="10522424" cy="4844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95400" y="4558353"/>
            <a:ext cx="9445387" cy="1690048"/>
          </a:xfrm>
        </p:spPr>
        <p:txBody>
          <a:bodyPr/>
          <a:lstStyle/>
          <a:p>
            <a:r>
              <a:rPr lang="en-US" sz="1800" dirty="0" smtClean="0"/>
              <a:t>S</a:t>
            </a:r>
            <a:r>
              <a:rPr lang="en-US" sz="1800" dirty="0" smtClean="0">
                <a:solidFill>
                  <a:srgbClr val="FF0000"/>
                </a:solidFill>
              </a:rPr>
              <a:t>CODE</a:t>
            </a:r>
            <a:r>
              <a:rPr lang="en-US" sz="1800" dirty="0" smtClean="0"/>
              <a:t>EN </a:t>
            </a:r>
            <a:r>
              <a:rPr lang="en-US" sz="1800" dirty="0" smtClean="0">
                <a:solidFill>
                  <a:srgbClr val="00B0F0"/>
                </a:solidFill>
              </a:rPr>
              <a:t>GLOBAL</a:t>
            </a:r>
            <a:r>
              <a:rPr lang="en-US" sz="1800" dirty="0" smtClean="0"/>
              <a:t>						</a:t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2060"/>
                </a:solidFill>
              </a:rPr>
              <a:t>www.scodeen.in</a:t>
            </a:r>
          </a:p>
          <a:p>
            <a:r>
              <a:rPr lang="en-US" sz="1800" dirty="0" smtClean="0"/>
              <a:t>Contact : +91-8275219894, +91-9766722458, +91-8806895625 </a:t>
            </a:r>
          </a:p>
          <a:p>
            <a:r>
              <a:rPr lang="en-US" sz="1800" dirty="0" smtClean="0"/>
              <a:t>Address :-Plot no. 25, Girinagar Housing Society, Dhankawadi, Pune -410043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" t="19904" b="34472"/>
          <a:stretch/>
        </p:blipFill>
        <p:spPr>
          <a:xfrm>
            <a:off x="2784143" y="756313"/>
            <a:ext cx="5540991" cy="180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0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1154954" y="973669"/>
          <a:ext cx="8825659" cy="70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14010" y="2630795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1: Introduction to Python</a:t>
            </a:r>
            <a:endParaRPr lang="en-US" sz="2000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 smtClean="0"/>
              <a:t>Installation and Working with Python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 smtClean="0"/>
              <a:t>Understanding Python variables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 smtClean="0"/>
              <a:t>Python basic Operators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 smtClean="0"/>
              <a:t>Understanding python blocks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 smtClean="0"/>
              <a:t>Type casting, Unicode etc.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CODE</a:t>
            </a:r>
            <a:r>
              <a:rPr lang="en-US" dirty="0">
                <a:solidFill>
                  <a:schemeClr val="tx1"/>
                </a:solidFill>
              </a:rPr>
              <a:t>EN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GLOBAL </a:t>
            </a:r>
            <a:r>
              <a:rPr lang="en-US" dirty="0" smtClean="0"/>
              <a:t>- Python </a:t>
            </a:r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16079629"/>
              </p:ext>
            </p:extLst>
          </p:nvPr>
        </p:nvGraphicFramePr>
        <p:xfrm>
          <a:off x="1154954" y="973669"/>
          <a:ext cx="8825659" cy="70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68602" y="2644443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2: Python Data 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Declaring </a:t>
            </a:r>
            <a:r>
              <a:rPr lang="en-US" sz="2000" dirty="0"/>
              <a:t>and using Numeric data types: </a:t>
            </a:r>
            <a:r>
              <a:rPr lang="en-US" sz="2000" dirty="0" err="1"/>
              <a:t>int</a:t>
            </a:r>
            <a:r>
              <a:rPr lang="en-US" sz="2000" dirty="0"/>
              <a:t>, float, complex</a:t>
            </a:r>
            <a:r>
              <a:rPr lang="en-US" sz="2000" dirty="0" smtClean="0"/>
              <a:t>, </a:t>
            </a:r>
            <a:r>
              <a:rPr lang="en-US" sz="2000" dirty="0" err="1" smtClean="0"/>
              <a:t>bool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Using </a:t>
            </a:r>
            <a:r>
              <a:rPr lang="en-US" sz="2000" dirty="0"/>
              <a:t>string data type and string operations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Defining </a:t>
            </a:r>
            <a:r>
              <a:rPr lang="en-US" sz="2000" dirty="0"/>
              <a:t>list and list slicing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Use </a:t>
            </a:r>
            <a:r>
              <a:rPr lang="en-US" sz="2000" dirty="0"/>
              <a:t>of Tuple data type 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CODE</a:t>
            </a:r>
            <a:r>
              <a:rPr lang="en-US" dirty="0">
                <a:solidFill>
                  <a:schemeClr val="tx1"/>
                </a:solidFill>
              </a:rPr>
              <a:t>EN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GLOBAL </a:t>
            </a:r>
            <a:r>
              <a:rPr lang="en-US" dirty="0" smtClean="0"/>
              <a:t>- Python </a:t>
            </a:r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3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1154954" y="973669"/>
          <a:ext cx="8825659" cy="70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18476" y="2507966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3: Python Program Flow Control</a:t>
            </a: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Conditional blocks using if, else and </a:t>
            </a:r>
            <a:r>
              <a:rPr lang="en-US" sz="2000" dirty="0" err="1"/>
              <a:t>elif</a:t>
            </a: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Simple for loops in python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For loop using ranges, string, list and dictionaries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Use of while loops in python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Loop manipulation using: pass, continue, break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Programming using Python conditional and loops block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CODE</a:t>
            </a:r>
            <a:r>
              <a:rPr lang="en-US" dirty="0">
                <a:solidFill>
                  <a:schemeClr val="tx1"/>
                </a:solidFill>
              </a:rPr>
              <a:t>EN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GLOBAL </a:t>
            </a:r>
            <a:r>
              <a:rPr lang="en-US" dirty="0" smtClean="0"/>
              <a:t>- Python </a:t>
            </a:r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1154954" y="973669"/>
          <a:ext cx="8825659" cy="70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306" y="2685387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4: Python String, List, set and Dictionary Manipulations</a:t>
            </a: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Building blocks of python programs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Understanding string in build methods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List manipulation using in build methods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Tuple operation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Set manipulation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Dictionary manipulation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CODE</a:t>
            </a:r>
            <a:r>
              <a:rPr lang="en-US" dirty="0">
                <a:solidFill>
                  <a:schemeClr val="tx1"/>
                </a:solidFill>
              </a:rPr>
              <a:t>EN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GLOBAL </a:t>
            </a:r>
            <a:r>
              <a:rPr lang="en-US" dirty="0" smtClean="0"/>
              <a:t>- Python </a:t>
            </a:r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0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1154954" y="973669"/>
          <a:ext cx="8825659" cy="70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306" y="2456598"/>
            <a:ext cx="9394766" cy="3935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5: Fundamentals of Object orientation:</a:t>
            </a: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Class, Object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Constructor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Types of Variables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Methods and its types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Importing Class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OOP’s Concepts: Inheritance, Encapsulation, Abstraction, Polymorphism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File handling: text, binary, </a:t>
            </a:r>
            <a:r>
              <a:rPr lang="en-US" sz="2000" dirty="0" err="1"/>
              <a:t>csv</a:t>
            </a: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Exception handling: try, except, else, finally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159587" y="6483369"/>
            <a:ext cx="3867912" cy="31089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CODE</a:t>
            </a:r>
            <a:r>
              <a:rPr lang="en-US" dirty="0" smtClean="0">
                <a:solidFill>
                  <a:schemeClr val="tx1"/>
                </a:solidFill>
              </a:rPr>
              <a:t>EN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GLOBAL </a:t>
            </a:r>
            <a:r>
              <a:rPr lang="en-US" dirty="0" smtClean="0"/>
              <a:t>- Python Data Science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9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17896010"/>
              </p:ext>
            </p:extLst>
          </p:nvPr>
        </p:nvGraphicFramePr>
        <p:xfrm>
          <a:off x="1154954" y="973669"/>
          <a:ext cx="8825659" cy="70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306" y="2456598"/>
            <a:ext cx="9394766" cy="3935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6. Complete Data Science: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/>
              <a:t>NumPy</a:t>
            </a:r>
            <a:r>
              <a:rPr lang="en-US" sz="2000" b="1" dirty="0"/>
              <a:t>: (Numerical Python)</a:t>
            </a: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Introduction to </a:t>
            </a:r>
            <a:r>
              <a:rPr lang="en-US" sz="2000" dirty="0" err="1"/>
              <a:t>Numpy</a:t>
            </a: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 err="1"/>
              <a:t>Datatypes</a:t>
            </a:r>
            <a:r>
              <a:rPr lang="en-US" sz="2000" dirty="0"/>
              <a:t> of </a:t>
            </a:r>
            <a:r>
              <a:rPr lang="en-US" sz="2000" dirty="0" err="1"/>
              <a:t>ndarrays</a:t>
            </a: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Dealing with </a:t>
            </a:r>
            <a:r>
              <a:rPr lang="en-US" sz="2000" dirty="0" err="1"/>
              <a:t>ndarrays</a:t>
            </a:r>
            <a:r>
              <a:rPr lang="en-US" sz="2000" dirty="0"/>
              <a:t>, copies and views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Arithmetic operations,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Indexing , Slicing, splitting arrays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Shape manipulation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Stacking together different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159587" y="6483369"/>
            <a:ext cx="3867912" cy="31089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CODE</a:t>
            </a:r>
            <a:r>
              <a:rPr lang="en-US" dirty="0" smtClean="0">
                <a:solidFill>
                  <a:schemeClr val="tx1"/>
                </a:solidFill>
              </a:rPr>
              <a:t>EN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GLOBAL </a:t>
            </a:r>
            <a:r>
              <a:rPr lang="en-US" dirty="0" smtClean="0"/>
              <a:t>- Python Data Science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8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1154954" y="973669"/>
          <a:ext cx="8825659" cy="70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306" y="2456598"/>
            <a:ext cx="9394766" cy="3935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Pandas: (Data Analysis) 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DataFrame</a:t>
            </a:r>
            <a:r>
              <a:rPr lang="en-US" sz="2000" dirty="0"/>
              <a:t> and Series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DataFrame</a:t>
            </a:r>
            <a:r>
              <a:rPr lang="en-US" sz="2000" dirty="0"/>
              <a:t> operations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Data Slicing, indexing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DataFrame</a:t>
            </a:r>
            <a:r>
              <a:rPr lang="en-US" sz="2000" dirty="0"/>
              <a:t> functions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 smtClean="0"/>
              <a:t>Reading </a:t>
            </a:r>
            <a:r>
              <a:rPr lang="en-US" sz="2000" dirty="0"/>
              <a:t>the files- </a:t>
            </a:r>
            <a:r>
              <a:rPr lang="en-US" sz="2000" dirty="0" err="1"/>
              <a:t>csv</a:t>
            </a:r>
            <a:r>
              <a:rPr lang="en-US" sz="2000" dirty="0"/>
              <a:t>, excel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Boolean filtering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Storing file in various formats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Useful </a:t>
            </a:r>
            <a:r>
              <a:rPr lang="en-US" sz="2000" dirty="0" err="1"/>
              <a:t>DataFrame</a:t>
            </a:r>
            <a:r>
              <a:rPr lang="en-US" sz="2000" dirty="0"/>
              <a:t> functions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159587" y="6483369"/>
            <a:ext cx="3867912" cy="31089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CODE</a:t>
            </a:r>
            <a:r>
              <a:rPr lang="en-US" dirty="0" smtClean="0">
                <a:solidFill>
                  <a:schemeClr val="tx1"/>
                </a:solidFill>
              </a:rPr>
              <a:t>EN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GLOBAL </a:t>
            </a:r>
            <a:r>
              <a:rPr lang="en-US" dirty="0" smtClean="0"/>
              <a:t>- Python Data Science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3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1154954" y="973669"/>
          <a:ext cx="8825659" cy="70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306" y="2456598"/>
            <a:ext cx="9394766" cy="3935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Pandas: (Data Analysis) </a:t>
            </a: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 smtClean="0"/>
              <a:t>Stats </a:t>
            </a:r>
            <a:r>
              <a:rPr lang="en-US" sz="2000" dirty="0"/>
              <a:t>using pandas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Dealing with missing data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Operations over the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159587" y="6483369"/>
            <a:ext cx="3867912" cy="31089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CODE</a:t>
            </a:r>
            <a:r>
              <a:rPr lang="en-US" dirty="0" smtClean="0">
                <a:solidFill>
                  <a:schemeClr val="tx1"/>
                </a:solidFill>
              </a:rPr>
              <a:t>EN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GLOBAL </a:t>
            </a:r>
            <a:r>
              <a:rPr lang="en-US" dirty="0" smtClean="0"/>
              <a:t>- Python Data Science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4442</TotalTime>
  <Words>701</Words>
  <Application>Microsoft Office PowerPoint</Application>
  <PresentationFormat>Widescreen</PresentationFormat>
  <Paragraphs>262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Calibri</vt:lpstr>
      <vt:lpstr>Century Gothic</vt:lpstr>
      <vt:lpstr>Goudy Old Style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kathalkar</dc:creator>
  <cp:lastModifiedBy>Microsoft account</cp:lastModifiedBy>
  <cp:revision>59</cp:revision>
  <dcterms:created xsi:type="dcterms:W3CDTF">2020-05-16T15:07:31Z</dcterms:created>
  <dcterms:modified xsi:type="dcterms:W3CDTF">2020-09-10T12:21:44Z</dcterms:modified>
</cp:coreProperties>
</file>