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3" r:id="rId4"/>
    <p:sldId id="257" r:id="rId5"/>
    <p:sldId id="258" r:id="rId6"/>
    <p:sldId id="259" r:id="rId7"/>
    <p:sldId id="262" r:id="rId8"/>
    <p:sldId id="260" r:id="rId9"/>
    <p:sldId id="261" r:id="rId10"/>
  </p:sldIdLst>
  <p:sldSz cx="36004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508" y="-96"/>
      </p:cViewPr>
      <p:guideLst>
        <p:guide orient="horz" pos="2160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07FCE-BB92-41D7-9FD6-8F89A4667B67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685800"/>
            <a:ext cx="1800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C68A0-9C51-42EE-8287-FE03EAFBB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70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C68A0-9C51-42EE-8287-FE03EAFBBB3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95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C68A0-9C51-42EE-8287-FE03EAFBBB3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02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2130426"/>
            <a:ext cx="306038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8" y="3886200"/>
            <a:ext cx="252031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71C1-7121-4F49-AA23-FD3725E89E1F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66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71C1-7121-4F49-AA23-FD3725E89E1F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67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254" y="274639"/>
            <a:ext cx="3187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634" y="274639"/>
            <a:ext cx="8976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71C1-7121-4F49-AA23-FD3725E89E1F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60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71C1-7121-4F49-AA23-FD3725E89E1F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3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0" y="4406901"/>
            <a:ext cx="306038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0" y="2906713"/>
            <a:ext cx="306038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71C1-7121-4F49-AA23-FD3725E89E1F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69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634" y="1600201"/>
            <a:ext cx="6082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8842" y="1600201"/>
            <a:ext cx="6082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71C1-7121-4F49-AA23-FD3725E89E1F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3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3" y="274638"/>
            <a:ext cx="324040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3" y="1535113"/>
            <a:ext cx="159082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3" y="2174875"/>
            <a:ext cx="159082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79" y="1535113"/>
            <a:ext cx="159144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79" y="2174875"/>
            <a:ext cx="159144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71C1-7121-4F49-AA23-FD3725E89E1F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16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71C1-7121-4F49-AA23-FD3725E89E1F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5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71C1-7121-4F49-AA23-FD3725E89E1F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46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3" y="273050"/>
            <a:ext cx="118452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6" y="273051"/>
            <a:ext cx="201275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3" y="1435101"/>
            <a:ext cx="118452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71C1-7121-4F49-AA23-FD3725E89E1F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53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" y="4800600"/>
            <a:ext cx="216027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" y="612775"/>
            <a:ext cx="216027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" y="5367338"/>
            <a:ext cx="216027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71C1-7121-4F49-AA23-FD3725E89E1F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21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3" y="274638"/>
            <a:ext cx="32404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3" y="1600201"/>
            <a:ext cx="324040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3" y="6356351"/>
            <a:ext cx="8401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71C1-7121-4F49-AA23-FD3725E89E1F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4" y="6356351"/>
            <a:ext cx="114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3" y="6356351"/>
            <a:ext cx="8401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5133B-217C-4622-B218-D1CCD49F7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18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flipV="1">
            <a:off x="1" y="902371"/>
            <a:ext cx="3600450" cy="5955629"/>
          </a:xfrm>
          <a:prstGeom prst="roundRect">
            <a:avLst>
              <a:gd name="adj" fmla="val 72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1" y="0"/>
            <a:ext cx="3600450" cy="1700808"/>
          </a:xfrm>
          <a:prstGeom prst="roundRect">
            <a:avLst>
              <a:gd name="adj" fmla="val 1513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Welcome </a:t>
            </a:r>
            <a:r>
              <a:rPr lang="en-IN" dirty="0" err="1" smtClean="0"/>
              <a:t>netlify</a:t>
            </a:r>
            <a:r>
              <a:rPr lang="en-IN" dirty="0" smtClean="0"/>
              <a:t> cash 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88057" y="2408190"/>
            <a:ext cx="2880320" cy="1596874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355600" dir="900000" sx="103000" sy="103000" algn="tl" rotWithShape="0">
              <a:schemeClr val="tx1">
                <a:lumMod val="75000"/>
                <a:lumOff val="25000"/>
              </a:schemeClr>
            </a:outerShdw>
          </a:effectLst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 smtClean="0">
                <a:solidFill>
                  <a:sysClr val="windowText" lastClr="000000"/>
                </a:solidFill>
              </a:rPr>
              <a:t>Login</a:t>
            </a:r>
            <a:endParaRPr lang="en-IN" sz="60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8057" y="4725144"/>
            <a:ext cx="2880320" cy="1596874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355600" dir="900000" sx="103000" sy="103000" algn="tl" rotWithShape="0">
              <a:schemeClr val="tx1">
                <a:lumMod val="75000"/>
                <a:lumOff val="25000"/>
              </a:schemeClr>
            </a:outerShdw>
          </a:effectLst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smtClean="0">
                <a:solidFill>
                  <a:sysClr val="windowText" lastClr="000000"/>
                </a:solidFill>
              </a:rPr>
              <a:t>Back-end</a:t>
            </a:r>
            <a:endParaRPr lang="en-IN" sz="4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16049" y="1772816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Email</a:t>
            </a:r>
            <a:endParaRPr lang="en-IN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20105" y="2492896"/>
            <a:ext cx="2592288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Email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14898" y="3284984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Password</a:t>
            </a:r>
            <a:endParaRPr lang="en-IN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718954" y="4005064"/>
            <a:ext cx="2592288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 Phone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216048" y="5013176"/>
            <a:ext cx="3095193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Login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158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dirty="0" smtClean="0"/>
              <a:t>Back-end Login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16049" y="1772816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Name</a:t>
            </a:r>
            <a:endParaRPr lang="en-IN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20105" y="2492896"/>
            <a:ext cx="2592288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Phone num. C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14898" y="3284984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Email</a:t>
            </a:r>
            <a:endParaRPr lang="en-IN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718954" y="4005064"/>
            <a:ext cx="2592288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email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216048" y="6093296"/>
            <a:ext cx="3095193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Login</a:t>
            </a:r>
            <a:endParaRPr lang="en-IN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214898" y="4653136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Password</a:t>
            </a:r>
            <a:endParaRPr lang="en-IN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718954" y="5373216"/>
            <a:ext cx="2592288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Enter the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7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6169" y="1299307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2033" y="1271687"/>
            <a:ext cx="1116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Business Name</a:t>
            </a:r>
            <a:r>
              <a:rPr lang="en-IN" sz="1100" dirty="0"/>
              <a:t> </a:t>
            </a:r>
            <a:endParaRPr lang="en-IN" sz="1100" dirty="0"/>
          </a:p>
        </p:txBody>
      </p:sp>
      <p:sp>
        <p:nvSpPr>
          <p:cNvPr id="6" name="Rectangle 5"/>
          <p:cNvSpPr/>
          <p:nvPr/>
        </p:nvSpPr>
        <p:spPr>
          <a:xfrm>
            <a:off x="1296169" y="1772816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2033" y="1772816"/>
            <a:ext cx="1116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Business Category</a:t>
            </a:r>
            <a:r>
              <a:rPr lang="en-IN" sz="1400" dirty="0"/>
              <a:t> </a:t>
            </a:r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1296169" y="3528628"/>
            <a:ext cx="2232248" cy="83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2033" y="3528628"/>
            <a:ext cx="1116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r>
              <a:rPr lang="en-IN" dirty="0" smtClean="0"/>
              <a:t>ddress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296169" y="2304492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2033" y="2276872"/>
            <a:ext cx="1116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phone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30095" y="5877272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Next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2033" y="116632"/>
            <a:ext cx="34563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Ready to New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277965" y="2763153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3829" y="2735533"/>
            <a:ext cx="1116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email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296169" y="4509120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2033" y="4481500"/>
            <a:ext cx="1116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pincode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4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41" y="548680"/>
            <a:ext cx="3240405" cy="1143000"/>
          </a:xfrm>
        </p:spPr>
        <p:txBody>
          <a:bodyPr/>
          <a:lstStyle/>
          <a:p>
            <a:r>
              <a:rPr lang="en-IN" dirty="0" smtClean="0"/>
              <a:t>Bank Details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96169" y="1631727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2033" y="1604107"/>
            <a:ext cx="1116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Bank Name</a:t>
            </a:r>
            <a:endParaRPr lang="en-IN" sz="1400" dirty="0"/>
          </a:p>
        </p:txBody>
      </p:sp>
      <p:sp>
        <p:nvSpPr>
          <p:cNvPr id="7" name="Rectangle 6"/>
          <p:cNvSpPr/>
          <p:nvPr/>
        </p:nvSpPr>
        <p:spPr>
          <a:xfrm>
            <a:off x="1296169" y="2564904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2033" y="2537284"/>
            <a:ext cx="1116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r>
              <a:rPr lang="en-IN" dirty="0" smtClean="0"/>
              <a:t>ranch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296169" y="3429000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2033" y="3401380"/>
            <a:ext cx="1116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ifsc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296169" y="4365104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2033" y="4337484"/>
            <a:ext cx="1116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Account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296169" y="5229200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2033" y="5201580"/>
            <a:ext cx="1116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Re-Account</a:t>
            </a:r>
            <a:endParaRPr lang="en-IN" sz="1400" dirty="0"/>
          </a:p>
        </p:txBody>
      </p:sp>
      <p:sp>
        <p:nvSpPr>
          <p:cNvPr id="15" name="Rectangle 14"/>
          <p:cNvSpPr/>
          <p:nvPr/>
        </p:nvSpPr>
        <p:spPr>
          <a:xfrm>
            <a:off x="630095" y="5841268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Next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0" y="116632"/>
            <a:ext cx="630095" cy="3326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3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845" y="0"/>
            <a:ext cx="3590606" cy="1556792"/>
          </a:xfrm>
          <a:prstGeom prst="roundRect">
            <a:avLst>
              <a:gd name="adj" fmla="val 1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Hello Name</a:t>
            </a:r>
            <a:endParaRPr lang="en-IN" sz="4000" dirty="0"/>
          </a:p>
        </p:txBody>
      </p:sp>
      <p:sp>
        <p:nvSpPr>
          <p:cNvPr id="6" name="Rounded Rectangle 5"/>
          <p:cNvSpPr/>
          <p:nvPr/>
        </p:nvSpPr>
        <p:spPr>
          <a:xfrm>
            <a:off x="81852" y="1820821"/>
            <a:ext cx="3436746" cy="528059"/>
          </a:xfrm>
          <a:prstGeom prst="roundRect">
            <a:avLst>
              <a:gd name="adj" fmla="val 34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Enter the amount and get </a:t>
            </a:r>
            <a:r>
              <a:rPr lang="en-IN" sz="1600" dirty="0" err="1"/>
              <a:t>C</a:t>
            </a:r>
            <a:r>
              <a:rPr lang="en-IN" sz="1600" dirty="0" err="1" smtClean="0"/>
              <a:t>ashBack</a:t>
            </a:r>
            <a:endParaRPr lang="en-IN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81852" y="2492896"/>
            <a:ext cx="1718373" cy="1440160"/>
          </a:xfrm>
          <a:prstGeom prst="roundRect">
            <a:avLst>
              <a:gd name="adj" fmla="val 32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Our resources</a:t>
            </a:r>
            <a:endParaRPr lang="en-IN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2016248" y="2564904"/>
            <a:ext cx="1502349" cy="1872208"/>
          </a:xfrm>
          <a:prstGeom prst="roundRect">
            <a:avLst>
              <a:gd name="adj" fmla="val 31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Total receive</a:t>
            </a:r>
            <a:endParaRPr lang="en-IN" sz="2800" dirty="0"/>
          </a:p>
        </p:txBody>
      </p:sp>
      <p:sp>
        <p:nvSpPr>
          <p:cNvPr id="10" name="Oval 9"/>
          <p:cNvSpPr/>
          <p:nvPr/>
        </p:nvSpPr>
        <p:spPr>
          <a:xfrm>
            <a:off x="2952353" y="72008"/>
            <a:ext cx="576064" cy="54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72033" y="4149080"/>
            <a:ext cx="1646254" cy="1872208"/>
          </a:xfrm>
          <a:prstGeom prst="roundRect">
            <a:avLst>
              <a:gd name="adj" fmla="val 31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+30% </a:t>
            </a:r>
            <a:r>
              <a:rPr lang="en-IN" dirty="0" err="1" smtClean="0"/>
              <a:t>cashback</a:t>
            </a:r>
            <a:r>
              <a:rPr lang="en-IN" dirty="0" smtClean="0"/>
              <a:t> before </a:t>
            </a:r>
          </a:p>
          <a:p>
            <a:pPr algn="ctr"/>
            <a:r>
              <a:rPr lang="en-IN" dirty="0" smtClean="0"/>
              <a:t>10 </a:t>
            </a:r>
            <a:r>
              <a:rPr lang="en-IN" dirty="0" err="1" smtClean="0"/>
              <a:t>tranfer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1800225" y="4653136"/>
            <a:ext cx="1718373" cy="1440160"/>
          </a:xfrm>
          <a:prstGeom prst="roundRect">
            <a:avLst>
              <a:gd name="adj" fmla="val 32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Our service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93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Total </a:t>
            </a:r>
            <a:r>
              <a:rPr lang="en-IN" sz="2800" dirty="0" err="1" smtClean="0"/>
              <a:t>cashback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23" y="1340768"/>
            <a:ext cx="3240405" cy="604663"/>
          </a:xfrm>
        </p:spPr>
        <p:txBody>
          <a:bodyPr/>
          <a:lstStyle/>
          <a:p>
            <a:r>
              <a:rPr lang="en-IN" dirty="0" smtClean="0"/>
              <a:t>Amount , Date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0023" y="2256751"/>
            <a:ext cx="3240405" cy="6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Amount, Date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0023" y="3172734"/>
            <a:ext cx="3240405" cy="6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mtClean="0"/>
              <a:t>Item</a:t>
            </a:r>
          </a:p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0023" y="4088717"/>
            <a:ext cx="3240405" cy="6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mtClean="0"/>
              <a:t>Item</a:t>
            </a:r>
          </a:p>
          <a:p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0023" y="5004700"/>
            <a:ext cx="3240405" cy="6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mtClean="0"/>
              <a:t>Item</a:t>
            </a:r>
          </a:p>
          <a:p>
            <a:endParaRPr lang="en-I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0023" y="5920681"/>
            <a:ext cx="3240405" cy="6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Item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45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27384"/>
            <a:ext cx="3600450" cy="1440160"/>
          </a:xfrm>
          <a:prstGeom prst="roundRect">
            <a:avLst>
              <a:gd name="adj" fmla="val 32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Our resources</a:t>
            </a:r>
            <a:endParaRPr lang="en-IN" sz="4000" dirty="0"/>
          </a:p>
        </p:txBody>
      </p:sp>
      <p:sp>
        <p:nvSpPr>
          <p:cNvPr id="5" name="Rounded Rectangle 4"/>
          <p:cNvSpPr/>
          <p:nvPr/>
        </p:nvSpPr>
        <p:spPr>
          <a:xfrm>
            <a:off x="0" y="1772816"/>
            <a:ext cx="3600450" cy="129614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The </a:t>
            </a:r>
            <a:r>
              <a:rPr lang="en-IN" sz="3200" b="1" dirty="0" err="1"/>
              <a:t>Netlify</a:t>
            </a:r>
            <a:r>
              <a:rPr lang="en-IN" sz="3200" b="1" dirty="0"/>
              <a:t> Blog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" y="3356992"/>
            <a:ext cx="3600450" cy="129614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 smtClean="0"/>
              <a:t>Community </a:t>
            </a:r>
            <a:r>
              <a:rPr lang="en-IN" sz="3200" b="1" dirty="0" err="1" smtClean="0"/>
              <a:t>Netlify</a:t>
            </a:r>
            <a:r>
              <a:rPr lang="en-IN" sz="3200" b="1" dirty="0"/>
              <a:t> 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" y="5157192"/>
            <a:ext cx="3600450" cy="129614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Contact us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2632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Our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23" y="1744217"/>
            <a:ext cx="3240405" cy="1180727"/>
          </a:xfrm>
        </p:spPr>
        <p:txBody>
          <a:bodyPr/>
          <a:lstStyle/>
          <a:p>
            <a:r>
              <a:rPr lang="en-IN" dirty="0" smtClean="0"/>
              <a:t>Fast </a:t>
            </a:r>
            <a:r>
              <a:rPr lang="en-IN" smtClean="0"/>
              <a:t>service expirees`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0023" y="3284984"/>
            <a:ext cx="3240405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10000+ happy customers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041" y="4912569"/>
            <a:ext cx="3240405" cy="1180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We are get next gen platform for world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21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110</Words>
  <Application>Microsoft Office PowerPoint</Application>
  <PresentationFormat>Custom</PresentationFormat>
  <Paragraphs>57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Login</vt:lpstr>
      <vt:lpstr>Back-end Login</vt:lpstr>
      <vt:lpstr>PowerPoint Presentation</vt:lpstr>
      <vt:lpstr>Bank Details</vt:lpstr>
      <vt:lpstr>PowerPoint Presentation</vt:lpstr>
      <vt:lpstr>Total cashback</vt:lpstr>
      <vt:lpstr>PowerPoint Presentation</vt:lpstr>
      <vt:lpstr>Our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sinha</dc:creator>
  <cp:lastModifiedBy>anurag sinha</cp:lastModifiedBy>
  <cp:revision>13</cp:revision>
  <dcterms:created xsi:type="dcterms:W3CDTF">2020-06-22T17:55:03Z</dcterms:created>
  <dcterms:modified xsi:type="dcterms:W3CDTF">2020-06-24T03:12:26Z</dcterms:modified>
</cp:coreProperties>
</file>