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3049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16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33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03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76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53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Student </a:t>
            </a:r>
          </a:p>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                                                                                     Innovation</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SIH14</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 Student Innovation</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Team Name: </a:t>
            </a:r>
            <a:r>
              <a:rPr lang="en-US" dirty="0">
                <a:ea typeface="Franklin Gothic"/>
                <a:cs typeface="Franklin Gothic"/>
              </a:rPr>
              <a:t>Interlinked</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Team Leader Name: Sahil Agarwal</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U-0473</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S.R.M IST</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Travel and Tourism</a:t>
            </a:r>
            <a:endParaRPr dirty="0"/>
          </a:p>
        </p:txBody>
      </p:sp>
      <p:pic>
        <p:nvPicPr>
          <p:cNvPr id="212" name="Google Shape;212;p1"/>
          <p:cNvPicPr preferRelativeResize="0"/>
          <p:nvPr/>
        </p:nvPicPr>
        <p:blipFill rotWithShape="1">
          <a:blip r:embed="rId3">
            <a:alphaModFix/>
          </a:blip>
          <a:srcRect r="61728"/>
          <a:stretch/>
        </p:blipFill>
        <p:spPr>
          <a:xfrm>
            <a:off x="1036321" y="252207"/>
            <a:ext cx="1313180" cy="1474334"/>
          </a:xfrm>
          <a:prstGeom prst="rect">
            <a:avLst/>
          </a:prstGeom>
          <a:noFill/>
          <a:ln>
            <a:noFill/>
          </a:ln>
        </p:spPr>
      </p:pic>
      <p:sp>
        <p:nvSpPr>
          <p:cNvPr id="2" name="TextBox 1"/>
          <p:cNvSpPr txBox="1"/>
          <p:nvPr/>
        </p:nvSpPr>
        <p:spPr>
          <a:xfrm>
            <a:off x="2349501" y="607572"/>
            <a:ext cx="2158999" cy="707886"/>
          </a:xfrm>
          <a:prstGeom prst="rect">
            <a:avLst/>
          </a:prstGeom>
          <a:noFill/>
        </p:spPr>
        <p:txBody>
          <a:bodyPr wrap="square" rtlCol="0">
            <a:spAutoFit/>
          </a:bodyPr>
          <a:lstStyle/>
          <a:p>
            <a:r>
              <a:rPr lang="en-IN" sz="2000" b="1" dirty="0"/>
              <a:t>Smart India Hackathon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lang="en-IN" dirty="0"/>
          </a:p>
          <a:p>
            <a:pPr marL="285750" lvl="0" indent="-285750" algn="l" rtl="0">
              <a:lnSpc>
                <a:spcPct val="100000"/>
              </a:lnSpc>
              <a:spcBef>
                <a:spcPts val="1000"/>
              </a:spcBef>
              <a:spcAft>
                <a:spcPts val="0"/>
              </a:spcAft>
              <a:buClr>
                <a:schemeClr val="dk1"/>
              </a:buClr>
              <a:buSzPts val="1600"/>
              <a:buFont typeface="Noto Sans Symbols"/>
              <a:buChar char="⮚"/>
            </a:pPr>
            <a:r>
              <a:rPr lang="en-US" sz="1200" i="0" dirty="0">
                <a:solidFill>
                  <a:schemeClr val="tx2">
                    <a:lumMod val="75000"/>
                  </a:schemeClr>
                </a:solidFill>
                <a:effectLst/>
                <a:latin typeface="Söhne"/>
              </a:rPr>
              <a:t>Our project is an innovative tourist app that utilizes Computer Vision and Augmented Reality to deliver real-time historical insights about monuments.</a:t>
            </a:r>
            <a:r>
              <a:rPr lang="en-IN" sz="1200" dirty="0">
                <a:solidFill>
                  <a:schemeClr val="tx2">
                    <a:lumMod val="75000"/>
                  </a:schemeClr>
                </a:solidFill>
              </a:rPr>
              <a:t> </a:t>
            </a:r>
          </a:p>
          <a:p>
            <a:pPr marL="285750" lvl="0" indent="-285750" algn="l" rtl="0">
              <a:lnSpc>
                <a:spcPct val="100000"/>
              </a:lnSpc>
              <a:spcBef>
                <a:spcPts val="1000"/>
              </a:spcBef>
              <a:spcAft>
                <a:spcPts val="0"/>
              </a:spcAft>
              <a:buClr>
                <a:schemeClr val="dk1"/>
              </a:buClr>
              <a:buSzPts val="1600"/>
              <a:buFont typeface="Noto Sans Symbols"/>
              <a:buChar char="⮚"/>
            </a:pPr>
            <a:r>
              <a:rPr lang="en-US" sz="1200" b="0" i="0" dirty="0">
                <a:solidFill>
                  <a:schemeClr val="tx2">
                    <a:lumMod val="75000"/>
                  </a:schemeClr>
                </a:solidFill>
                <a:effectLst/>
                <a:latin typeface="Söhne"/>
              </a:rPr>
              <a:t>The solution involves a mobile app that recognizes monuments through a smartphone's camera, providing users with historical information on specific parts.</a:t>
            </a:r>
          </a:p>
          <a:p>
            <a:pPr marL="285750" lvl="0" indent="-285750" algn="l" rtl="0">
              <a:lnSpc>
                <a:spcPct val="100000"/>
              </a:lnSpc>
              <a:spcBef>
                <a:spcPts val="1000"/>
              </a:spcBef>
              <a:spcAft>
                <a:spcPts val="0"/>
              </a:spcAft>
              <a:buClr>
                <a:schemeClr val="dk1"/>
              </a:buClr>
              <a:buSzPts val="1600"/>
              <a:buFont typeface="Noto Sans Symbols"/>
              <a:buChar char="⮚"/>
            </a:pPr>
            <a:r>
              <a:rPr lang="en-US" sz="1200" b="0" i="0" dirty="0">
                <a:solidFill>
                  <a:schemeClr val="tx2">
                    <a:lumMod val="75000"/>
                  </a:schemeClr>
                </a:solidFill>
                <a:effectLst/>
                <a:latin typeface="Söhne"/>
              </a:rPr>
              <a:t>Users can explore monuments at their own pace , in their own comfortable language, gaining a deeper understanding of their cultural and historical significance .</a:t>
            </a:r>
          </a:p>
          <a:p>
            <a:pPr marL="285750" lvl="0" indent="-285750" algn="l" rtl="0">
              <a:lnSpc>
                <a:spcPct val="100000"/>
              </a:lnSpc>
              <a:spcBef>
                <a:spcPts val="1000"/>
              </a:spcBef>
              <a:spcAft>
                <a:spcPts val="0"/>
              </a:spcAft>
              <a:buClr>
                <a:schemeClr val="dk1"/>
              </a:buClr>
              <a:buSzPts val="1600"/>
              <a:buFont typeface="Noto Sans Symbols"/>
              <a:buChar char="⮚"/>
            </a:pPr>
            <a:r>
              <a:rPr lang="en-US" sz="1200" b="0" i="0" dirty="0">
                <a:solidFill>
                  <a:schemeClr val="tx2">
                    <a:lumMod val="75000"/>
                  </a:schemeClr>
                </a:solidFill>
                <a:effectLst/>
                <a:latin typeface="Söhne"/>
              </a:rPr>
              <a:t>This project aims to enrich tourism experiences, promoting cultural awareness and education, even we are using geolocation for tracking of monuments.</a:t>
            </a:r>
          </a:p>
          <a:p>
            <a:pPr marL="285750" lvl="0" indent="-285750" algn="l" rtl="0">
              <a:lnSpc>
                <a:spcPct val="100000"/>
              </a:lnSpc>
              <a:spcBef>
                <a:spcPts val="1000"/>
              </a:spcBef>
              <a:spcAft>
                <a:spcPts val="0"/>
              </a:spcAft>
              <a:buClr>
                <a:schemeClr val="dk1"/>
              </a:buClr>
              <a:buSzPts val="1600"/>
              <a:buFont typeface="Noto Sans Symbols"/>
              <a:buChar char="⮚"/>
            </a:pPr>
            <a:r>
              <a:rPr lang="en-US" sz="1200" b="0" i="0" dirty="0">
                <a:solidFill>
                  <a:schemeClr val="tx2">
                    <a:lumMod val="75000"/>
                  </a:schemeClr>
                </a:solidFill>
                <a:effectLst/>
                <a:latin typeface="Söhne"/>
              </a:rPr>
              <a:t>By seamlessly merging machine learning technology and 3d data along with cultural heritage, our app empowers travelers to engage with history in a unique way of interaction.</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7" name="Picture Placeholder 6">
            <a:extLst>
              <a:ext uri="{FF2B5EF4-FFF2-40B4-BE49-F238E27FC236}">
                <a16:creationId xmlns:a16="http://schemas.microsoft.com/office/drawing/2014/main" id="{2AB6A722-1F83-FA92-FF4C-11EED93E3D85}"/>
              </a:ext>
            </a:extLst>
          </p:cNvPr>
          <p:cNvPicPr>
            <a:picLocks noGrp="1" noChangeAspect="1"/>
          </p:cNvPicPr>
          <p:nvPr>
            <p:ph type="pic" idx="2"/>
          </p:nvPr>
        </p:nvPicPr>
        <p:blipFill>
          <a:blip r:embed="rId3"/>
          <a:srcRect l="11784" r="11784"/>
          <a:stretch>
            <a:fillRect/>
          </a:stretch>
        </p:blipFill>
        <p:spPr>
          <a:xfrm>
            <a:off x="7378575" y="15588"/>
            <a:ext cx="4689475" cy="3451225"/>
          </a:xfrm>
          <a:prstGeom prst="rect">
            <a:avLst/>
          </a:prstGeom>
          <a:noFill/>
          <a:ln>
            <a:noFill/>
          </a:ln>
        </p:spPr>
      </p:pic>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Computer vision </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Deep learning</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3d scanner for creating dataset</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Python for backend and </a:t>
            </a:r>
            <a:r>
              <a:rPr lang="en-US" sz="1600" dirty="0" err="1">
                <a:solidFill>
                  <a:schemeClr val="dk1"/>
                </a:solidFill>
                <a:latin typeface="Libre Franklin"/>
                <a:ea typeface="Libre Franklin"/>
                <a:cs typeface="Libre Franklin"/>
                <a:sym typeface="Libre Franklin"/>
              </a:rPr>
              <a:t>gui</a:t>
            </a:r>
            <a:endParaRPr lang="en-US" sz="160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Geolocation for geotagging</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dirty="0">
                <a:solidFill>
                  <a:schemeClr val="dk1"/>
                </a:solidFill>
                <a:latin typeface="Libre Franklin"/>
                <a:sym typeface="Libre Franklin"/>
              </a:rPr>
              <a:t>UI/UX ,CSS,JAVA,JAVASCRIPT,HTML(FRONTEND)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Enhanced sight seeing in tourism</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Self guided tour</a:t>
            </a:r>
          </a:p>
          <a:p>
            <a:pPr marL="285750" lvl="0" indent="-285750" algn="l" rtl="0">
              <a:lnSpc>
                <a:spcPct val="90000"/>
              </a:lnSpc>
              <a:spcBef>
                <a:spcPts val="0"/>
              </a:spcBef>
              <a:spcAft>
                <a:spcPts val="0"/>
              </a:spcAft>
              <a:buClr>
                <a:schemeClr val="dk1"/>
              </a:buClr>
              <a:buSzPts val="1600"/>
              <a:buFont typeface="Noto Sans Symbols"/>
              <a:buChar char="⮚"/>
            </a:pPr>
            <a:r>
              <a:rPr lang="en-US" dirty="0"/>
              <a:t>Multi lingual support</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Geotagging for more accuracy</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Real time monument identification</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Text to speech for audio guided tour</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r>
              <a:rPr lang="en-US" dirty="0"/>
              <a:t>Detailed artifact information which can save you money spent on guides</a:t>
            </a:r>
          </a:p>
          <a:p>
            <a:pPr marL="285750" lvl="0" indent="-285750" algn="l" rtl="0">
              <a:lnSpc>
                <a:spcPct val="90000"/>
              </a:lnSpc>
              <a:spcBef>
                <a:spcPts val="0"/>
              </a:spcBef>
              <a:spcAft>
                <a:spcPts val="0"/>
              </a:spcAft>
              <a:buClr>
                <a:schemeClr val="dk1"/>
              </a:buClr>
              <a:buSzPts val="1600"/>
              <a:buFont typeface="Noto Sans Symbols"/>
              <a:buChar char="⮚"/>
            </a:pP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ea typeface="Libre Franklin"/>
                <a:cs typeface="Libre Franklin"/>
                <a:sym typeface="Libre Franklin"/>
              </a:rPr>
              <a:t>Model recognition accuracy is our main dependencies in this project as this is our core engine of this project to recognize monuments </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Availability of data in database is the next main dependencies if monument which is scanned is not in the database then there will be no result for clients who are using it</a:t>
            </a:r>
          </a:p>
          <a:p>
            <a:pPr marR="0" lvl="0" algn="l" rtl="0">
              <a:lnSpc>
                <a:spcPct val="90000"/>
              </a:lnSpc>
              <a:spcBef>
                <a:spcPts val="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871443" y="2062099"/>
            <a:ext cx="11237700" cy="47959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SAHILAGARWAL</a:t>
            </a:r>
          </a:p>
          <a:p>
            <a:pPr marL="0" lvl="0" indent="0" algn="l" rtl="0">
              <a:lnSpc>
                <a:spcPct val="90000"/>
              </a:lnSpc>
              <a:spcBef>
                <a:spcPts val="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a:t>
            </a:r>
            <a:r>
              <a:rPr lang="en-US" sz="1200" dirty="0" err="1"/>
              <a:t>Btech</a:t>
            </a:r>
            <a:r>
              <a:rPr lang="en-US" sz="1200" dirty="0"/>
              <a:t>			Stream ( CSE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PRATIK KUMAR</a:t>
            </a:r>
          </a:p>
          <a:p>
            <a:pPr marL="0" lvl="0" indent="0" algn="l" rtl="0">
              <a:lnSpc>
                <a:spcPct val="90000"/>
              </a:lnSpc>
              <a:spcBef>
                <a:spcPts val="100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a:t>
            </a:r>
            <a:r>
              <a:rPr lang="en-US" sz="1200" dirty="0" err="1"/>
              <a:t>Btech</a:t>
            </a:r>
            <a:r>
              <a:rPr lang="en-US" sz="1200" dirty="0"/>
              <a:t>			Stream (CSE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a:t>
            </a:r>
            <a:r>
              <a:rPr lang="en-US" sz="1200" b="1" dirty="0" err="1">
                <a:solidFill>
                  <a:srgbClr val="5D7C3F"/>
                </a:solidFill>
              </a:rPr>
              <a:t>Name:ARYA</a:t>
            </a:r>
            <a:r>
              <a:rPr lang="en-US" sz="1200" b="1" dirty="0">
                <a:solidFill>
                  <a:srgbClr val="5D7C3F"/>
                </a:solidFill>
              </a:rPr>
              <a:t> NARONE</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a:t>
            </a:r>
            <a:r>
              <a:rPr lang="en-US" sz="1200" dirty="0" err="1"/>
              <a:t>Btech</a:t>
            </a:r>
            <a:r>
              <a:rPr lang="en-US" sz="1200" dirty="0"/>
              <a:t>			Stream (CSE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a:t>
            </a:r>
            <a:r>
              <a:rPr lang="en-US" sz="1200" b="1" dirty="0" err="1">
                <a:solidFill>
                  <a:srgbClr val="5D7C3F"/>
                </a:solidFill>
              </a:rPr>
              <a:t>Name:KANCHINADHAM</a:t>
            </a:r>
            <a:r>
              <a:rPr lang="en-US" sz="1200" b="1" dirty="0">
                <a:solidFill>
                  <a:srgbClr val="5D7C3F"/>
                </a:solidFill>
              </a:rPr>
              <a:t> HARSHITH</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a:t>
            </a:r>
            <a:r>
              <a:rPr lang="en-US" sz="1200" dirty="0" err="1"/>
              <a:t>Btech</a:t>
            </a:r>
            <a:r>
              <a:rPr lang="en-US" sz="1200" dirty="0"/>
              <a:t>		                             Stream ( CSE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ADARSH</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a:t>
            </a:r>
            <a:r>
              <a:rPr lang="en-US" sz="1200" dirty="0" err="1"/>
              <a:t>Btech</a:t>
            </a:r>
            <a:r>
              <a:rPr lang="en-US" sz="1200" dirty="0"/>
              <a:t>			Stream (CSE ):CSE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SRIDURGESH</a:t>
            </a:r>
          </a:p>
          <a:p>
            <a:pPr marL="0" lvl="0" indent="0" algn="l" rtl="0">
              <a:lnSpc>
                <a:spcPct val="90000"/>
              </a:lnSpc>
              <a:spcBef>
                <a:spcPts val="1000"/>
              </a:spcBef>
              <a:spcAft>
                <a:spcPts val="0"/>
              </a:spcAft>
              <a:buClr>
                <a:srgbClr val="5D7C3F"/>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a:t>
            </a:r>
            <a:r>
              <a:rPr lang="en-US" sz="1200" dirty="0" err="1"/>
              <a:t>Btech</a:t>
            </a:r>
            <a:r>
              <a:rPr lang="en-US" sz="1200" dirty="0"/>
              <a:t>			Stream ( CSE ):CSE			Year: 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DR.R.RAJKUMAR</a:t>
            </a:r>
          </a:p>
          <a:p>
            <a:pPr marL="0" lvl="0" indent="0" algn="l" rtl="0">
              <a:lnSpc>
                <a:spcPct val="90000"/>
              </a:lnSpc>
              <a:spcBef>
                <a:spcPts val="1000"/>
              </a:spcBef>
              <a:spcAft>
                <a:spcPts val="0"/>
              </a:spcAft>
              <a:buClr>
                <a:srgbClr val="804160"/>
              </a:buClr>
              <a:buSzPts val="1200"/>
              <a:buNone/>
            </a:pPr>
            <a:r>
              <a:rPr lang="en-US" sz="1200" dirty="0"/>
              <a:t>Category (Academic/Industry): Academic			Expertise : AR/VR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(Academic/Industry):Academic		 	Expertise : CV		                           Domain Experience (in years):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Important Pointers</a:t>
            </a:r>
            <a:endParaRPr/>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marL="285750" lvl="0" indent="-285750" algn="l" rtl="0">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734</Words>
  <Application>Microsoft Office PowerPoint</Application>
  <PresentationFormat>Widescreen</PresentationFormat>
  <Paragraphs>74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Noto Sans Symbols</vt:lpstr>
      <vt:lpstr>Franklin Gothic</vt:lpstr>
      <vt:lpstr>Libre Franklin</vt:lpstr>
      <vt:lpstr>Söhne</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sri durgesh</cp:lastModifiedBy>
  <cp:revision>5</cp:revision>
  <dcterms:created xsi:type="dcterms:W3CDTF">2022-02-11T07:14:46Z</dcterms:created>
  <dcterms:modified xsi:type="dcterms:W3CDTF">2023-09-08T12:21:01Z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