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1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3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703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69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18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6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07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99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05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8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91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0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4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90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65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41F4BF-E718-49F9-9EBB-441BDFD74F13}" type="datetimeFigureOut">
              <a:rPr lang="en-IN" smtClean="0"/>
              <a:t>19/10/2020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4C86AE-1923-464A-A147-6D145E408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7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B3F2B3-48AA-4FA4-AFDE-4E5B0A0E90DD}"/>
              </a:ext>
            </a:extLst>
          </p:cNvPr>
          <p:cNvSpPr/>
          <p:nvPr/>
        </p:nvSpPr>
        <p:spPr>
          <a:xfrm>
            <a:off x="721453" y="268448"/>
            <a:ext cx="859521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 Conversion </a:t>
            </a:r>
          </a:p>
        </p:txBody>
      </p:sp>
    </p:spTree>
    <p:extLst>
      <p:ext uri="{BB962C8B-B14F-4D97-AF65-F5344CB8AC3E}">
        <p14:creationId xmlns:p14="http://schemas.microsoft.com/office/powerpoint/2010/main" val="38878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40C9-BEE8-4B25-8789-E5E44117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Type Conversion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ED5C-045A-468D-B2A2-E4042EB463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CONVERTING THE DATA TYPE OF A VALUE IN ANOTHER DATA TYPE IS CALLED AS DATA TYPE CONVERSION.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ARE OF TWO TYPES: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(AUTOMATIC)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EXPLICIT(USER-DEFINED)</a:t>
            </a:r>
          </a:p>
        </p:txBody>
      </p:sp>
    </p:spTree>
    <p:extLst>
      <p:ext uri="{BB962C8B-B14F-4D97-AF65-F5344CB8AC3E}">
        <p14:creationId xmlns:p14="http://schemas.microsoft.com/office/powerpoint/2010/main" val="154505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8E30-541F-4AB8-8E15-D5543E86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IMPLICIT CONVERSION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0F36-A80F-4B95-98C3-16F20EDBFC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3024"/>
            <a:ext cx="10363826" cy="3828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DOUBLE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x is an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 is long and we want to add up these two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varibles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3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A284-E785-4095-829D-41899D7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explicit conversion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1100-2C48-41A1-BC9C-F44138AD6B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converted or performed by the programmer.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performed by using of cast operator 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oprators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tells computer to convert the data type of a value.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:(type) expression.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indicates the data type to which operand is to be converted.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737B-A1CC-456C-A7B3-0974FE10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casting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explicit conversion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F8EF-135A-4043-8C05-9C25A9A28C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Dynamic cast: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Static cast: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Const cast: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Reinterpret cast: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693056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157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Tw Cen MT</vt:lpstr>
      <vt:lpstr>Wingdings</vt:lpstr>
      <vt:lpstr>Droplet</vt:lpstr>
      <vt:lpstr>PowerPoint Presentation</vt:lpstr>
      <vt:lpstr>C++ Type Conversion</vt:lpstr>
      <vt:lpstr>C++ IMPLICIT CONVERSION</vt:lpstr>
      <vt:lpstr>C++ explicit conversion</vt:lpstr>
      <vt:lpstr>There are four types of casting in c++ explicit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Sayali</dc:creator>
  <cp:lastModifiedBy>Sayali</cp:lastModifiedBy>
  <cp:revision>12</cp:revision>
  <dcterms:created xsi:type="dcterms:W3CDTF">2020-10-19T12:55:02Z</dcterms:created>
  <dcterms:modified xsi:type="dcterms:W3CDTF">2020-10-19T14:09:18Z</dcterms:modified>
</cp:coreProperties>
</file>