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5" r:id="rId25"/>
    <p:sldId id="286" r:id="rId26"/>
    <p:sldId id="288" r:id="rId27"/>
    <p:sldId id="287" r:id="rId28"/>
    <p:sldId id="289" r:id="rId29"/>
    <p:sldId id="290" r:id="rId30"/>
    <p:sldId id="292" r:id="rId31"/>
    <p:sldId id="291" r:id="rId32"/>
    <p:sldId id="293" r:id="rId33"/>
    <p:sldId id="294" r:id="rId34"/>
    <p:sldId id="2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3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5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02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80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9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FD6ACD-49E7-4841-B48A-06DB301EB679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3A5A9B0-C5E1-4385-B0A8-CC20259655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7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6D9C-ADC9-5C01-BA1A-CF10D6957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60" y="1819836"/>
            <a:ext cx="9144000" cy="1488142"/>
          </a:xfrm>
        </p:spPr>
        <p:txBody>
          <a:bodyPr>
            <a:noAutofit/>
          </a:bodyPr>
          <a:lstStyle/>
          <a:p>
            <a:r>
              <a:rPr lang="en-US" sz="9600" dirty="0"/>
              <a:t>STRINGS </a:t>
            </a:r>
            <a:r>
              <a:rPr lang="en-US" sz="9600" dirty="0" smtClean="0"/>
              <a:t>– </a:t>
            </a:r>
            <a:r>
              <a:rPr lang="en-US" sz="3600" dirty="0" smtClean="0"/>
              <a:t>“</a:t>
            </a:r>
            <a:r>
              <a:rPr lang="en-US" sz="3200" dirty="0" smtClean="0"/>
              <a:t>Python”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38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6"/>
            <a:ext cx="10515600" cy="1325563"/>
          </a:xfrm>
        </p:spPr>
        <p:txBody>
          <a:bodyPr/>
          <a:lstStyle/>
          <a:p>
            <a:r>
              <a:rPr lang="en-GB" dirty="0" smtClean="0"/>
              <a:t>LENGTH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85" y="1156677"/>
            <a:ext cx="11158415" cy="502028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know the length of sequential data we use built in function called length. It represented as len( 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syntax: len(variable_name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length of an empty string is zero</a:t>
            </a:r>
          </a:p>
          <a:p>
            <a:pPr marL="0" indent="0">
              <a:buNone/>
            </a:pPr>
            <a:r>
              <a:rPr lang="en-US" dirty="0"/>
              <a:t>Len(“”)=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Thing to Note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concatenate the two different strings, we use the ‘+’ symbol.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duplicating a string, we use the ‘*’ symbol.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656988"/>
            <a:ext cx="5082654" cy="1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00" y="1059718"/>
            <a:ext cx="102338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 </a:t>
            </a:r>
            <a:r>
              <a:rPr lang="en-GB" dirty="0"/>
              <a:t>method is a function that “belongs to” an object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Syntax: </a:t>
            </a:r>
            <a:r>
              <a:rPr lang="en-GB" dirty="0" smtClean="0"/>
              <a:t>   variable. Method()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Let’s get </a:t>
            </a:r>
            <a:r>
              <a:rPr lang="en-GB" dirty="0" smtClean="0"/>
              <a:t>into </a:t>
            </a:r>
            <a:r>
              <a:rPr lang="en-GB" dirty="0"/>
              <a:t>the methods we perform on string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Here comes the question, Since strings are immutable then how methods can be performed on string</a:t>
            </a:r>
            <a:r>
              <a:rPr lang="en-GB" dirty="0" smtClean="0"/>
              <a:t>??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We perform methods on the string which gives a new string as an output but no way effects the actual string assigned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29439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FACE-BA72-1B3F-2CCB-7C268242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303"/>
            <a:ext cx="10515600" cy="6035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upper</a:t>
            </a:r>
            <a:r>
              <a:rPr lang="en-US" b="1" dirty="0"/>
              <a:t>()  </a:t>
            </a:r>
            <a:r>
              <a:rPr lang="en-US" b="1" dirty="0" smtClean="0"/>
              <a:t>- - </a:t>
            </a:r>
            <a:r>
              <a:rPr lang="en-US" dirty="0" smtClean="0"/>
              <a:t>is </a:t>
            </a:r>
            <a:r>
              <a:rPr lang="en-US" dirty="0"/>
              <a:t>a string method used to convert all the lower case letters/alphabets to upper case and gives a new string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Syntax</a:t>
            </a:r>
            <a:r>
              <a:rPr lang="en-US" dirty="0"/>
              <a:t> </a:t>
            </a:r>
            <a:r>
              <a:rPr lang="en-US" dirty="0" smtClean="0"/>
              <a:t>:  variable_name.upper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19E65-318A-6807-DEE2-F5FE7FFA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13" y="3798674"/>
            <a:ext cx="4748715" cy="28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7EF0-CB02-21A9-CAA8-470E7C90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69" y="128042"/>
            <a:ext cx="10515600" cy="21540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lower</a:t>
            </a:r>
            <a:r>
              <a:rPr lang="en-US" b="1" dirty="0" smtClean="0"/>
              <a:t>() - -  </a:t>
            </a:r>
            <a:r>
              <a:rPr lang="en-US" dirty="0"/>
              <a:t>is a string method used to convert all the upper case letters/alphabets to lower case and gives a new string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Syntax</a:t>
            </a:r>
            <a:r>
              <a:rPr lang="en-US" dirty="0"/>
              <a:t> </a:t>
            </a:r>
            <a:r>
              <a:rPr lang="en-US" dirty="0" smtClean="0"/>
              <a:t>:   variable_name.lower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06142-B538-EC4F-4687-A904E135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03" y="3994754"/>
            <a:ext cx="4739531" cy="26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259128-E92D-95FE-E9F5-59669AC0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" y="8077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capitalize</a:t>
            </a:r>
            <a:r>
              <a:rPr lang="en-US" b="1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 - - is </a:t>
            </a:r>
            <a:r>
              <a:rPr lang="en-US" dirty="0"/>
              <a:t>a string method used to capitalize the first letter in the string and rest all the characters to lower case().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there exists a character other than alphabets then the first character gets no change and remaining all characters converts to lower 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Syntax</a:t>
            </a:r>
            <a:r>
              <a:rPr lang="en-US" dirty="0"/>
              <a:t> </a:t>
            </a:r>
            <a:r>
              <a:rPr lang="en-US" dirty="0" smtClean="0"/>
              <a:t>:  variable_name.capitalize</a:t>
            </a:r>
            <a:r>
              <a:rPr lang="en-US" dirty="0"/>
              <a:t>()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2FE5E-601E-F117-C4EA-4DFF867C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754" y="4029917"/>
            <a:ext cx="3858377" cy="26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417393-4F4F-E9C8-1FF8-ACF0A621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2" y="67286"/>
            <a:ext cx="10515600" cy="566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swapcase()  - - </a:t>
            </a:r>
            <a:r>
              <a:rPr lang="en-US" dirty="0"/>
              <a:t>It is a method used to convert upper case alphabets to lower case and lower case alphabets to upper </a:t>
            </a:r>
            <a:r>
              <a:rPr lang="en-US" dirty="0" smtClean="0"/>
              <a:t>case in a string.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i="1" dirty="0" smtClean="0"/>
              <a:t>Syntax</a:t>
            </a:r>
            <a:r>
              <a:rPr lang="en-US" dirty="0" smtClean="0"/>
              <a:t>:  variable_name.swapcase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166A3-A680-612C-BE95-D88D931A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72" y="4431322"/>
            <a:ext cx="4763708" cy="23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A04422-AF95-A3E6-5243-47F894A0A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8" y="97937"/>
            <a:ext cx="10515600" cy="5697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title() - - </a:t>
            </a:r>
            <a:r>
              <a:rPr lang="en-US" dirty="0" smtClean="0"/>
              <a:t>This </a:t>
            </a:r>
            <a:r>
              <a:rPr lang="en-US" dirty="0"/>
              <a:t>method is used to convert each letter of the word in the string to upper case and rest all the </a:t>
            </a:r>
            <a:r>
              <a:rPr lang="en-US" dirty="0" smtClean="0"/>
              <a:t>letters to </a:t>
            </a:r>
            <a:r>
              <a:rPr lang="en-US" dirty="0"/>
              <a:t>lower 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Syntax</a:t>
            </a:r>
            <a:r>
              <a:rPr lang="en-US" dirty="0" smtClean="0"/>
              <a:t>:  Variable_name.title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EE64-66D4-53BB-23B9-E6FF4747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24" y="5087815"/>
            <a:ext cx="5015949" cy="15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97574-B2CE-E052-20BA-27FEBE09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93373"/>
            <a:ext cx="10515600" cy="5583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count()  - - </a:t>
            </a:r>
            <a:r>
              <a:rPr lang="en-US" dirty="0" smtClean="0"/>
              <a:t> </a:t>
            </a:r>
            <a:r>
              <a:rPr lang="en-US" dirty="0"/>
              <a:t>is a method used to count how many times a sequence of characters are present in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i="1" dirty="0" smtClean="0"/>
              <a:t>Syntax</a:t>
            </a:r>
            <a:r>
              <a:rPr lang="en-US" dirty="0" smtClean="0"/>
              <a:t>:  variable_name.count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BE0DA-76D5-38C5-82DD-21BF7987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93" y="4861169"/>
            <a:ext cx="4868880" cy="19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BE9821-99A5-FF06-A0CA-8008D2C7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7" y="108525"/>
            <a:ext cx="10515600" cy="5648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find()</a:t>
            </a:r>
            <a:r>
              <a:rPr lang="en-US" dirty="0"/>
              <a:t> </a:t>
            </a:r>
            <a:r>
              <a:rPr lang="en-US" dirty="0" smtClean="0"/>
              <a:t> - - is </a:t>
            </a:r>
            <a:r>
              <a:rPr lang="en-US" dirty="0"/>
              <a:t>a method by using which we can find the index value of the character or a sequence of characters at first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occurrence in a string.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 Syntax</a:t>
            </a:r>
            <a:r>
              <a:rPr lang="en-US" dirty="0"/>
              <a:t>: variable_name.find()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6F37-5520-C340-7811-B8DB2C2C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61" y="4751754"/>
            <a:ext cx="4263724" cy="20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1F74-7660-15F9-9FF9-660FD054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2" y="71277"/>
            <a:ext cx="10515600" cy="59708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startswith()</a:t>
            </a:r>
            <a:r>
              <a:rPr lang="en-US" dirty="0"/>
              <a:t> </a:t>
            </a:r>
            <a:r>
              <a:rPr lang="en-US" dirty="0" smtClean="0"/>
              <a:t> - -  </a:t>
            </a:r>
            <a:r>
              <a:rPr lang="en-US" dirty="0"/>
              <a:t>This method checks whether the string starts with the specific characters.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method returns in </a:t>
            </a:r>
            <a:r>
              <a:rPr lang="en-US" dirty="0" smtClean="0"/>
              <a:t>Boolean </a:t>
            </a:r>
            <a:r>
              <a:rPr lang="en-US" dirty="0"/>
              <a:t>data type i.e., either returns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Syntax: variable_name.startswith(“give the required specific           characters”)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94BBA-0553-8D25-84DC-0091C280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989" y="4783015"/>
            <a:ext cx="4335988" cy="18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8715-2623-FCB3-6B46-D55F416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66" y="141978"/>
            <a:ext cx="8534400" cy="1507067"/>
          </a:xfrm>
        </p:spPr>
        <p:txBody>
          <a:bodyPr/>
          <a:lstStyle/>
          <a:p>
            <a:r>
              <a:rPr lang="en-US" b="1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F33B-D88B-3BB7-DBB4-3B68AD4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String – Definition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Properties of strings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Accessing of strings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 methods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Escape Characters</a:t>
            </a:r>
          </a:p>
        </p:txBody>
      </p:sp>
    </p:spTree>
    <p:extLst>
      <p:ext uri="{BB962C8B-B14F-4D97-AF65-F5344CB8AC3E}">
        <p14:creationId xmlns:p14="http://schemas.microsoft.com/office/powerpoint/2010/main" val="307042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9BEE2-BA6B-1F52-4190-AB52B8B1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" y="147271"/>
            <a:ext cx="10515600" cy="5743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endswith() - - </a:t>
            </a:r>
            <a:r>
              <a:rPr lang="en-US" dirty="0" smtClean="0"/>
              <a:t> </a:t>
            </a:r>
            <a:r>
              <a:rPr lang="en-US" dirty="0"/>
              <a:t>This method checks whether the string ends with the specific characters.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method returns in </a:t>
            </a:r>
            <a:r>
              <a:rPr lang="en-US" dirty="0" smtClean="0"/>
              <a:t>Boolean </a:t>
            </a:r>
            <a:r>
              <a:rPr lang="en-US" dirty="0"/>
              <a:t>data type i.e., either returns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  Syntax</a:t>
            </a:r>
            <a:r>
              <a:rPr lang="en-US" dirty="0"/>
              <a:t>: variable_name.endswith(“give the required specific characters”)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C4E202-6355-AC1F-9B59-C26273D9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65" y="5062171"/>
            <a:ext cx="39814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7FCE1F-C67B-D6BA-A121-F86668C6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112713"/>
            <a:ext cx="1051560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isupper()</a:t>
            </a:r>
            <a:r>
              <a:rPr lang="en-US" dirty="0"/>
              <a:t> </a:t>
            </a:r>
            <a:r>
              <a:rPr lang="en-US" dirty="0" smtClean="0"/>
              <a:t> - -  </a:t>
            </a:r>
            <a:r>
              <a:rPr lang="en-US" dirty="0"/>
              <a:t>This method checks whether the string is in upper case or not.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method returns in </a:t>
            </a:r>
            <a:r>
              <a:rPr lang="en-US" dirty="0" smtClean="0"/>
              <a:t>Boolean </a:t>
            </a:r>
            <a:r>
              <a:rPr lang="en-US" dirty="0"/>
              <a:t>data type i.e., either returns True 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Syntax: </a:t>
            </a:r>
            <a:r>
              <a:rPr lang="en-US" dirty="0" smtClean="0"/>
              <a:t> variable_name.isupper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18433-4B3A-60BE-F6F6-E6D84354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62" y="4830432"/>
            <a:ext cx="3622224" cy="19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3CDD3A-C443-F8E6-3610-B733647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113201"/>
            <a:ext cx="10515600" cy="5727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islower()</a:t>
            </a:r>
            <a:r>
              <a:rPr lang="en-US" dirty="0"/>
              <a:t> </a:t>
            </a:r>
            <a:r>
              <a:rPr lang="en-US" dirty="0" smtClean="0"/>
              <a:t> - - This </a:t>
            </a:r>
            <a:r>
              <a:rPr lang="en-US" dirty="0"/>
              <a:t>method checks whether the string is in lower case or not.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method returns in </a:t>
            </a:r>
            <a:r>
              <a:rPr lang="en-US" dirty="0" smtClean="0"/>
              <a:t>Boolean </a:t>
            </a:r>
            <a:r>
              <a:rPr lang="en-US" dirty="0"/>
              <a:t>data type i.e., either returns True or False.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i="1" dirty="0"/>
              <a:t>Syntax</a:t>
            </a:r>
            <a:r>
              <a:rPr lang="en-US" dirty="0"/>
              <a:t>: variable_name.islower()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135DA-7360-44D9-C8E6-072828FC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38" y="4756007"/>
            <a:ext cx="3458514" cy="20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index():</a:t>
            </a:r>
            <a:r>
              <a:rPr lang="en-US" dirty="0"/>
              <a:t> </a:t>
            </a:r>
            <a:r>
              <a:rPr lang="en-US" dirty="0" smtClean="0"/>
              <a:t> - - This </a:t>
            </a:r>
            <a:r>
              <a:rPr lang="en-US" dirty="0"/>
              <a:t>method is used to search the specified value in the string.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it is found it returns the index value or position.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it is not found it returns the error named “ValueError:substring is not found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i="1" dirty="0"/>
              <a:t>Syntax</a:t>
            </a:r>
            <a:r>
              <a:rPr lang="en-US" dirty="0"/>
              <a:t>: variable_name.index()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40C1E-E755-442D-E79B-C7D2D94D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54" y="3589829"/>
            <a:ext cx="4877622" cy="31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isidentifier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- -  </a:t>
            </a:r>
            <a:r>
              <a:rPr lang="en-GB" dirty="0"/>
              <a:t>It is used check whether the given string can be used as a identifier or not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returns the </a:t>
            </a:r>
            <a:r>
              <a:rPr lang="en-GB" dirty="0" err="1"/>
              <a:t>boolean</a:t>
            </a:r>
            <a:r>
              <a:rPr lang="en-GB" dirty="0"/>
              <a:t> value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/>
              <a:t>Syntax</a:t>
            </a:r>
            <a:r>
              <a:rPr lang="en-GB" dirty="0"/>
              <a:t>: </a:t>
            </a:r>
            <a:r>
              <a:rPr lang="en-GB" dirty="0" err="1"/>
              <a:t>variable_name.isidentifier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71" y="5041411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isalpha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- - It </a:t>
            </a:r>
            <a:r>
              <a:rPr lang="en-GB" dirty="0"/>
              <a:t>is used to check whether the string contains only alphabets or not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GB" dirty="0" err="1"/>
              <a:t>variable_name.isalpha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85" y="5134585"/>
            <a:ext cx="3190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isdigit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- - It </a:t>
            </a:r>
            <a:r>
              <a:rPr lang="en-GB" dirty="0"/>
              <a:t>is used check if the string contains only numbers(integers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variable_name.isdigit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176" y="4175491"/>
            <a:ext cx="4276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isalnum</a:t>
            </a:r>
            <a:r>
              <a:rPr lang="en-GB" b="1" dirty="0" smtClean="0"/>
              <a:t>()  - - </a:t>
            </a:r>
            <a:r>
              <a:rPr lang="en-GB" dirty="0" smtClean="0"/>
              <a:t>This </a:t>
            </a:r>
            <a:r>
              <a:rPr lang="en-GB" dirty="0"/>
              <a:t>method is used to check if the string contains only integers or alphabets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variable_name.isalnum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83" y="4853354"/>
            <a:ext cx="3962465" cy="19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istitle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- -  </a:t>
            </a:r>
            <a:r>
              <a:rPr lang="en-GB" dirty="0"/>
              <a:t>It is used to check if the string is in title format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variable_name.istitle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27" y="4997206"/>
            <a:ext cx="49911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/>
              <a:t>split</a:t>
            </a:r>
            <a:r>
              <a:rPr lang="en-GB" b="1" dirty="0" smtClean="0"/>
              <a:t>()  - - </a:t>
            </a:r>
            <a:r>
              <a:rPr lang="en-GB" dirty="0"/>
              <a:t> </a:t>
            </a:r>
            <a:r>
              <a:rPr lang="en-GB" dirty="0" smtClean="0"/>
              <a:t>It </a:t>
            </a:r>
            <a:r>
              <a:rPr lang="en-GB" dirty="0"/>
              <a:t>is used to split the string into substring by using any specified separator present in the string.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By </a:t>
            </a:r>
            <a:r>
              <a:rPr lang="en-GB" dirty="0"/>
              <a:t>default the split() assumes the separator as space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variable_name.split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25" y="5017599"/>
            <a:ext cx="4543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6CFD-AE24-C5C2-49DD-5D2AB190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41"/>
            <a:ext cx="10515600" cy="5603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u="sng" dirty="0" smtClean="0"/>
              <a:t>Strings: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general a data type having sequence of characters present inside a single quote ‘ ’ , or double quote “ ”, or triple quote ‘“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’’’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i="1" u="sng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many other popular programming languages, strings in Python are arrays of bytes representing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characters. However, Python does not have a character data type, a single character is simply a string with a length of 1.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Ex</a:t>
            </a:r>
            <a:r>
              <a:rPr lang="en-GB" i="1" dirty="0"/>
              <a:t>., ‘aBc*@_12’ , “ a b C @ 123” , ‘“ @AbC*123_ </a:t>
            </a:r>
            <a:r>
              <a:rPr lang="en-GB" i="1" dirty="0" smtClean="0"/>
              <a:t>.    ’’’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u="sng" dirty="0"/>
              <a:t>N</a:t>
            </a:r>
            <a:r>
              <a:rPr lang="en-GB" i="1" u="sng" dirty="0" smtClean="0"/>
              <a:t>ote</a:t>
            </a:r>
            <a:r>
              <a:rPr lang="en-GB" i="1" dirty="0"/>
              <a:t>: here characters includes space too</a:t>
            </a:r>
            <a:endParaRPr lang="en-GB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57999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/>
              <a:t>strip</a:t>
            </a:r>
            <a:r>
              <a:rPr lang="en-GB" b="1" dirty="0" smtClean="0"/>
              <a:t>()  - - </a:t>
            </a:r>
            <a:r>
              <a:rPr lang="en-GB" dirty="0" smtClean="0"/>
              <a:t>It </a:t>
            </a:r>
            <a:r>
              <a:rPr lang="en-GB" dirty="0"/>
              <a:t>is used to remove any white space(spaces) from the starting or ending of the </a:t>
            </a:r>
            <a:r>
              <a:rPr lang="en-GB" dirty="0" smtClean="0"/>
              <a:t>string.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not the spaces present between the string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variable_name.strip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50" y="5102957"/>
            <a:ext cx="4524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/>
              <a:t>replace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 - - It </a:t>
            </a:r>
            <a:r>
              <a:rPr lang="en-GB" dirty="0"/>
              <a:t>is used to replace a single or a sequence of characters with another character in the string.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GB" dirty="0" err="1" smtClean="0"/>
              <a:t>variable_name.replace</a:t>
            </a:r>
            <a:r>
              <a:rPr lang="en-GB" dirty="0" smtClean="0"/>
              <a:t>()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915" y="5120299"/>
            <a:ext cx="4038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err="1"/>
              <a:t>maketrans</a:t>
            </a:r>
            <a:r>
              <a:rPr lang="en-GB" b="1" dirty="0" smtClean="0"/>
              <a:t>()</a:t>
            </a:r>
            <a:r>
              <a:rPr lang="en-GB" dirty="0"/>
              <a:t> </a:t>
            </a:r>
            <a:r>
              <a:rPr lang="en-GB" dirty="0" smtClean="0"/>
              <a:t>- -  </a:t>
            </a:r>
            <a:r>
              <a:rPr lang="en-GB" dirty="0"/>
              <a:t>It is used to create a mapping table </a:t>
            </a:r>
            <a:r>
              <a:rPr lang="en-GB" dirty="0" smtClean="0"/>
              <a:t>that can be used with translate(), which </a:t>
            </a:r>
            <a:r>
              <a:rPr lang="en-GB" dirty="0"/>
              <a:t>helps replacing the multiple characters at once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ASCII value: Foe each character a asci value is assigned, which will be converted to binary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Ex: Input: </a:t>
            </a:r>
            <a:r>
              <a:rPr lang="en-GB" dirty="0" err="1" smtClean="0"/>
              <a:t>ord</a:t>
            </a:r>
            <a:r>
              <a:rPr lang="en-GB" dirty="0" smtClean="0"/>
              <a:t>(“a”) output:  97</a:t>
            </a:r>
            <a:r>
              <a:rPr lang="en-GB" smtClean="0"/>
              <a:t>, Input: bin(97) 0uput:ob1100001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	Syntax</a:t>
            </a:r>
            <a:r>
              <a:rPr lang="en-GB" dirty="0"/>
              <a:t>: </a:t>
            </a:r>
            <a:r>
              <a:rPr lang="en-IN" dirty="0" err="1"/>
              <a:t>variable_name.maketrans</a:t>
            </a:r>
            <a:r>
              <a:rPr lang="en-IN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translate</a:t>
            </a:r>
            <a:r>
              <a:rPr lang="en-GB" b="1" dirty="0" smtClean="0"/>
              <a:t>()</a:t>
            </a:r>
            <a:r>
              <a:rPr lang="en-GB" dirty="0" smtClean="0"/>
              <a:t>  - - It </a:t>
            </a:r>
            <a:r>
              <a:rPr lang="en-GB" dirty="0"/>
              <a:t>returns the translated string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	</a:t>
            </a:r>
            <a:r>
              <a:rPr lang="en-GB" b="1" i="1" dirty="0" smtClean="0"/>
              <a:t>Syntax</a:t>
            </a:r>
            <a:r>
              <a:rPr lang="en-GB" dirty="0"/>
              <a:t>: </a:t>
            </a:r>
            <a:r>
              <a:rPr lang="en-IN" dirty="0" err="1" smtClean="0"/>
              <a:t>variable_name.translate</a:t>
            </a:r>
            <a:r>
              <a:rPr lang="en-IN" dirty="0" smtClean="0"/>
              <a:t>()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71" y="4891821"/>
            <a:ext cx="4171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11C1-31F9-EBBE-9F91-0E5FEEA2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4" y="81445"/>
            <a:ext cx="10515600" cy="5743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GB" b="1" dirty="0" smtClean="0"/>
              <a:t>partition()  - - </a:t>
            </a:r>
            <a:r>
              <a:rPr lang="en-GB" dirty="0" smtClean="0"/>
              <a:t>This </a:t>
            </a:r>
            <a:r>
              <a:rPr lang="en-GB" dirty="0"/>
              <a:t>method is </a:t>
            </a:r>
            <a:r>
              <a:rPr lang="en-GB" dirty="0" smtClean="0"/>
              <a:t>used </a:t>
            </a:r>
            <a:r>
              <a:rPr lang="en-GB" dirty="0"/>
              <a:t>to split the string into three parts.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contains 3 parts namely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efore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split values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value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split value.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i="1" dirty="0" smtClean="0"/>
              <a:t> Syntax</a:t>
            </a:r>
            <a:r>
              <a:rPr lang="en-GB" dirty="0"/>
              <a:t>: </a:t>
            </a:r>
            <a:r>
              <a:rPr lang="en-IN" dirty="0" err="1"/>
              <a:t>variable_name.partition</a:t>
            </a:r>
            <a:r>
              <a:rPr lang="en-IN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64" y="3179641"/>
            <a:ext cx="4314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5844-E03D-EAAC-F441-045F87D2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9" y="130664"/>
            <a:ext cx="10515600" cy="710640"/>
          </a:xfrm>
        </p:spPr>
        <p:txBody>
          <a:bodyPr>
            <a:normAutofit fontScale="90000"/>
          </a:bodyPr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2B4-6F5B-3BC0-E5F0-463AB68E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21" y="841304"/>
            <a:ext cx="10515600" cy="5239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are some </a:t>
            </a:r>
            <a:r>
              <a:rPr lang="en-US" dirty="0" smtClean="0"/>
              <a:t>characters or elements </a:t>
            </a:r>
            <a:r>
              <a:rPr lang="en-US" dirty="0"/>
              <a:t>which can not be inserted in a single, double, triple quote.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Ex: ‘, ‘’, ‘’’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Hence we use escape characters.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“\” - Back slash symbol followed </a:t>
            </a:r>
            <a:r>
              <a:rPr lang="en-US" dirty="0"/>
              <a:t>by the character which you want to insert.</a:t>
            </a:r>
          </a:p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escape </a:t>
            </a:r>
            <a:r>
              <a:rPr lang="en-US" dirty="0" smtClean="0"/>
              <a:t>characters.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\n – New line (creates new string)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\b – Back space (deletes the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\t – tab space (adds space)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6" y="99462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 smtClean="0"/>
              <a:t>RULES FOR WRITING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46" y="1481747"/>
            <a:ext cx="11478400" cy="36920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4500" dirty="0" smtClean="0"/>
              <a:t>we </a:t>
            </a:r>
            <a:r>
              <a:rPr lang="en-GB" sz="4500" dirty="0"/>
              <a:t>can use numbers </a:t>
            </a:r>
            <a:r>
              <a:rPr lang="en-GB" sz="4500" dirty="0" smtClean="0"/>
              <a:t>0–9</a:t>
            </a:r>
          </a:p>
          <a:p>
            <a:pPr marL="0" indent="0">
              <a:buNone/>
            </a:pPr>
            <a:endParaRPr lang="en-GB" sz="4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4500" dirty="0"/>
              <a:t>we can use alphabets a-z or </a:t>
            </a:r>
            <a:r>
              <a:rPr lang="en-GB" sz="4500" dirty="0" smtClean="0"/>
              <a:t>A-Z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4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4500" dirty="0"/>
              <a:t>we can use special symbols including space </a:t>
            </a:r>
            <a:r>
              <a:rPr lang="en-GB" sz="4500" dirty="0" smtClean="0"/>
              <a:t>!@#$%^&amp;*_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1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8" y="-23446"/>
            <a:ext cx="10515600" cy="1325563"/>
          </a:xfrm>
        </p:spPr>
        <p:txBody>
          <a:bodyPr/>
          <a:lstStyle/>
          <a:p>
            <a:r>
              <a:rPr lang="en-GB" b="1" dirty="0" smtClean="0"/>
              <a:t>PROPERTIES OF STRING: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8" y="1411408"/>
            <a:ext cx="11267830" cy="485652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Strings </a:t>
            </a:r>
            <a:r>
              <a:rPr lang="en-GB" dirty="0"/>
              <a:t>are immutable</a:t>
            </a:r>
            <a:r>
              <a:rPr lang="en-GB" dirty="0" smtClean="0"/>
              <a:t>. We can not manipulate the strings.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they can hold sequence of characters using, alphabets, numbers, symbols including space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inside a string each character contains a INDEX value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Index value starts from 0, 1</a:t>
            </a:r>
            <a:r>
              <a:rPr lang="en-GB" dirty="0" smtClean="0"/>
              <a:t>,…………………..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We are having 2 types of </a:t>
            </a:r>
            <a:r>
              <a:rPr lang="en-GB" dirty="0" smtClean="0"/>
              <a:t>INDEX VALUES.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Positive indexing which reads all the characters in a string from left to right starting with 0,1,…….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Negative indexing which reads all the characters in a string from right to left starting with -1,-2,……..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77" y="3490640"/>
            <a:ext cx="3196492" cy="13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to access characters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dirty="0" smtClean="0"/>
              <a:t>Accessing </a:t>
            </a:r>
            <a:r>
              <a:rPr lang="en-GB" sz="4400" dirty="0"/>
              <a:t>is divided in to 2 </a:t>
            </a:r>
            <a:r>
              <a:rPr lang="en-GB" sz="4400" dirty="0" smtClean="0"/>
              <a:t>types: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Single character accessing also known as INDEXING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Multiple </a:t>
            </a:r>
            <a:r>
              <a:rPr lang="en-GB" dirty="0"/>
              <a:t>character accessing also known as SLICING.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1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INDEXING 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157" y="1203568"/>
            <a:ext cx="10978661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effectLst/>
                <a:latin typeface="source-serif-pro"/>
              </a:rPr>
              <a:t>Definition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effectLst/>
                <a:latin typeface="source-serif-pro"/>
              </a:rPr>
              <a:t>: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indexing refers to the process of accessing a specific element in a sequence, such as a string or list, using its position or index number.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i="1" dirty="0">
                <a:latin typeface="source-serif-pro"/>
              </a:rPr>
              <a:t>Syntax</a:t>
            </a:r>
            <a:r>
              <a:rPr lang="en-US" altLang="en-US" sz="2400" dirty="0">
                <a:latin typeface="source-serif-pro"/>
              </a:rPr>
              <a:t>:   Variable.name[Index_value</a:t>
            </a:r>
            <a:r>
              <a:rPr lang="en-US" altLang="en-US" sz="2400" dirty="0" smtClean="0">
                <a:latin typeface="source-serif-pro"/>
              </a:rPr>
              <a:t>]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latin typeface="source-serif-pro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i="1" dirty="0">
                <a:latin typeface="source-serif-pro"/>
              </a:rPr>
              <a:t>Types of </a:t>
            </a:r>
            <a:r>
              <a:rPr lang="en-US" altLang="en-US" sz="2400" b="1" i="1" dirty="0" smtClean="0">
                <a:latin typeface="source-serif-pro"/>
              </a:rPr>
              <a:t>indexing 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400" b="1" i="1" dirty="0">
              <a:latin typeface="source-serif-pro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b="1" i="1" dirty="0">
                <a:latin typeface="source-serif-pro"/>
              </a:rPr>
              <a:t>P</a:t>
            </a:r>
            <a:r>
              <a:rPr lang="en-US" altLang="en-US" sz="2400" b="1" i="1" dirty="0" smtClean="0">
                <a:latin typeface="source-serif-pro"/>
              </a:rPr>
              <a:t>ositive </a:t>
            </a:r>
            <a:r>
              <a:rPr lang="en-US" altLang="en-US" sz="2400" b="1" i="1" dirty="0">
                <a:latin typeface="source-serif-pro"/>
              </a:rPr>
              <a:t>indexing</a:t>
            </a:r>
            <a:r>
              <a:rPr lang="en-US" altLang="en-US" sz="2400" i="1" dirty="0">
                <a:latin typeface="source-serif-pro"/>
              </a:rPr>
              <a:t> - </a:t>
            </a:r>
            <a:r>
              <a:rPr lang="en-US" altLang="en-US" sz="2400" i="1" dirty="0" smtClean="0">
                <a:latin typeface="source-serif-pro"/>
              </a:rPr>
              <a:t>we </a:t>
            </a:r>
            <a:r>
              <a:rPr lang="en-US" altLang="en-US" sz="2400" i="1" dirty="0">
                <a:latin typeface="source-serif-pro"/>
              </a:rPr>
              <a:t>use the positive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i="1" dirty="0">
                <a:latin typeface="source-serif-pro"/>
              </a:rPr>
              <a:t>	 index value to access the </a:t>
            </a:r>
            <a:r>
              <a:rPr lang="en-US" altLang="en-US" sz="2400" i="1" dirty="0" smtClean="0">
                <a:latin typeface="source-serif-pro"/>
              </a:rPr>
              <a:t>character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b="1" i="1" dirty="0" smtClean="0">
                <a:latin typeface="source-serif-pro"/>
              </a:rPr>
              <a:t>2.  Negative</a:t>
            </a:r>
            <a:r>
              <a:rPr lang="en-US" altLang="en-US" sz="2400" b="1" dirty="0">
                <a:latin typeface="source-serif-pro"/>
              </a:rPr>
              <a:t> </a:t>
            </a:r>
            <a:r>
              <a:rPr lang="en-US" altLang="en-US" sz="2400" b="1" i="1" dirty="0">
                <a:latin typeface="source-serif-pro"/>
              </a:rPr>
              <a:t>indexing</a:t>
            </a:r>
            <a:r>
              <a:rPr lang="en-US" altLang="en-US" sz="2400" i="1" dirty="0">
                <a:latin typeface="source-serif-pro"/>
              </a:rPr>
              <a:t> - we use the negative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i="1" dirty="0" smtClean="0">
                <a:latin typeface="source-serif-pro"/>
              </a:rPr>
              <a:t>	index </a:t>
            </a:r>
            <a:r>
              <a:rPr lang="en-US" altLang="en-US" sz="2400" i="1" dirty="0">
                <a:latin typeface="source-serif-pro"/>
              </a:rPr>
              <a:t>value to do the same.</a:t>
            </a:r>
            <a:endParaRPr lang="en-US" altLang="en-US" sz="2400" dirty="0"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01" y="4732214"/>
            <a:ext cx="5099797" cy="20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/>
              <a:t>SLICING: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00" y="1184764"/>
            <a:ext cx="102338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i="1" dirty="0"/>
              <a:t>Definition</a:t>
            </a:r>
            <a:r>
              <a:rPr lang="en-GB" dirty="0"/>
              <a:t>: it is a function, “slice []” which returns a slice object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We can get  </a:t>
            </a:r>
            <a:r>
              <a:rPr lang="en-GB" dirty="0"/>
              <a:t>a range of characters by using the </a:t>
            </a:r>
            <a:r>
              <a:rPr lang="en-GB" dirty="0" smtClean="0"/>
              <a:t>slicing &amp;</a:t>
            </a:r>
            <a:r>
              <a:rPr lang="en-US" b="1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is about obtaining a sub-string from given string by slicing it </a:t>
            </a:r>
            <a:r>
              <a:rPr lang="en-US" dirty="0" smtClean="0"/>
              <a:t>respectively </a:t>
            </a:r>
            <a:r>
              <a:rPr lang="en-US" dirty="0"/>
              <a:t>from start to end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Syntax</a:t>
            </a:r>
            <a:r>
              <a:rPr lang="en-US" b="1" dirty="0"/>
              <a:t> : </a:t>
            </a:r>
            <a:r>
              <a:rPr lang="en-US" dirty="0" smtClean="0"/>
              <a:t>variable.name[starting </a:t>
            </a:r>
            <a:r>
              <a:rPr lang="en-US" dirty="0"/>
              <a:t>index : ending index</a:t>
            </a:r>
            <a:r>
              <a:rPr lang="en-US" dirty="0" smtClean="0"/>
              <a:t>].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smtClean="0"/>
              <a:t>Slicing </a:t>
            </a:r>
            <a:r>
              <a:rPr lang="en-US" b="1" i="1" dirty="0"/>
              <a:t>is of </a:t>
            </a:r>
            <a:r>
              <a:rPr lang="en-US" b="1" i="1" dirty="0" smtClean="0"/>
              <a:t>2</a:t>
            </a:r>
            <a:r>
              <a:rPr lang="en-US" b="1" i="1" dirty="0"/>
              <a:t> types</a:t>
            </a:r>
            <a:r>
              <a:rPr lang="en-US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Positive </a:t>
            </a:r>
            <a:r>
              <a:rPr lang="en-US" dirty="0"/>
              <a:t>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Negative </a:t>
            </a:r>
            <a:r>
              <a:rPr lang="en-US" dirty="0"/>
              <a:t>slicing</a:t>
            </a:r>
          </a:p>
          <a:p>
            <a:endParaRPr lang="en-US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58" y="4624352"/>
            <a:ext cx="6498899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smtClean="0"/>
              <a:t>FEW EXAMPLES ON SLICING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016" y="1157671"/>
            <a:ext cx="7688384" cy="56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243</TotalTime>
  <Words>1488</Words>
  <Application>Microsoft Office PowerPoint</Application>
  <PresentationFormat>Widescreen</PresentationFormat>
  <Paragraphs>195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Corbel</vt:lpstr>
      <vt:lpstr>source-serif-pro</vt:lpstr>
      <vt:lpstr>Times New Roman</vt:lpstr>
      <vt:lpstr>Wingdings</vt:lpstr>
      <vt:lpstr>Depth</vt:lpstr>
      <vt:lpstr>STRINGS – “Python”</vt:lpstr>
      <vt:lpstr>CONTENT:</vt:lpstr>
      <vt:lpstr>PowerPoint Presentation</vt:lpstr>
      <vt:lpstr>RULES FOR WRITING A STRING</vt:lpstr>
      <vt:lpstr>PROPERTIES OF STRING:</vt:lpstr>
      <vt:lpstr>How to access characters in a string</vt:lpstr>
      <vt:lpstr>INDEXING :</vt:lpstr>
      <vt:lpstr>SLICING:</vt:lpstr>
      <vt:lpstr>FEW EXAMPLES ON SLICING</vt:lpstr>
      <vt:lpstr>LENGTH FUNCTION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ESCAPE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- Python</dc:title>
  <dc:creator>MD MOBASSIR HASSAN</dc:creator>
  <cp:lastModifiedBy>anurag saran maddaly</cp:lastModifiedBy>
  <cp:revision>29</cp:revision>
  <dcterms:created xsi:type="dcterms:W3CDTF">2023-05-29T11:19:30Z</dcterms:created>
  <dcterms:modified xsi:type="dcterms:W3CDTF">2023-06-06T08:38:40Z</dcterms:modified>
</cp:coreProperties>
</file>