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75F383-1ABC-4B2D-A010-28CD6EC9B331}" type="doc">
      <dgm:prSet loTypeId="urn:microsoft.com/office/officeart/2008/layout/VerticalCurvedList" loCatId="list" qsTypeId="urn:microsoft.com/office/officeart/2005/8/quickstyle/simple1" qsCatId="simple" csTypeId="urn:microsoft.com/office/officeart/2005/8/colors/accent0_2" csCatId="mainScheme" phldr="1"/>
      <dgm:spPr/>
      <dgm:t>
        <a:bodyPr/>
        <a:lstStyle/>
        <a:p>
          <a:endParaRPr lang="en-US"/>
        </a:p>
      </dgm:t>
    </dgm:pt>
    <dgm:pt modelId="{B65F182A-31FA-4048-828D-DFF0ABBEFB51}">
      <dgm:prSet phldrT="[Text]"/>
      <dgm:spPr/>
      <dgm:t>
        <a:bodyPr/>
        <a:lstStyle/>
        <a:p>
          <a:r>
            <a:rPr lang="en-US" b="0" i="0" dirty="0" smtClean="0"/>
            <a:t>Smart Routing of Notifications.</a:t>
          </a:r>
          <a:endParaRPr lang="en-US" dirty="0"/>
        </a:p>
      </dgm:t>
    </dgm:pt>
    <dgm:pt modelId="{1B03401B-D1D6-40AF-AA55-CE10D0531CD3}" type="parTrans" cxnId="{E393691D-F8B9-4BD6-872F-BA2F174BCDB1}">
      <dgm:prSet/>
      <dgm:spPr/>
      <dgm:t>
        <a:bodyPr/>
        <a:lstStyle/>
        <a:p>
          <a:endParaRPr lang="en-US"/>
        </a:p>
      </dgm:t>
    </dgm:pt>
    <dgm:pt modelId="{482F1003-BCE7-4D00-AE77-A71CDC88FA9A}" type="sibTrans" cxnId="{E393691D-F8B9-4BD6-872F-BA2F174BCDB1}">
      <dgm:prSet/>
      <dgm:spPr/>
      <dgm:t>
        <a:bodyPr/>
        <a:lstStyle/>
        <a:p>
          <a:endParaRPr lang="en-US"/>
        </a:p>
      </dgm:t>
    </dgm:pt>
    <dgm:pt modelId="{A291CB1D-1FC8-4F8E-942C-5AE690E41E00}">
      <dgm:prSet phldrT="[Text]"/>
      <dgm:spPr/>
      <dgm:t>
        <a:bodyPr/>
        <a:lstStyle/>
        <a:p>
          <a:r>
            <a:rPr lang="en-US" b="0" i="0" dirty="0" smtClean="0"/>
            <a:t>Smart Traffic Light Management</a:t>
          </a:r>
        </a:p>
      </dgm:t>
    </dgm:pt>
    <dgm:pt modelId="{0FEB1453-A43E-4CDD-A645-9EFF265C0360}" type="parTrans" cxnId="{49A34990-6A39-44C6-A4CD-CB71775BA09F}">
      <dgm:prSet/>
      <dgm:spPr/>
      <dgm:t>
        <a:bodyPr/>
        <a:lstStyle/>
        <a:p>
          <a:endParaRPr lang="en-US"/>
        </a:p>
      </dgm:t>
    </dgm:pt>
    <dgm:pt modelId="{02181D7F-F74F-4E33-ACBE-0CC0F7478308}" type="sibTrans" cxnId="{49A34990-6A39-44C6-A4CD-CB71775BA09F}">
      <dgm:prSet/>
      <dgm:spPr/>
      <dgm:t>
        <a:bodyPr/>
        <a:lstStyle/>
        <a:p>
          <a:endParaRPr lang="en-US"/>
        </a:p>
      </dgm:t>
    </dgm:pt>
    <dgm:pt modelId="{1F39F960-ACE9-489E-B5D4-650B4975329C}">
      <dgm:prSet phldrT="[Text]"/>
      <dgm:spPr/>
      <dgm:t>
        <a:bodyPr/>
        <a:lstStyle/>
        <a:p>
          <a:r>
            <a:rPr lang="en-US" dirty="0" smtClean="0"/>
            <a:t>Home</a:t>
          </a:r>
          <a:r>
            <a:rPr lang="en-US" baseline="0" dirty="0" smtClean="0"/>
            <a:t> Monitoring</a:t>
          </a:r>
          <a:endParaRPr lang="en-US" dirty="0"/>
        </a:p>
      </dgm:t>
    </dgm:pt>
    <dgm:pt modelId="{9853B5F0-BD4A-42AF-AAEB-BE618367838C}" type="parTrans" cxnId="{D82AC645-5147-4554-A251-AB58956DDA78}">
      <dgm:prSet/>
      <dgm:spPr/>
      <dgm:t>
        <a:bodyPr/>
        <a:lstStyle/>
        <a:p>
          <a:endParaRPr lang="en-US"/>
        </a:p>
      </dgm:t>
    </dgm:pt>
    <dgm:pt modelId="{3B7CD027-0A0D-42E5-8354-055CE2E30376}" type="sibTrans" cxnId="{D82AC645-5147-4554-A251-AB58956DDA78}">
      <dgm:prSet/>
      <dgm:spPr/>
      <dgm:t>
        <a:bodyPr/>
        <a:lstStyle/>
        <a:p>
          <a:endParaRPr lang="en-US"/>
        </a:p>
      </dgm:t>
    </dgm:pt>
    <dgm:pt modelId="{A8C46D8C-E429-4A4D-901B-BAAF199FF852}">
      <dgm:prSet/>
      <dgm:spPr/>
      <dgm:t>
        <a:bodyPr/>
        <a:lstStyle/>
        <a:p>
          <a:r>
            <a:rPr lang="en-US" dirty="0" smtClean="0"/>
            <a:t>Destination Prediction</a:t>
          </a:r>
          <a:endParaRPr lang="en-US" dirty="0"/>
        </a:p>
      </dgm:t>
    </dgm:pt>
    <dgm:pt modelId="{AE3AF939-F0E4-4F69-BAE6-0D2C6891EBD7}" type="parTrans" cxnId="{C5EBF4BA-3E2E-4E00-9804-B721295D6D47}">
      <dgm:prSet/>
      <dgm:spPr/>
      <dgm:t>
        <a:bodyPr/>
        <a:lstStyle/>
        <a:p>
          <a:endParaRPr lang="en-US"/>
        </a:p>
      </dgm:t>
    </dgm:pt>
    <dgm:pt modelId="{4FF00DC8-9D50-4399-B55F-16FA3CC003E7}" type="sibTrans" cxnId="{C5EBF4BA-3E2E-4E00-9804-B721295D6D47}">
      <dgm:prSet/>
      <dgm:spPr/>
      <dgm:t>
        <a:bodyPr/>
        <a:lstStyle/>
        <a:p>
          <a:endParaRPr lang="en-US"/>
        </a:p>
      </dgm:t>
    </dgm:pt>
    <dgm:pt modelId="{1A4D20A8-7014-4DED-8471-42DFFF8CDB8E}">
      <dgm:prSet/>
      <dgm:spPr/>
      <dgm:t>
        <a:bodyPr/>
        <a:lstStyle/>
        <a:p>
          <a:r>
            <a:rPr lang="en-US" dirty="0" smtClean="0"/>
            <a:t>Smart</a:t>
          </a:r>
          <a:r>
            <a:rPr lang="en-US" baseline="0" dirty="0" smtClean="0"/>
            <a:t> Alarm-Clock</a:t>
          </a:r>
          <a:endParaRPr lang="en-US" dirty="0"/>
        </a:p>
      </dgm:t>
    </dgm:pt>
    <dgm:pt modelId="{80CF13FA-785B-4FF4-BD7C-2A46BE7450F7}" type="parTrans" cxnId="{AEF9BAAA-7A7D-4A39-B9F4-44A3D51DF2A2}">
      <dgm:prSet/>
      <dgm:spPr/>
      <dgm:t>
        <a:bodyPr/>
        <a:lstStyle/>
        <a:p>
          <a:endParaRPr lang="en-US"/>
        </a:p>
      </dgm:t>
    </dgm:pt>
    <dgm:pt modelId="{7610FDA0-3EB7-483C-98D3-1B6132C19A86}" type="sibTrans" cxnId="{AEF9BAAA-7A7D-4A39-B9F4-44A3D51DF2A2}">
      <dgm:prSet/>
      <dgm:spPr/>
      <dgm:t>
        <a:bodyPr/>
        <a:lstStyle/>
        <a:p>
          <a:endParaRPr lang="en-US"/>
        </a:p>
      </dgm:t>
    </dgm:pt>
    <dgm:pt modelId="{DD8246D8-4569-4814-B10F-610AE8B8BEED}">
      <dgm:prSet phldrT="[Text]"/>
      <dgm:spPr/>
      <dgm:t>
        <a:bodyPr/>
        <a:lstStyle/>
        <a:p>
          <a:r>
            <a:rPr lang="en-US" b="0" i="0" dirty="0" smtClean="0"/>
            <a:t>Predicted Passenger Flow </a:t>
          </a:r>
        </a:p>
      </dgm:t>
    </dgm:pt>
    <dgm:pt modelId="{FCE10ABA-70BE-461B-A5F2-9B739675D765}" type="parTrans" cxnId="{C9CA325B-5CBE-4FA2-BCD0-411054FF1772}">
      <dgm:prSet/>
      <dgm:spPr/>
      <dgm:t>
        <a:bodyPr/>
        <a:lstStyle/>
        <a:p>
          <a:endParaRPr lang="en-US"/>
        </a:p>
      </dgm:t>
    </dgm:pt>
    <dgm:pt modelId="{A3FB73F1-7C09-4336-98D1-796329BD5635}" type="sibTrans" cxnId="{C9CA325B-5CBE-4FA2-BCD0-411054FF1772}">
      <dgm:prSet/>
      <dgm:spPr/>
      <dgm:t>
        <a:bodyPr/>
        <a:lstStyle/>
        <a:p>
          <a:endParaRPr lang="en-US"/>
        </a:p>
      </dgm:t>
    </dgm:pt>
    <dgm:pt modelId="{A9D7C7BA-3CFE-443F-B4B0-013F20400DEF}" type="pres">
      <dgm:prSet presAssocID="{4D75F383-1ABC-4B2D-A010-28CD6EC9B331}" presName="Name0" presStyleCnt="0">
        <dgm:presLayoutVars>
          <dgm:chMax val="7"/>
          <dgm:chPref val="7"/>
          <dgm:dir/>
        </dgm:presLayoutVars>
      </dgm:prSet>
      <dgm:spPr/>
      <dgm:t>
        <a:bodyPr/>
        <a:lstStyle/>
        <a:p>
          <a:endParaRPr lang="en-US"/>
        </a:p>
      </dgm:t>
    </dgm:pt>
    <dgm:pt modelId="{3C66FBE5-7824-4B5C-B15B-E0FE337DECB2}" type="pres">
      <dgm:prSet presAssocID="{4D75F383-1ABC-4B2D-A010-28CD6EC9B331}" presName="Name1" presStyleCnt="0"/>
      <dgm:spPr/>
    </dgm:pt>
    <dgm:pt modelId="{244FD8D3-9C7A-4B74-8E34-637730691B7C}" type="pres">
      <dgm:prSet presAssocID="{4D75F383-1ABC-4B2D-A010-28CD6EC9B331}" presName="cycle" presStyleCnt="0"/>
      <dgm:spPr/>
    </dgm:pt>
    <dgm:pt modelId="{572570E2-CF98-4262-BE50-E8D5F3DC574B}" type="pres">
      <dgm:prSet presAssocID="{4D75F383-1ABC-4B2D-A010-28CD6EC9B331}" presName="srcNode" presStyleLbl="node1" presStyleIdx="0" presStyleCnt="6"/>
      <dgm:spPr/>
    </dgm:pt>
    <dgm:pt modelId="{6472E5B7-5BBC-46B5-BE63-07720AE54E19}" type="pres">
      <dgm:prSet presAssocID="{4D75F383-1ABC-4B2D-A010-28CD6EC9B331}" presName="conn" presStyleLbl="parChTrans1D2" presStyleIdx="0" presStyleCnt="1"/>
      <dgm:spPr/>
      <dgm:t>
        <a:bodyPr/>
        <a:lstStyle/>
        <a:p>
          <a:endParaRPr lang="en-US"/>
        </a:p>
      </dgm:t>
    </dgm:pt>
    <dgm:pt modelId="{53DC30A3-F56E-4C54-A013-E8B2EA0AA65C}" type="pres">
      <dgm:prSet presAssocID="{4D75F383-1ABC-4B2D-A010-28CD6EC9B331}" presName="extraNode" presStyleLbl="node1" presStyleIdx="0" presStyleCnt="6"/>
      <dgm:spPr/>
    </dgm:pt>
    <dgm:pt modelId="{5289E0D1-4F31-4AAE-B372-602028BA215C}" type="pres">
      <dgm:prSet presAssocID="{4D75F383-1ABC-4B2D-A010-28CD6EC9B331}" presName="dstNode" presStyleLbl="node1" presStyleIdx="0" presStyleCnt="6"/>
      <dgm:spPr/>
    </dgm:pt>
    <dgm:pt modelId="{F31D8FE0-76AA-42A6-BE37-CE7C856AFFCD}" type="pres">
      <dgm:prSet presAssocID="{B65F182A-31FA-4048-828D-DFF0ABBEFB51}" presName="text_1" presStyleLbl="node1" presStyleIdx="0" presStyleCnt="6">
        <dgm:presLayoutVars>
          <dgm:bulletEnabled val="1"/>
        </dgm:presLayoutVars>
      </dgm:prSet>
      <dgm:spPr/>
      <dgm:t>
        <a:bodyPr/>
        <a:lstStyle/>
        <a:p>
          <a:endParaRPr lang="en-US"/>
        </a:p>
      </dgm:t>
    </dgm:pt>
    <dgm:pt modelId="{3F3303E5-F7F4-450F-A0E8-21A6E78A55DD}" type="pres">
      <dgm:prSet presAssocID="{B65F182A-31FA-4048-828D-DFF0ABBEFB51}" presName="accent_1" presStyleCnt="0"/>
      <dgm:spPr/>
    </dgm:pt>
    <dgm:pt modelId="{6772B31A-BE93-4E2B-945B-EC63A10F8FD9}" type="pres">
      <dgm:prSet presAssocID="{B65F182A-31FA-4048-828D-DFF0ABBEFB51}" presName="accentRepeatNode" presStyleLbl="solidFgAcc1" presStyleIdx="0" presStyleCnt="6"/>
      <dgm:spPr/>
    </dgm:pt>
    <dgm:pt modelId="{DB32564F-1878-45D2-B171-3C9E144CD843}" type="pres">
      <dgm:prSet presAssocID="{A291CB1D-1FC8-4F8E-942C-5AE690E41E00}" presName="text_2" presStyleLbl="node1" presStyleIdx="1" presStyleCnt="6">
        <dgm:presLayoutVars>
          <dgm:bulletEnabled val="1"/>
        </dgm:presLayoutVars>
      </dgm:prSet>
      <dgm:spPr/>
      <dgm:t>
        <a:bodyPr/>
        <a:lstStyle/>
        <a:p>
          <a:endParaRPr lang="en-US"/>
        </a:p>
      </dgm:t>
    </dgm:pt>
    <dgm:pt modelId="{359E5A13-0E3E-45B1-BC17-26F59219B08B}" type="pres">
      <dgm:prSet presAssocID="{A291CB1D-1FC8-4F8E-942C-5AE690E41E00}" presName="accent_2" presStyleCnt="0"/>
      <dgm:spPr/>
    </dgm:pt>
    <dgm:pt modelId="{49BB8FF2-2753-43A4-820C-4A88B21C4B83}" type="pres">
      <dgm:prSet presAssocID="{A291CB1D-1FC8-4F8E-942C-5AE690E41E00}" presName="accentRepeatNode" presStyleLbl="solidFgAcc1" presStyleIdx="1" presStyleCnt="6"/>
      <dgm:spPr/>
    </dgm:pt>
    <dgm:pt modelId="{120DFE1D-4AD0-4B46-93F1-B85AA06EA0EB}" type="pres">
      <dgm:prSet presAssocID="{DD8246D8-4569-4814-B10F-610AE8B8BEED}" presName="text_3" presStyleLbl="node1" presStyleIdx="2" presStyleCnt="6">
        <dgm:presLayoutVars>
          <dgm:bulletEnabled val="1"/>
        </dgm:presLayoutVars>
      </dgm:prSet>
      <dgm:spPr/>
      <dgm:t>
        <a:bodyPr/>
        <a:lstStyle/>
        <a:p>
          <a:endParaRPr lang="en-US"/>
        </a:p>
      </dgm:t>
    </dgm:pt>
    <dgm:pt modelId="{A410872C-5E54-4E38-BF91-9B0B3256AEDF}" type="pres">
      <dgm:prSet presAssocID="{DD8246D8-4569-4814-B10F-610AE8B8BEED}" presName="accent_3" presStyleCnt="0"/>
      <dgm:spPr/>
    </dgm:pt>
    <dgm:pt modelId="{4616B80A-F9F2-4A48-8965-23AFF2D02E16}" type="pres">
      <dgm:prSet presAssocID="{DD8246D8-4569-4814-B10F-610AE8B8BEED}" presName="accentRepeatNode" presStyleLbl="solidFgAcc1" presStyleIdx="2" presStyleCnt="6"/>
      <dgm:spPr/>
    </dgm:pt>
    <dgm:pt modelId="{4F510532-6C7E-4406-8E29-919436F9AE0D}" type="pres">
      <dgm:prSet presAssocID="{1A4D20A8-7014-4DED-8471-42DFFF8CDB8E}" presName="text_4" presStyleLbl="node1" presStyleIdx="3" presStyleCnt="6">
        <dgm:presLayoutVars>
          <dgm:bulletEnabled val="1"/>
        </dgm:presLayoutVars>
      </dgm:prSet>
      <dgm:spPr/>
      <dgm:t>
        <a:bodyPr/>
        <a:lstStyle/>
        <a:p>
          <a:endParaRPr lang="en-US"/>
        </a:p>
      </dgm:t>
    </dgm:pt>
    <dgm:pt modelId="{98C40259-9BB3-4C40-81F6-C99C9587102A}" type="pres">
      <dgm:prSet presAssocID="{1A4D20A8-7014-4DED-8471-42DFFF8CDB8E}" presName="accent_4" presStyleCnt="0"/>
      <dgm:spPr/>
    </dgm:pt>
    <dgm:pt modelId="{E1AE354F-A858-4934-8EB6-F5F347EF5367}" type="pres">
      <dgm:prSet presAssocID="{1A4D20A8-7014-4DED-8471-42DFFF8CDB8E}" presName="accentRepeatNode" presStyleLbl="solidFgAcc1" presStyleIdx="3" presStyleCnt="6"/>
      <dgm:spPr/>
    </dgm:pt>
    <dgm:pt modelId="{6B264EEB-BA24-4FAE-B197-8DA690DD2EC6}" type="pres">
      <dgm:prSet presAssocID="{A8C46D8C-E429-4A4D-901B-BAAF199FF852}" presName="text_5" presStyleLbl="node1" presStyleIdx="4" presStyleCnt="6">
        <dgm:presLayoutVars>
          <dgm:bulletEnabled val="1"/>
        </dgm:presLayoutVars>
      </dgm:prSet>
      <dgm:spPr/>
      <dgm:t>
        <a:bodyPr/>
        <a:lstStyle/>
        <a:p>
          <a:endParaRPr lang="en-US"/>
        </a:p>
      </dgm:t>
    </dgm:pt>
    <dgm:pt modelId="{F1D740DD-A2EA-4C78-A294-082CDC896724}" type="pres">
      <dgm:prSet presAssocID="{A8C46D8C-E429-4A4D-901B-BAAF199FF852}" presName="accent_5" presStyleCnt="0"/>
      <dgm:spPr/>
    </dgm:pt>
    <dgm:pt modelId="{0BEC1F99-6EE1-44FC-9D00-10E1F3496A89}" type="pres">
      <dgm:prSet presAssocID="{A8C46D8C-E429-4A4D-901B-BAAF199FF852}" presName="accentRepeatNode" presStyleLbl="solidFgAcc1" presStyleIdx="4" presStyleCnt="6"/>
      <dgm:spPr/>
    </dgm:pt>
    <dgm:pt modelId="{CB6E342F-712C-42EE-9A0C-3AEFB4235A38}" type="pres">
      <dgm:prSet presAssocID="{1F39F960-ACE9-489E-B5D4-650B4975329C}" presName="text_6" presStyleLbl="node1" presStyleIdx="5" presStyleCnt="6">
        <dgm:presLayoutVars>
          <dgm:bulletEnabled val="1"/>
        </dgm:presLayoutVars>
      </dgm:prSet>
      <dgm:spPr/>
      <dgm:t>
        <a:bodyPr/>
        <a:lstStyle/>
        <a:p>
          <a:endParaRPr lang="en-US"/>
        </a:p>
      </dgm:t>
    </dgm:pt>
    <dgm:pt modelId="{4753B79A-1E11-4E0B-9920-B8A1F920EE00}" type="pres">
      <dgm:prSet presAssocID="{1F39F960-ACE9-489E-B5D4-650B4975329C}" presName="accent_6" presStyleCnt="0"/>
      <dgm:spPr/>
    </dgm:pt>
    <dgm:pt modelId="{558D94C7-4FFF-4CCE-89EC-AE90ACD85BD2}" type="pres">
      <dgm:prSet presAssocID="{1F39F960-ACE9-489E-B5D4-650B4975329C}" presName="accentRepeatNode" presStyleLbl="solidFgAcc1" presStyleIdx="5" presStyleCnt="6"/>
      <dgm:spPr/>
    </dgm:pt>
  </dgm:ptLst>
  <dgm:cxnLst>
    <dgm:cxn modelId="{D82AC645-5147-4554-A251-AB58956DDA78}" srcId="{4D75F383-1ABC-4B2D-A010-28CD6EC9B331}" destId="{1F39F960-ACE9-489E-B5D4-650B4975329C}" srcOrd="5" destOrd="0" parTransId="{9853B5F0-BD4A-42AF-AAEB-BE618367838C}" sibTransId="{3B7CD027-0A0D-42E5-8354-055CE2E30376}"/>
    <dgm:cxn modelId="{C5EBF4BA-3E2E-4E00-9804-B721295D6D47}" srcId="{4D75F383-1ABC-4B2D-A010-28CD6EC9B331}" destId="{A8C46D8C-E429-4A4D-901B-BAAF199FF852}" srcOrd="4" destOrd="0" parTransId="{AE3AF939-F0E4-4F69-BAE6-0D2C6891EBD7}" sibTransId="{4FF00DC8-9D50-4399-B55F-16FA3CC003E7}"/>
    <dgm:cxn modelId="{C9CA325B-5CBE-4FA2-BCD0-411054FF1772}" srcId="{4D75F383-1ABC-4B2D-A010-28CD6EC9B331}" destId="{DD8246D8-4569-4814-B10F-610AE8B8BEED}" srcOrd="2" destOrd="0" parTransId="{FCE10ABA-70BE-461B-A5F2-9B739675D765}" sibTransId="{A3FB73F1-7C09-4336-98D1-796329BD5635}"/>
    <dgm:cxn modelId="{F4F1A3DF-0C24-4DE7-9A3C-14015720131E}" type="presOf" srcId="{4D75F383-1ABC-4B2D-A010-28CD6EC9B331}" destId="{A9D7C7BA-3CFE-443F-B4B0-013F20400DEF}" srcOrd="0" destOrd="0" presId="urn:microsoft.com/office/officeart/2008/layout/VerticalCurvedList"/>
    <dgm:cxn modelId="{275A0159-723C-46B8-BE31-DD7D2FAD895D}" type="presOf" srcId="{1A4D20A8-7014-4DED-8471-42DFFF8CDB8E}" destId="{4F510532-6C7E-4406-8E29-919436F9AE0D}" srcOrd="0" destOrd="0" presId="urn:microsoft.com/office/officeart/2008/layout/VerticalCurvedList"/>
    <dgm:cxn modelId="{E393691D-F8B9-4BD6-872F-BA2F174BCDB1}" srcId="{4D75F383-1ABC-4B2D-A010-28CD6EC9B331}" destId="{B65F182A-31FA-4048-828D-DFF0ABBEFB51}" srcOrd="0" destOrd="0" parTransId="{1B03401B-D1D6-40AF-AA55-CE10D0531CD3}" sibTransId="{482F1003-BCE7-4D00-AE77-A71CDC88FA9A}"/>
    <dgm:cxn modelId="{B02158E4-72F0-49B9-AD36-112FB346E9CA}" type="presOf" srcId="{A8C46D8C-E429-4A4D-901B-BAAF199FF852}" destId="{6B264EEB-BA24-4FAE-B197-8DA690DD2EC6}" srcOrd="0" destOrd="0" presId="urn:microsoft.com/office/officeart/2008/layout/VerticalCurvedList"/>
    <dgm:cxn modelId="{AEF9BAAA-7A7D-4A39-B9F4-44A3D51DF2A2}" srcId="{4D75F383-1ABC-4B2D-A010-28CD6EC9B331}" destId="{1A4D20A8-7014-4DED-8471-42DFFF8CDB8E}" srcOrd="3" destOrd="0" parTransId="{80CF13FA-785B-4FF4-BD7C-2A46BE7450F7}" sibTransId="{7610FDA0-3EB7-483C-98D3-1B6132C19A86}"/>
    <dgm:cxn modelId="{DD5800F5-4D35-41CA-A9BF-E993BDD0D767}" type="presOf" srcId="{1F39F960-ACE9-489E-B5D4-650B4975329C}" destId="{CB6E342F-712C-42EE-9A0C-3AEFB4235A38}" srcOrd="0" destOrd="0" presId="urn:microsoft.com/office/officeart/2008/layout/VerticalCurvedList"/>
    <dgm:cxn modelId="{49A34990-6A39-44C6-A4CD-CB71775BA09F}" srcId="{4D75F383-1ABC-4B2D-A010-28CD6EC9B331}" destId="{A291CB1D-1FC8-4F8E-942C-5AE690E41E00}" srcOrd="1" destOrd="0" parTransId="{0FEB1453-A43E-4CDD-A645-9EFF265C0360}" sibTransId="{02181D7F-F74F-4E33-ACBE-0CC0F7478308}"/>
    <dgm:cxn modelId="{E30D8795-1C30-4C9A-A8D2-12CC9699824E}" type="presOf" srcId="{482F1003-BCE7-4D00-AE77-A71CDC88FA9A}" destId="{6472E5B7-5BBC-46B5-BE63-07720AE54E19}" srcOrd="0" destOrd="0" presId="urn:microsoft.com/office/officeart/2008/layout/VerticalCurvedList"/>
    <dgm:cxn modelId="{AFDC2D61-24E4-4DBB-8F9B-03F85574744B}" type="presOf" srcId="{A291CB1D-1FC8-4F8E-942C-5AE690E41E00}" destId="{DB32564F-1878-45D2-B171-3C9E144CD843}" srcOrd="0" destOrd="0" presId="urn:microsoft.com/office/officeart/2008/layout/VerticalCurvedList"/>
    <dgm:cxn modelId="{F4557553-EFAB-4FC3-8C94-8DA97D043305}" type="presOf" srcId="{B65F182A-31FA-4048-828D-DFF0ABBEFB51}" destId="{F31D8FE0-76AA-42A6-BE37-CE7C856AFFCD}" srcOrd="0" destOrd="0" presId="urn:microsoft.com/office/officeart/2008/layout/VerticalCurvedList"/>
    <dgm:cxn modelId="{B1EF8AC0-F18B-4DA6-9DEB-F6BCB52D51CC}" type="presOf" srcId="{DD8246D8-4569-4814-B10F-610AE8B8BEED}" destId="{120DFE1D-4AD0-4B46-93F1-B85AA06EA0EB}" srcOrd="0" destOrd="0" presId="urn:microsoft.com/office/officeart/2008/layout/VerticalCurvedList"/>
    <dgm:cxn modelId="{A4699244-29C7-47A4-AB1B-82D7DFCA0E9E}" type="presParOf" srcId="{A9D7C7BA-3CFE-443F-B4B0-013F20400DEF}" destId="{3C66FBE5-7824-4B5C-B15B-E0FE337DECB2}" srcOrd="0" destOrd="0" presId="urn:microsoft.com/office/officeart/2008/layout/VerticalCurvedList"/>
    <dgm:cxn modelId="{14935A81-689B-438D-9BAE-C485E39A4C5D}" type="presParOf" srcId="{3C66FBE5-7824-4B5C-B15B-E0FE337DECB2}" destId="{244FD8D3-9C7A-4B74-8E34-637730691B7C}" srcOrd="0" destOrd="0" presId="urn:microsoft.com/office/officeart/2008/layout/VerticalCurvedList"/>
    <dgm:cxn modelId="{6114C868-5A2B-4397-B91D-34A49D9489E7}" type="presParOf" srcId="{244FD8D3-9C7A-4B74-8E34-637730691B7C}" destId="{572570E2-CF98-4262-BE50-E8D5F3DC574B}" srcOrd="0" destOrd="0" presId="urn:microsoft.com/office/officeart/2008/layout/VerticalCurvedList"/>
    <dgm:cxn modelId="{6DF8ABBA-52C8-4704-9ED3-47D272228220}" type="presParOf" srcId="{244FD8D3-9C7A-4B74-8E34-637730691B7C}" destId="{6472E5B7-5BBC-46B5-BE63-07720AE54E19}" srcOrd="1" destOrd="0" presId="urn:microsoft.com/office/officeart/2008/layout/VerticalCurvedList"/>
    <dgm:cxn modelId="{6FCCAA02-8967-4D7D-BEEA-F23313D77C9B}" type="presParOf" srcId="{244FD8D3-9C7A-4B74-8E34-637730691B7C}" destId="{53DC30A3-F56E-4C54-A013-E8B2EA0AA65C}" srcOrd="2" destOrd="0" presId="urn:microsoft.com/office/officeart/2008/layout/VerticalCurvedList"/>
    <dgm:cxn modelId="{DD70EDD9-4563-4EEA-8BD4-255B4E1BD4DF}" type="presParOf" srcId="{244FD8D3-9C7A-4B74-8E34-637730691B7C}" destId="{5289E0D1-4F31-4AAE-B372-602028BA215C}" srcOrd="3" destOrd="0" presId="urn:microsoft.com/office/officeart/2008/layout/VerticalCurvedList"/>
    <dgm:cxn modelId="{4F9A1E46-F72B-4CC5-809A-0632AF2D1311}" type="presParOf" srcId="{3C66FBE5-7824-4B5C-B15B-E0FE337DECB2}" destId="{F31D8FE0-76AA-42A6-BE37-CE7C856AFFCD}" srcOrd="1" destOrd="0" presId="urn:microsoft.com/office/officeart/2008/layout/VerticalCurvedList"/>
    <dgm:cxn modelId="{80080CA1-A3AF-4F68-8865-DCDFE82D77ED}" type="presParOf" srcId="{3C66FBE5-7824-4B5C-B15B-E0FE337DECB2}" destId="{3F3303E5-F7F4-450F-A0E8-21A6E78A55DD}" srcOrd="2" destOrd="0" presId="urn:microsoft.com/office/officeart/2008/layout/VerticalCurvedList"/>
    <dgm:cxn modelId="{048640AC-25E8-4EF3-A385-EA63546AEC19}" type="presParOf" srcId="{3F3303E5-F7F4-450F-A0E8-21A6E78A55DD}" destId="{6772B31A-BE93-4E2B-945B-EC63A10F8FD9}" srcOrd="0" destOrd="0" presId="urn:microsoft.com/office/officeart/2008/layout/VerticalCurvedList"/>
    <dgm:cxn modelId="{32179ECA-5B8B-46DD-BA34-387C08F1AEBA}" type="presParOf" srcId="{3C66FBE5-7824-4B5C-B15B-E0FE337DECB2}" destId="{DB32564F-1878-45D2-B171-3C9E144CD843}" srcOrd="3" destOrd="0" presId="urn:microsoft.com/office/officeart/2008/layout/VerticalCurvedList"/>
    <dgm:cxn modelId="{4B3850E0-BCE1-4450-A885-780BD69B65E5}" type="presParOf" srcId="{3C66FBE5-7824-4B5C-B15B-E0FE337DECB2}" destId="{359E5A13-0E3E-45B1-BC17-26F59219B08B}" srcOrd="4" destOrd="0" presId="urn:microsoft.com/office/officeart/2008/layout/VerticalCurvedList"/>
    <dgm:cxn modelId="{2E1015C5-571B-488A-AFB0-4D2902F09E2C}" type="presParOf" srcId="{359E5A13-0E3E-45B1-BC17-26F59219B08B}" destId="{49BB8FF2-2753-43A4-820C-4A88B21C4B83}" srcOrd="0" destOrd="0" presId="urn:microsoft.com/office/officeart/2008/layout/VerticalCurvedList"/>
    <dgm:cxn modelId="{CF5E4D88-4644-43CB-806E-36353B65AC2D}" type="presParOf" srcId="{3C66FBE5-7824-4B5C-B15B-E0FE337DECB2}" destId="{120DFE1D-4AD0-4B46-93F1-B85AA06EA0EB}" srcOrd="5" destOrd="0" presId="urn:microsoft.com/office/officeart/2008/layout/VerticalCurvedList"/>
    <dgm:cxn modelId="{B64B25CA-C905-49DF-9167-234F8A86E559}" type="presParOf" srcId="{3C66FBE5-7824-4B5C-B15B-E0FE337DECB2}" destId="{A410872C-5E54-4E38-BF91-9B0B3256AEDF}" srcOrd="6" destOrd="0" presId="urn:microsoft.com/office/officeart/2008/layout/VerticalCurvedList"/>
    <dgm:cxn modelId="{E7F14618-75EE-44A3-9642-E982FCB56E0C}" type="presParOf" srcId="{A410872C-5E54-4E38-BF91-9B0B3256AEDF}" destId="{4616B80A-F9F2-4A48-8965-23AFF2D02E16}" srcOrd="0" destOrd="0" presId="urn:microsoft.com/office/officeart/2008/layout/VerticalCurvedList"/>
    <dgm:cxn modelId="{C9DE4FA6-DD1B-4231-B7A5-9EC6E41C8B53}" type="presParOf" srcId="{3C66FBE5-7824-4B5C-B15B-E0FE337DECB2}" destId="{4F510532-6C7E-4406-8E29-919436F9AE0D}" srcOrd="7" destOrd="0" presId="urn:microsoft.com/office/officeart/2008/layout/VerticalCurvedList"/>
    <dgm:cxn modelId="{5D4F82A1-FABB-4601-836D-C88A49FF686A}" type="presParOf" srcId="{3C66FBE5-7824-4B5C-B15B-E0FE337DECB2}" destId="{98C40259-9BB3-4C40-81F6-C99C9587102A}" srcOrd="8" destOrd="0" presId="urn:microsoft.com/office/officeart/2008/layout/VerticalCurvedList"/>
    <dgm:cxn modelId="{4F2E2888-EAFB-40B2-A16B-A25E84CFAAAC}" type="presParOf" srcId="{98C40259-9BB3-4C40-81F6-C99C9587102A}" destId="{E1AE354F-A858-4934-8EB6-F5F347EF5367}" srcOrd="0" destOrd="0" presId="urn:microsoft.com/office/officeart/2008/layout/VerticalCurvedList"/>
    <dgm:cxn modelId="{963A56D1-1C49-465B-9D88-DF01C5C63974}" type="presParOf" srcId="{3C66FBE5-7824-4B5C-B15B-E0FE337DECB2}" destId="{6B264EEB-BA24-4FAE-B197-8DA690DD2EC6}" srcOrd="9" destOrd="0" presId="urn:microsoft.com/office/officeart/2008/layout/VerticalCurvedList"/>
    <dgm:cxn modelId="{29DBE42B-D3F6-4F30-A940-E0CA0722512B}" type="presParOf" srcId="{3C66FBE5-7824-4B5C-B15B-E0FE337DECB2}" destId="{F1D740DD-A2EA-4C78-A294-082CDC896724}" srcOrd="10" destOrd="0" presId="urn:microsoft.com/office/officeart/2008/layout/VerticalCurvedList"/>
    <dgm:cxn modelId="{FDC8EA07-68D8-4A63-BE08-E309830E56AC}" type="presParOf" srcId="{F1D740DD-A2EA-4C78-A294-082CDC896724}" destId="{0BEC1F99-6EE1-44FC-9D00-10E1F3496A89}" srcOrd="0" destOrd="0" presId="urn:microsoft.com/office/officeart/2008/layout/VerticalCurvedList"/>
    <dgm:cxn modelId="{9584FEAF-64D8-4238-8DAB-C65B72E0EF6B}" type="presParOf" srcId="{3C66FBE5-7824-4B5C-B15B-E0FE337DECB2}" destId="{CB6E342F-712C-42EE-9A0C-3AEFB4235A38}" srcOrd="11" destOrd="0" presId="urn:microsoft.com/office/officeart/2008/layout/VerticalCurvedList"/>
    <dgm:cxn modelId="{B2A00711-C38E-489F-9E32-631F10F058DB}" type="presParOf" srcId="{3C66FBE5-7824-4B5C-B15B-E0FE337DECB2}" destId="{4753B79A-1E11-4E0B-9920-B8A1F920EE00}" srcOrd="12" destOrd="0" presId="urn:microsoft.com/office/officeart/2008/layout/VerticalCurvedList"/>
    <dgm:cxn modelId="{BCC8533C-918B-47DF-A4D8-211B1A663448}" type="presParOf" srcId="{4753B79A-1E11-4E0B-9920-B8A1F920EE00}" destId="{558D94C7-4FFF-4CCE-89EC-AE90ACD85BD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E8D570-8A3E-431D-B6D3-12510E67E60A}" type="doc">
      <dgm:prSet loTypeId="urn:microsoft.com/office/officeart/2005/8/layout/hList2" loCatId="list" qsTypeId="urn:microsoft.com/office/officeart/2005/8/quickstyle/simple1" qsCatId="simple" csTypeId="urn:microsoft.com/office/officeart/2005/8/colors/accent0_2" csCatId="mainScheme" phldr="1"/>
      <dgm:spPr/>
      <dgm:t>
        <a:bodyPr/>
        <a:lstStyle/>
        <a:p>
          <a:endParaRPr lang="en-US"/>
        </a:p>
      </dgm:t>
    </dgm:pt>
    <dgm:pt modelId="{DE42C9CF-58AB-4D3B-876D-9F9617F18CA6}">
      <dgm:prSet phldrT="[Text]" custT="1"/>
      <dgm:spPr/>
      <dgm:t>
        <a:bodyPr/>
        <a:lstStyle/>
        <a:p>
          <a:r>
            <a:rPr lang="en-US" sz="4000" b="0" i="0" dirty="0" smtClean="0"/>
            <a:t>Back In The 1800s</a:t>
          </a:r>
          <a:endParaRPr lang="en-US" sz="4000" dirty="0"/>
        </a:p>
      </dgm:t>
    </dgm:pt>
    <dgm:pt modelId="{27A89B95-03D7-411F-8E1A-C99ED2659B6B}" type="parTrans" cxnId="{E443DA83-DA68-4F4C-BF80-A2965E042C1D}">
      <dgm:prSet/>
      <dgm:spPr/>
      <dgm:t>
        <a:bodyPr/>
        <a:lstStyle/>
        <a:p>
          <a:endParaRPr lang="en-US"/>
        </a:p>
      </dgm:t>
    </dgm:pt>
    <dgm:pt modelId="{6905CD62-1627-47D7-844B-4F547E2985F7}" type="sibTrans" cxnId="{E443DA83-DA68-4F4C-BF80-A2965E042C1D}">
      <dgm:prSet/>
      <dgm:spPr/>
      <dgm:t>
        <a:bodyPr/>
        <a:lstStyle/>
        <a:p>
          <a:endParaRPr lang="en-US"/>
        </a:p>
      </dgm:t>
    </dgm:pt>
    <dgm:pt modelId="{D6260DBA-01C0-455B-BF47-ACFC810D12CC}">
      <dgm:prSet phldrT="[Text]" custT="1"/>
      <dgm:spPr/>
      <dgm:t>
        <a:bodyPr/>
        <a:lstStyle/>
        <a:p>
          <a:r>
            <a:rPr lang="en-US" sz="4000" b="0" i="0" dirty="0" smtClean="0"/>
            <a:t>Tangible</a:t>
          </a:r>
          <a:endParaRPr lang="en-US" sz="4000" dirty="0"/>
        </a:p>
      </dgm:t>
    </dgm:pt>
    <dgm:pt modelId="{8C480111-5693-4FEA-B27F-C8E514D8C30A}" type="parTrans" cxnId="{1633B31B-29AF-4168-AC90-052B0B688F3C}">
      <dgm:prSet/>
      <dgm:spPr/>
      <dgm:t>
        <a:bodyPr/>
        <a:lstStyle/>
        <a:p>
          <a:endParaRPr lang="en-US"/>
        </a:p>
      </dgm:t>
    </dgm:pt>
    <dgm:pt modelId="{BD3F798B-65B6-423F-835D-49A4F2C690B1}" type="sibTrans" cxnId="{1633B31B-29AF-4168-AC90-052B0B688F3C}">
      <dgm:prSet/>
      <dgm:spPr/>
      <dgm:t>
        <a:bodyPr/>
        <a:lstStyle/>
        <a:p>
          <a:endParaRPr lang="en-US"/>
        </a:p>
      </dgm:t>
    </dgm:pt>
    <dgm:pt modelId="{11229D54-06C0-4AB1-BD06-4768A3487AE8}">
      <dgm:prSet phldrT="[Text]" custT="1"/>
      <dgm:spPr/>
      <dgm:t>
        <a:bodyPr/>
        <a:lstStyle/>
        <a:p>
          <a:r>
            <a:rPr lang="en-US" sz="4000" b="0" i="0" dirty="0" smtClean="0"/>
            <a:t>Expensive</a:t>
          </a:r>
          <a:endParaRPr lang="en-US" sz="4000" dirty="0"/>
        </a:p>
      </dgm:t>
    </dgm:pt>
    <dgm:pt modelId="{A7FD5FA9-CB24-47CF-8CAE-B11D4B876766}" type="parTrans" cxnId="{5A652E85-313B-4DB8-9433-852ED55BCC5F}">
      <dgm:prSet/>
      <dgm:spPr/>
      <dgm:t>
        <a:bodyPr/>
        <a:lstStyle/>
        <a:p>
          <a:endParaRPr lang="en-US"/>
        </a:p>
      </dgm:t>
    </dgm:pt>
    <dgm:pt modelId="{3653B151-E50F-4523-A7A1-899F85BA7DCA}" type="sibTrans" cxnId="{5A652E85-313B-4DB8-9433-852ED55BCC5F}">
      <dgm:prSet/>
      <dgm:spPr/>
      <dgm:t>
        <a:bodyPr/>
        <a:lstStyle/>
        <a:p>
          <a:endParaRPr lang="en-US"/>
        </a:p>
      </dgm:t>
    </dgm:pt>
    <dgm:pt modelId="{2C2BEA8C-3D65-46B8-A409-5636310FD59D}">
      <dgm:prSet phldrT="[Text]" custT="1"/>
      <dgm:spPr/>
      <dgm:t>
        <a:bodyPr/>
        <a:lstStyle/>
        <a:p>
          <a:r>
            <a:rPr lang="en-US" sz="4000" dirty="0" smtClean="0"/>
            <a:t>Current Scenario</a:t>
          </a:r>
          <a:endParaRPr lang="en-US" sz="4000" dirty="0"/>
        </a:p>
      </dgm:t>
    </dgm:pt>
    <dgm:pt modelId="{FE1BE8AB-53A6-4FA6-9D3D-82F00B116295}" type="parTrans" cxnId="{1CEF6589-231E-4809-AB61-75ED8E5553BE}">
      <dgm:prSet/>
      <dgm:spPr/>
      <dgm:t>
        <a:bodyPr/>
        <a:lstStyle/>
        <a:p>
          <a:endParaRPr lang="en-US"/>
        </a:p>
      </dgm:t>
    </dgm:pt>
    <dgm:pt modelId="{CC1C168A-0CC1-48B6-9306-33702030840D}" type="sibTrans" cxnId="{1CEF6589-231E-4809-AB61-75ED8E5553BE}">
      <dgm:prSet/>
      <dgm:spPr/>
      <dgm:t>
        <a:bodyPr/>
        <a:lstStyle/>
        <a:p>
          <a:endParaRPr lang="en-US"/>
        </a:p>
      </dgm:t>
    </dgm:pt>
    <dgm:pt modelId="{F7E73852-405F-4D07-BC20-138BAA260688}">
      <dgm:prSet phldrT="[Text]" custT="1"/>
      <dgm:spPr/>
      <dgm:t>
        <a:bodyPr/>
        <a:lstStyle/>
        <a:p>
          <a:r>
            <a:rPr lang="en-US" sz="4000" b="0" i="0" dirty="0" smtClean="0"/>
            <a:t>Cheaper</a:t>
          </a:r>
          <a:endParaRPr lang="en-US" sz="4000" dirty="0"/>
        </a:p>
      </dgm:t>
    </dgm:pt>
    <dgm:pt modelId="{50E7328B-A41C-41C3-A793-B710A9F183C3}" type="parTrans" cxnId="{3B42E754-CAF1-4CC1-97D4-00552626CF34}">
      <dgm:prSet/>
      <dgm:spPr/>
      <dgm:t>
        <a:bodyPr/>
        <a:lstStyle/>
        <a:p>
          <a:endParaRPr lang="en-US"/>
        </a:p>
      </dgm:t>
    </dgm:pt>
    <dgm:pt modelId="{7AB79EE0-8572-41EE-9EE7-6927998BF47D}" type="sibTrans" cxnId="{3B42E754-CAF1-4CC1-97D4-00552626CF34}">
      <dgm:prSet/>
      <dgm:spPr/>
      <dgm:t>
        <a:bodyPr/>
        <a:lstStyle/>
        <a:p>
          <a:endParaRPr lang="en-US"/>
        </a:p>
      </dgm:t>
    </dgm:pt>
    <dgm:pt modelId="{C121FEFA-6A5E-428F-AA5D-2222C36BCEFA}">
      <dgm:prSet phldrT="[Text]" custT="1"/>
      <dgm:spPr/>
      <dgm:t>
        <a:bodyPr/>
        <a:lstStyle/>
        <a:p>
          <a:r>
            <a:rPr lang="en-US" sz="4000" b="0" i="0" dirty="0" smtClean="0"/>
            <a:t>More Reliable</a:t>
          </a:r>
          <a:endParaRPr lang="en-US" sz="4000" dirty="0"/>
        </a:p>
      </dgm:t>
    </dgm:pt>
    <dgm:pt modelId="{6310B71A-14A7-447A-A653-92F9398121E7}" type="parTrans" cxnId="{45C1B0DA-A2C5-4811-899E-87F08224C1A3}">
      <dgm:prSet/>
      <dgm:spPr/>
      <dgm:t>
        <a:bodyPr/>
        <a:lstStyle/>
        <a:p>
          <a:endParaRPr lang="en-US"/>
        </a:p>
      </dgm:t>
    </dgm:pt>
    <dgm:pt modelId="{294F609E-27AD-4C56-AE47-D6F1F665132F}" type="sibTrans" cxnId="{45C1B0DA-A2C5-4811-899E-87F08224C1A3}">
      <dgm:prSet/>
      <dgm:spPr/>
      <dgm:t>
        <a:bodyPr/>
        <a:lstStyle/>
        <a:p>
          <a:endParaRPr lang="en-US"/>
        </a:p>
      </dgm:t>
    </dgm:pt>
    <dgm:pt modelId="{96BB7815-F959-4B6E-B762-3A08BB33F4DB}">
      <dgm:prSet phldrT="[Text]" custT="1"/>
      <dgm:spPr/>
      <dgm:t>
        <a:bodyPr/>
        <a:lstStyle/>
        <a:p>
          <a:r>
            <a:rPr lang="en-US" sz="4000" b="0" i="0" dirty="0" smtClean="0"/>
            <a:t>Hard to Produce</a:t>
          </a:r>
          <a:endParaRPr lang="en-US" sz="4000" dirty="0"/>
        </a:p>
      </dgm:t>
    </dgm:pt>
    <dgm:pt modelId="{C411D732-CBC5-408A-BB94-0A1BDAA374BF}" type="parTrans" cxnId="{77165624-3AF2-470F-BB16-720D1786F3D5}">
      <dgm:prSet/>
      <dgm:spPr/>
      <dgm:t>
        <a:bodyPr/>
        <a:lstStyle/>
        <a:p>
          <a:endParaRPr lang="en-US"/>
        </a:p>
      </dgm:t>
    </dgm:pt>
    <dgm:pt modelId="{DA6041DC-DF60-41DF-9CF0-ED7BE9042FD3}" type="sibTrans" cxnId="{77165624-3AF2-470F-BB16-720D1786F3D5}">
      <dgm:prSet/>
      <dgm:spPr/>
      <dgm:t>
        <a:bodyPr/>
        <a:lstStyle/>
        <a:p>
          <a:endParaRPr lang="en-US"/>
        </a:p>
      </dgm:t>
    </dgm:pt>
    <dgm:pt modelId="{6C63A546-D1D4-4A06-853D-7EB4F5A7CD86}">
      <dgm:prSet phldrT="[Text]" custT="1"/>
      <dgm:spPr/>
      <dgm:t>
        <a:bodyPr/>
        <a:lstStyle/>
        <a:p>
          <a:r>
            <a:rPr lang="en-US" sz="4000" b="0" i="0" dirty="0" smtClean="0"/>
            <a:t>Dangerous</a:t>
          </a:r>
          <a:endParaRPr lang="en-US" sz="4000" dirty="0"/>
        </a:p>
      </dgm:t>
    </dgm:pt>
    <dgm:pt modelId="{34C37005-812F-4CDB-B723-704AC88CB0C9}" type="parTrans" cxnId="{CDFE8823-4927-4D21-B27E-38C16CE91961}">
      <dgm:prSet/>
      <dgm:spPr/>
      <dgm:t>
        <a:bodyPr/>
        <a:lstStyle/>
        <a:p>
          <a:endParaRPr lang="en-US"/>
        </a:p>
      </dgm:t>
    </dgm:pt>
    <dgm:pt modelId="{B1655C66-FB66-4057-BDB8-2367451563AE}" type="sibTrans" cxnId="{CDFE8823-4927-4D21-B27E-38C16CE91961}">
      <dgm:prSet/>
      <dgm:spPr/>
      <dgm:t>
        <a:bodyPr/>
        <a:lstStyle/>
        <a:p>
          <a:endParaRPr lang="en-US"/>
        </a:p>
      </dgm:t>
    </dgm:pt>
    <dgm:pt modelId="{27C02977-A2F8-4797-BCDD-9E55F122EEF2}">
      <dgm:prSet phldrT="[Text]" custT="1"/>
      <dgm:spPr/>
      <dgm:t>
        <a:bodyPr/>
        <a:lstStyle/>
        <a:p>
          <a:r>
            <a:rPr lang="en-US" sz="4000" b="0" i="0" dirty="0" smtClean="0"/>
            <a:t>Safer</a:t>
          </a:r>
          <a:endParaRPr lang="en-US" sz="4000" dirty="0"/>
        </a:p>
      </dgm:t>
    </dgm:pt>
    <dgm:pt modelId="{BF92167E-B175-4930-96B9-AAFD0A10EAC1}" type="parTrans" cxnId="{D7ADB5DD-5CD8-4AD5-8396-A829D2B20A9F}">
      <dgm:prSet/>
      <dgm:spPr/>
      <dgm:t>
        <a:bodyPr/>
        <a:lstStyle/>
        <a:p>
          <a:endParaRPr lang="en-US"/>
        </a:p>
      </dgm:t>
    </dgm:pt>
    <dgm:pt modelId="{2812BBA7-9921-467D-911A-B63400AABF05}" type="sibTrans" cxnId="{D7ADB5DD-5CD8-4AD5-8396-A829D2B20A9F}">
      <dgm:prSet/>
      <dgm:spPr/>
      <dgm:t>
        <a:bodyPr/>
        <a:lstStyle/>
        <a:p>
          <a:endParaRPr lang="en-US"/>
        </a:p>
      </dgm:t>
    </dgm:pt>
    <dgm:pt modelId="{C106898E-80A4-4861-9C6B-3DEF9CC15C1B}">
      <dgm:prSet phldrT="[Text]" custT="1"/>
      <dgm:spPr/>
      <dgm:t>
        <a:bodyPr/>
        <a:lstStyle/>
        <a:p>
          <a:r>
            <a:rPr lang="en-US" sz="4000" b="0" i="0" dirty="0" smtClean="0"/>
            <a:t>Ubiquitous</a:t>
          </a:r>
          <a:endParaRPr lang="en-US" sz="4900" dirty="0"/>
        </a:p>
      </dgm:t>
    </dgm:pt>
    <dgm:pt modelId="{64792BC2-F610-45A4-89C6-30B40F31F435}" type="parTrans" cxnId="{FE9728A1-BA9B-43E5-A574-1858E2E88CC3}">
      <dgm:prSet/>
      <dgm:spPr/>
      <dgm:t>
        <a:bodyPr/>
        <a:lstStyle/>
        <a:p>
          <a:endParaRPr lang="en-US"/>
        </a:p>
      </dgm:t>
    </dgm:pt>
    <dgm:pt modelId="{8D8DC350-D942-4B63-9314-E5F0AE9ECC60}" type="sibTrans" cxnId="{FE9728A1-BA9B-43E5-A574-1858E2E88CC3}">
      <dgm:prSet/>
      <dgm:spPr/>
      <dgm:t>
        <a:bodyPr/>
        <a:lstStyle/>
        <a:p>
          <a:endParaRPr lang="en-US"/>
        </a:p>
      </dgm:t>
    </dgm:pt>
    <dgm:pt modelId="{99196059-65B4-4C96-8CE1-82F069F6C9CC}" type="pres">
      <dgm:prSet presAssocID="{6AE8D570-8A3E-431D-B6D3-12510E67E60A}" presName="linearFlow" presStyleCnt="0">
        <dgm:presLayoutVars>
          <dgm:dir/>
          <dgm:animLvl val="lvl"/>
          <dgm:resizeHandles/>
        </dgm:presLayoutVars>
      </dgm:prSet>
      <dgm:spPr/>
      <dgm:t>
        <a:bodyPr/>
        <a:lstStyle/>
        <a:p>
          <a:endParaRPr lang="en-US"/>
        </a:p>
      </dgm:t>
    </dgm:pt>
    <dgm:pt modelId="{602D816A-15C3-45E9-98C1-C94E40DF3875}" type="pres">
      <dgm:prSet presAssocID="{DE42C9CF-58AB-4D3B-876D-9F9617F18CA6}" presName="compositeNode" presStyleCnt="0">
        <dgm:presLayoutVars>
          <dgm:bulletEnabled val="1"/>
        </dgm:presLayoutVars>
      </dgm:prSet>
      <dgm:spPr/>
    </dgm:pt>
    <dgm:pt modelId="{96D6139B-2834-4693-947E-065E9252BEE4}" type="pres">
      <dgm:prSet presAssocID="{DE42C9CF-58AB-4D3B-876D-9F9617F18CA6}" presName="image" presStyleLbl="fgImgPlace1" presStyleIdx="0" presStyleCnt="2" custFlipVert="1" custFlipHor="0" custScaleX="11352" custScaleY="4471" custLinFactNeighborX="2235" custLinFactNeighborY="14488"/>
      <dgm:spPr/>
    </dgm:pt>
    <dgm:pt modelId="{A6EE7E19-D94F-4CDE-A576-B5C89C68DB1A}" type="pres">
      <dgm:prSet presAssocID="{DE42C9CF-58AB-4D3B-876D-9F9617F18CA6}" presName="childNode" presStyleLbl="node1" presStyleIdx="0" presStyleCnt="2">
        <dgm:presLayoutVars>
          <dgm:bulletEnabled val="1"/>
        </dgm:presLayoutVars>
      </dgm:prSet>
      <dgm:spPr/>
      <dgm:t>
        <a:bodyPr/>
        <a:lstStyle/>
        <a:p>
          <a:endParaRPr lang="en-US"/>
        </a:p>
      </dgm:t>
    </dgm:pt>
    <dgm:pt modelId="{6562D74D-D1D2-47A2-B9F9-166F80B7D7F5}" type="pres">
      <dgm:prSet presAssocID="{DE42C9CF-58AB-4D3B-876D-9F9617F18CA6}" presName="parentNode" presStyleLbl="revTx" presStyleIdx="0" presStyleCnt="2">
        <dgm:presLayoutVars>
          <dgm:chMax val="0"/>
          <dgm:bulletEnabled val="1"/>
        </dgm:presLayoutVars>
      </dgm:prSet>
      <dgm:spPr/>
      <dgm:t>
        <a:bodyPr/>
        <a:lstStyle/>
        <a:p>
          <a:endParaRPr lang="en-US"/>
        </a:p>
      </dgm:t>
    </dgm:pt>
    <dgm:pt modelId="{BD11FAFE-2995-4F43-B4EA-CF06775F50C6}" type="pres">
      <dgm:prSet presAssocID="{6905CD62-1627-47D7-844B-4F547E2985F7}" presName="sibTrans" presStyleCnt="0"/>
      <dgm:spPr/>
    </dgm:pt>
    <dgm:pt modelId="{68BDE2E0-27F9-4825-AFD4-34B5A4FA65EB}" type="pres">
      <dgm:prSet presAssocID="{2C2BEA8C-3D65-46B8-A409-5636310FD59D}" presName="compositeNode" presStyleCnt="0">
        <dgm:presLayoutVars>
          <dgm:bulletEnabled val="1"/>
        </dgm:presLayoutVars>
      </dgm:prSet>
      <dgm:spPr/>
    </dgm:pt>
    <dgm:pt modelId="{3910747B-C830-41A8-92E4-3AE07C993813}" type="pres">
      <dgm:prSet presAssocID="{2C2BEA8C-3D65-46B8-A409-5636310FD59D}" presName="image" presStyleLbl="fgImgPlace1" presStyleIdx="1" presStyleCnt="2" custFlipVert="1" custFlipHor="0" custScaleX="5780" custScaleY="2977" custLinFactNeighborX="4655" custLinFactNeighborY="17645"/>
      <dgm:spPr/>
    </dgm:pt>
    <dgm:pt modelId="{624AA8EB-B7A1-49CD-B657-D5C745F05ED4}" type="pres">
      <dgm:prSet presAssocID="{2C2BEA8C-3D65-46B8-A409-5636310FD59D}" presName="childNode" presStyleLbl="node1" presStyleIdx="1" presStyleCnt="2">
        <dgm:presLayoutVars>
          <dgm:bulletEnabled val="1"/>
        </dgm:presLayoutVars>
      </dgm:prSet>
      <dgm:spPr/>
      <dgm:t>
        <a:bodyPr/>
        <a:lstStyle/>
        <a:p>
          <a:endParaRPr lang="en-US"/>
        </a:p>
      </dgm:t>
    </dgm:pt>
    <dgm:pt modelId="{B3E9DFE9-87C9-4238-9831-0642C08A01B9}" type="pres">
      <dgm:prSet presAssocID="{2C2BEA8C-3D65-46B8-A409-5636310FD59D}" presName="parentNode" presStyleLbl="revTx" presStyleIdx="1" presStyleCnt="2">
        <dgm:presLayoutVars>
          <dgm:chMax val="0"/>
          <dgm:bulletEnabled val="1"/>
        </dgm:presLayoutVars>
      </dgm:prSet>
      <dgm:spPr/>
      <dgm:t>
        <a:bodyPr/>
        <a:lstStyle/>
        <a:p>
          <a:endParaRPr lang="en-US"/>
        </a:p>
      </dgm:t>
    </dgm:pt>
  </dgm:ptLst>
  <dgm:cxnLst>
    <dgm:cxn modelId="{45C1B0DA-A2C5-4811-899E-87F08224C1A3}" srcId="{2C2BEA8C-3D65-46B8-A409-5636310FD59D}" destId="{C121FEFA-6A5E-428F-AA5D-2222C36BCEFA}" srcOrd="1" destOrd="0" parTransId="{6310B71A-14A7-447A-A653-92F9398121E7}" sibTransId="{294F609E-27AD-4C56-AE47-D6F1F665132F}"/>
    <dgm:cxn modelId="{4A446E1A-ED5B-4607-8A59-662F348B01B0}" type="presOf" srcId="{6C63A546-D1D4-4A06-853D-7EB4F5A7CD86}" destId="{A6EE7E19-D94F-4CDE-A576-B5C89C68DB1A}" srcOrd="0" destOrd="3" presId="urn:microsoft.com/office/officeart/2005/8/layout/hList2"/>
    <dgm:cxn modelId="{FCE58BDD-B77E-4A7C-9036-B4E2FF274A02}" type="presOf" srcId="{D6260DBA-01C0-455B-BF47-ACFC810D12CC}" destId="{A6EE7E19-D94F-4CDE-A576-B5C89C68DB1A}" srcOrd="0" destOrd="0" presId="urn:microsoft.com/office/officeart/2005/8/layout/hList2"/>
    <dgm:cxn modelId="{A42C9BD1-3E35-4F85-AE59-38C8078B9577}" type="presOf" srcId="{DE42C9CF-58AB-4D3B-876D-9F9617F18CA6}" destId="{6562D74D-D1D2-47A2-B9F9-166F80B7D7F5}" srcOrd="0" destOrd="0" presId="urn:microsoft.com/office/officeart/2005/8/layout/hList2"/>
    <dgm:cxn modelId="{3B42E754-CAF1-4CC1-97D4-00552626CF34}" srcId="{2C2BEA8C-3D65-46B8-A409-5636310FD59D}" destId="{F7E73852-405F-4D07-BC20-138BAA260688}" srcOrd="0" destOrd="0" parTransId="{50E7328B-A41C-41C3-A793-B710A9F183C3}" sibTransId="{7AB79EE0-8572-41EE-9EE7-6927998BF47D}"/>
    <dgm:cxn modelId="{3B94C855-0EF2-4FCE-97A8-C788430C6411}" type="presOf" srcId="{C121FEFA-6A5E-428F-AA5D-2222C36BCEFA}" destId="{624AA8EB-B7A1-49CD-B657-D5C745F05ED4}" srcOrd="0" destOrd="1" presId="urn:microsoft.com/office/officeart/2005/8/layout/hList2"/>
    <dgm:cxn modelId="{1CEF6589-231E-4809-AB61-75ED8E5553BE}" srcId="{6AE8D570-8A3E-431D-B6D3-12510E67E60A}" destId="{2C2BEA8C-3D65-46B8-A409-5636310FD59D}" srcOrd="1" destOrd="0" parTransId="{FE1BE8AB-53A6-4FA6-9D3D-82F00B116295}" sibTransId="{CC1C168A-0CC1-48B6-9306-33702030840D}"/>
    <dgm:cxn modelId="{5A652E85-313B-4DB8-9433-852ED55BCC5F}" srcId="{DE42C9CF-58AB-4D3B-876D-9F9617F18CA6}" destId="{11229D54-06C0-4AB1-BD06-4768A3487AE8}" srcOrd="1" destOrd="0" parTransId="{A7FD5FA9-CB24-47CF-8CAE-B11D4B876766}" sibTransId="{3653B151-E50F-4523-A7A1-899F85BA7DCA}"/>
    <dgm:cxn modelId="{FE9728A1-BA9B-43E5-A574-1858E2E88CC3}" srcId="{2C2BEA8C-3D65-46B8-A409-5636310FD59D}" destId="{C106898E-80A4-4861-9C6B-3DEF9CC15C1B}" srcOrd="3" destOrd="0" parTransId="{64792BC2-F610-45A4-89C6-30B40F31F435}" sibTransId="{8D8DC350-D942-4B63-9314-E5F0AE9ECC60}"/>
    <dgm:cxn modelId="{45195737-32F2-49EC-9886-5C7B8CD02D46}" type="presOf" srcId="{C106898E-80A4-4861-9C6B-3DEF9CC15C1B}" destId="{624AA8EB-B7A1-49CD-B657-D5C745F05ED4}" srcOrd="0" destOrd="3" presId="urn:microsoft.com/office/officeart/2005/8/layout/hList2"/>
    <dgm:cxn modelId="{E443DA83-DA68-4F4C-BF80-A2965E042C1D}" srcId="{6AE8D570-8A3E-431D-B6D3-12510E67E60A}" destId="{DE42C9CF-58AB-4D3B-876D-9F9617F18CA6}" srcOrd="0" destOrd="0" parTransId="{27A89B95-03D7-411F-8E1A-C99ED2659B6B}" sibTransId="{6905CD62-1627-47D7-844B-4F547E2985F7}"/>
    <dgm:cxn modelId="{F5B6FBDA-7456-4053-B2C7-8A173BB245E2}" type="presOf" srcId="{96BB7815-F959-4B6E-B762-3A08BB33F4DB}" destId="{A6EE7E19-D94F-4CDE-A576-B5C89C68DB1A}" srcOrd="0" destOrd="2" presId="urn:microsoft.com/office/officeart/2005/8/layout/hList2"/>
    <dgm:cxn modelId="{77165624-3AF2-470F-BB16-720D1786F3D5}" srcId="{DE42C9CF-58AB-4D3B-876D-9F9617F18CA6}" destId="{96BB7815-F959-4B6E-B762-3A08BB33F4DB}" srcOrd="2" destOrd="0" parTransId="{C411D732-CBC5-408A-BB94-0A1BDAA374BF}" sibTransId="{DA6041DC-DF60-41DF-9CF0-ED7BE9042FD3}"/>
    <dgm:cxn modelId="{574C91F2-1580-49A6-A1F1-E8E13AD6879F}" type="presOf" srcId="{2C2BEA8C-3D65-46B8-A409-5636310FD59D}" destId="{B3E9DFE9-87C9-4238-9831-0642C08A01B9}" srcOrd="0" destOrd="0" presId="urn:microsoft.com/office/officeart/2005/8/layout/hList2"/>
    <dgm:cxn modelId="{D7ADB5DD-5CD8-4AD5-8396-A829D2B20A9F}" srcId="{2C2BEA8C-3D65-46B8-A409-5636310FD59D}" destId="{27C02977-A2F8-4797-BCDD-9E55F122EEF2}" srcOrd="2" destOrd="0" parTransId="{BF92167E-B175-4930-96B9-AAFD0A10EAC1}" sibTransId="{2812BBA7-9921-467D-911A-B63400AABF05}"/>
    <dgm:cxn modelId="{EABACA40-5192-4D60-A3FB-85567337C0C4}" type="presOf" srcId="{11229D54-06C0-4AB1-BD06-4768A3487AE8}" destId="{A6EE7E19-D94F-4CDE-A576-B5C89C68DB1A}" srcOrd="0" destOrd="1" presId="urn:microsoft.com/office/officeart/2005/8/layout/hList2"/>
    <dgm:cxn modelId="{378586D7-5F56-416E-914E-B8D33FB9EAF7}" type="presOf" srcId="{6AE8D570-8A3E-431D-B6D3-12510E67E60A}" destId="{99196059-65B4-4C96-8CE1-82F069F6C9CC}" srcOrd="0" destOrd="0" presId="urn:microsoft.com/office/officeart/2005/8/layout/hList2"/>
    <dgm:cxn modelId="{306BDC87-E7AB-4896-9E34-F84B561FE9EB}" type="presOf" srcId="{27C02977-A2F8-4797-BCDD-9E55F122EEF2}" destId="{624AA8EB-B7A1-49CD-B657-D5C745F05ED4}" srcOrd="0" destOrd="2" presId="urn:microsoft.com/office/officeart/2005/8/layout/hList2"/>
    <dgm:cxn modelId="{1633B31B-29AF-4168-AC90-052B0B688F3C}" srcId="{DE42C9CF-58AB-4D3B-876D-9F9617F18CA6}" destId="{D6260DBA-01C0-455B-BF47-ACFC810D12CC}" srcOrd="0" destOrd="0" parTransId="{8C480111-5693-4FEA-B27F-C8E514D8C30A}" sibTransId="{BD3F798B-65B6-423F-835D-49A4F2C690B1}"/>
    <dgm:cxn modelId="{0F03D1E0-1AE1-49C6-89D7-0B487E24FCDA}" type="presOf" srcId="{F7E73852-405F-4D07-BC20-138BAA260688}" destId="{624AA8EB-B7A1-49CD-B657-D5C745F05ED4}" srcOrd="0" destOrd="0" presId="urn:microsoft.com/office/officeart/2005/8/layout/hList2"/>
    <dgm:cxn modelId="{CDFE8823-4927-4D21-B27E-38C16CE91961}" srcId="{DE42C9CF-58AB-4D3B-876D-9F9617F18CA6}" destId="{6C63A546-D1D4-4A06-853D-7EB4F5A7CD86}" srcOrd="3" destOrd="0" parTransId="{34C37005-812F-4CDB-B723-704AC88CB0C9}" sibTransId="{B1655C66-FB66-4057-BDB8-2367451563AE}"/>
    <dgm:cxn modelId="{6B596CBE-9FF1-4348-9639-87566D431655}" type="presParOf" srcId="{99196059-65B4-4C96-8CE1-82F069F6C9CC}" destId="{602D816A-15C3-45E9-98C1-C94E40DF3875}" srcOrd="0" destOrd="0" presId="urn:microsoft.com/office/officeart/2005/8/layout/hList2"/>
    <dgm:cxn modelId="{57E42434-F6C2-4058-9506-28AA18FAA73D}" type="presParOf" srcId="{602D816A-15C3-45E9-98C1-C94E40DF3875}" destId="{96D6139B-2834-4693-947E-065E9252BEE4}" srcOrd="0" destOrd="0" presId="urn:microsoft.com/office/officeart/2005/8/layout/hList2"/>
    <dgm:cxn modelId="{EA2DCDCC-9767-4075-98C4-084681635355}" type="presParOf" srcId="{602D816A-15C3-45E9-98C1-C94E40DF3875}" destId="{A6EE7E19-D94F-4CDE-A576-B5C89C68DB1A}" srcOrd="1" destOrd="0" presId="urn:microsoft.com/office/officeart/2005/8/layout/hList2"/>
    <dgm:cxn modelId="{A6C76D4E-7286-4DAF-B71D-9D266D9B0FF1}" type="presParOf" srcId="{602D816A-15C3-45E9-98C1-C94E40DF3875}" destId="{6562D74D-D1D2-47A2-B9F9-166F80B7D7F5}" srcOrd="2" destOrd="0" presId="urn:microsoft.com/office/officeart/2005/8/layout/hList2"/>
    <dgm:cxn modelId="{8BF36274-1C64-46D9-BB29-49D7E3C25737}" type="presParOf" srcId="{99196059-65B4-4C96-8CE1-82F069F6C9CC}" destId="{BD11FAFE-2995-4F43-B4EA-CF06775F50C6}" srcOrd="1" destOrd="0" presId="urn:microsoft.com/office/officeart/2005/8/layout/hList2"/>
    <dgm:cxn modelId="{B842F89A-7301-4936-81CE-28745F126E9D}" type="presParOf" srcId="{99196059-65B4-4C96-8CE1-82F069F6C9CC}" destId="{68BDE2E0-27F9-4825-AFD4-34B5A4FA65EB}" srcOrd="2" destOrd="0" presId="urn:microsoft.com/office/officeart/2005/8/layout/hList2"/>
    <dgm:cxn modelId="{410A2C76-5C15-4EFB-BA0E-F7614EB84295}" type="presParOf" srcId="{68BDE2E0-27F9-4825-AFD4-34B5A4FA65EB}" destId="{3910747B-C830-41A8-92E4-3AE07C993813}" srcOrd="0" destOrd="0" presId="urn:microsoft.com/office/officeart/2005/8/layout/hList2"/>
    <dgm:cxn modelId="{F4062DE5-06EB-4837-9AC0-6FD023422634}" type="presParOf" srcId="{68BDE2E0-27F9-4825-AFD4-34B5A4FA65EB}" destId="{624AA8EB-B7A1-49CD-B657-D5C745F05ED4}" srcOrd="1" destOrd="0" presId="urn:microsoft.com/office/officeart/2005/8/layout/hList2"/>
    <dgm:cxn modelId="{4D412E49-7DE5-4F86-A202-DE72B1B82DA3}" type="presParOf" srcId="{68BDE2E0-27F9-4825-AFD4-34B5A4FA65EB}" destId="{B3E9DFE9-87C9-4238-9831-0642C08A01B9}"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E9D0AA-4E39-49A6-BD64-796E551D8181}" type="doc">
      <dgm:prSet loTypeId="urn:microsoft.com/office/officeart/2005/8/layout/pyramid2" loCatId="list" qsTypeId="urn:microsoft.com/office/officeart/2005/8/quickstyle/simple1" qsCatId="simple" csTypeId="urn:microsoft.com/office/officeart/2005/8/colors/accent1_2" csCatId="accent1" phldr="1"/>
      <dgm:spPr/>
    </dgm:pt>
    <dgm:pt modelId="{3790000C-F499-47B3-9FC8-29C9B541D5E0}">
      <dgm:prSet phldrT="[Text]"/>
      <dgm:spPr/>
      <dgm:t>
        <a:bodyPr/>
        <a:lstStyle/>
        <a:p>
          <a:r>
            <a:rPr lang="en-US" dirty="0" smtClean="0"/>
            <a:t>Device Layer</a:t>
          </a:r>
          <a:endParaRPr lang="en-US" dirty="0"/>
        </a:p>
      </dgm:t>
    </dgm:pt>
    <dgm:pt modelId="{94A1B5BC-C2A7-4C71-B0E2-52C886E656AC}" type="parTrans" cxnId="{4C5AA903-3742-447A-963E-14922E4EC775}">
      <dgm:prSet/>
      <dgm:spPr/>
      <dgm:t>
        <a:bodyPr/>
        <a:lstStyle/>
        <a:p>
          <a:endParaRPr lang="en-US"/>
        </a:p>
      </dgm:t>
    </dgm:pt>
    <dgm:pt modelId="{E4EE0368-F783-428E-89DD-D6A7F39ACB8D}" type="sibTrans" cxnId="{4C5AA903-3742-447A-963E-14922E4EC775}">
      <dgm:prSet/>
      <dgm:spPr/>
      <dgm:t>
        <a:bodyPr/>
        <a:lstStyle/>
        <a:p>
          <a:endParaRPr lang="en-US"/>
        </a:p>
      </dgm:t>
    </dgm:pt>
    <dgm:pt modelId="{7FA0BF27-F01C-4EC6-9903-1BE507756A8F}">
      <dgm:prSet phldrT="[Text]"/>
      <dgm:spPr/>
      <dgm:t>
        <a:bodyPr/>
        <a:lstStyle/>
        <a:p>
          <a:r>
            <a:rPr lang="en-US" dirty="0" smtClean="0"/>
            <a:t>Individual Layer</a:t>
          </a:r>
          <a:endParaRPr lang="en-US" dirty="0"/>
        </a:p>
      </dgm:t>
    </dgm:pt>
    <dgm:pt modelId="{A4525203-96F9-4754-AA7A-1AF7231A44FF}" type="parTrans" cxnId="{D065D339-59E5-4DA3-956F-A86BABF08938}">
      <dgm:prSet/>
      <dgm:spPr/>
      <dgm:t>
        <a:bodyPr/>
        <a:lstStyle/>
        <a:p>
          <a:endParaRPr lang="en-US"/>
        </a:p>
      </dgm:t>
    </dgm:pt>
    <dgm:pt modelId="{8FBFAFE0-94CD-4143-BED7-77CCEE36186A}" type="sibTrans" cxnId="{D065D339-59E5-4DA3-956F-A86BABF08938}">
      <dgm:prSet/>
      <dgm:spPr/>
      <dgm:t>
        <a:bodyPr/>
        <a:lstStyle/>
        <a:p>
          <a:endParaRPr lang="en-US"/>
        </a:p>
      </dgm:t>
    </dgm:pt>
    <dgm:pt modelId="{4A52851F-AF91-46BF-95B1-FD6EE1040BDD}">
      <dgm:prSet phldrT="[Text]"/>
      <dgm:spPr/>
      <dgm:t>
        <a:bodyPr/>
        <a:lstStyle/>
        <a:p>
          <a:r>
            <a:rPr lang="en-US" dirty="0" smtClean="0"/>
            <a:t>Social Layer</a:t>
          </a:r>
          <a:endParaRPr lang="en-US" dirty="0"/>
        </a:p>
      </dgm:t>
    </dgm:pt>
    <dgm:pt modelId="{9CDFB272-9739-45E6-9C74-32FB4CDBAE2E}" type="parTrans" cxnId="{B89A6C85-0BAE-4A89-8841-93F9C5E67424}">
      <dgm:prSet/>
      <dgm:spPr/>
      <dgm:t>
        <a:bodyPr/>
        <a:lstStyle/>
        <a:p>
          <a:endParaRPr lang="en-US"/>
        </a:p>
      </dgm:t>
    </dgm:pt>
    <dgm:pt modelId="{0D6E92BA-8CCD-4D8D-8F32-8636E5B4384A}" type="sibTrans" cxnId="{B89A6C85-0BAE-4A89-8841-93F9C5E67424}">
      <dgm:prSet/>
      <dgm:spPr/>
      <dgm:t>
        <a:bodyPr/>
        <a:lstStyle/>
        <a:p>
          <a:endParaRPr lang="en-US"/>
        </a:p>
      </dgm:t>
    </dgm:pt>
    <dgm:pt modelId="{B5413279-207A-414E-9F27-EAEADB5EF423}">
      <dgm:prSet phldrT="[Text]"/>
      <dgm:spPr/>
      <dgm:t>
        <a:bodyPr/>
        <a:lstStyle/>
        <a:p>
          <a:r>
            <a:rPr lang="en-US" dirty="0" smtClean="0"/>
            <a:t>Environmental Layer</a:t>
          </a:r>
          <a:endParaRPr lang="en-US" dirty="0"/>
        </a:p>
      </dgm:t>
    </dgm:pt>
    <dgm:pt modelId="{76DE0C34-93B3-4648-A481-90DB36A72FC0}" type="parTrans" cxnId="{D2088BA5-AFF7-4939-B7E9-37591AAFD0FB}">
      <dgm:prSet/>
      <dgm:spPr/>
      <dgm:t>
        <a:bodyPr/>
        <a:lstStyle/>
        <a:p>
          <a:endParaRPr lang="en-US"/>
        </a:p>
      </dgm:t>
    </dgm:pt>
    <dgm:pt modelId="{66B803DF-5C5E-4996-B1DB-0DFEEEC163B7}" type="sibTrans" cxnId="{D2088BA5-AFF7-4939-B7E9-37591AAFD0FB}">
      <dgm:prSet/>
      <dgm:spPr/>
      <dgm:t>
        <a:bodyPr/>
        <a:lstStyle/>
        <a:p>
          <a:endParaRPr lang="en-US"/>
        </a:p>
      </dgm:t>
    </dgm:pt>
    <dgm:pt modelId="{03C7CEF4-6D6A-489D-A6D7-44FB2A13961D}" type="pres">
      <dgm:prSet presAssocID="{12E9D0AA-4E39-49A6-BD64-796E551D8181}" presName="compositeShape" presStyleCnt="0">
        <dgm:presLayoutVars>
          <dgm:dir/>
          <dgm:resizeHandles/>
        </dgm:presLayoutVars>
      </dgm:prSet>
      <dgm:spPr/>
    </dgm:pt>
    <dgm:pt modelId="{8C4E796E-9105-4782-93BA-AFC8780461D3}" type="pres">
      <dgm:prSet presAssocID="{12E9D0AA-4E39-49A6-BD64-796E551D8181}" presName="pyramid" presStyleLbl="node1" presStyleIdx="0" presStyleCnt="1"/>
      <dgm:spPr/>
    </dgm:pt>
    <dgm:pt modelId="{0EB6FB73-A275-4EC2-BE20-7D033EDE1D23}" type="pres">
      <dgm:prSet presAssocID="{12E9D0AA-4E39-49A6-BD64-796E551D8181}" presName="theList" presStyleCnt="0"/>
      <dgm:spPr/>
    </dgm:pt>
    <dgm:pt modelId="{ECC3AFA3-5C2D-4508-83FC-619B1CA324B8}" type="pres">
      <dgm:prSet presAssocID="{3790000C-F499-47B3-9FC8-29C9B541D5E0}" presName="aNode" presStyleLbl="fgAcc1" presStyleIdx="0" presStyleCnt="4">
        <dgm:presLayoutVars>
          <dgm:bulletEnabled val="1"/>
        </dgm:presLayoutVars>
      </dgm:prSet>
      <dgm:spPr/>
      <dgm:t>
        <a:bodyPr/>
        <a:lstStyle/>
        <a:p>
          <a:endParaRPr lang="en-US"/>
        </a:p>
      </dgm:t>
    </dgm:pt>
    <dgm:pt modelId="{4B4D7E7D-D217-43AC-A774-22DB06FC1269}" type="pres">
      <dgm:prSet presAssocID="{3790000C-F499-47B3-9FC8-29C9B541D5E0}" presName="aSpace" presStyleCnt="0"/>
      <dgm:spPr/>
    </dgm:pt>
    <dgm:pt modelId="{8A25D661-2BFA-463F-A56E-98812A0CE972}" type="pres">
      <dgm:prSet presAssocID="{7FA0BF27-F01C-4EC6-9903-1BE507756A8F}" presName="aNode" presStyleLbl="fgAcc1" presStyleIdx="1" presStyleCnt="4">
        <dgm:presLayoutVars>
          <dgm:bulletEnabled val="1"/>
        </dgm:presLayoutVars>
      </dgm:prSet>
      <dgm:spPr/>
      <dgm:t>
        <a:bodyPr/>
        <a:lstStyle/>
        <a:p>
          <a:endParaRPr lang="en-US"/>
        </a:p>
      </dgm:t>
    </dgm:pt>
    <dgm:pt modelId="{8F2BF559-09D0-4887-AFE5-93DD724EB4D3}" type="pres">
      <dgm:prSet presAssocID="{7FA0BF27-F01C-4EC6-9903-1BE507756A8F}" presName="aSpace" presStyleCnt="0"/>
      <dgm:spPr/>
    </dgm:pt>
    <dgm:pt modelId="{B36B2C51-4F8B-4DF8-A63D-71FBB60E19EB}" type="pres">
      <dgm:prSet presAssocID="{4A52851F-AF91-46BF-95B1-FD6EE1040BDD}" presName="aNode" presStyleLbl="fgAcc1" presStyleIdx="2" presStyleCnt="4">
        <dgm:presLayoutVars>
          <dgm:bulletEnabled val="1"/>
        </dgm:presLayoutVars>
      </dgm:prSet>
      <dgm:spPr/>
      <dgm:t>
        <a:bodyPr/>
        <a:lstStyle/>
        <a:p>
          <a:endParaRPr lang="en-US"/>
        </a:p>
      </dgm:t>
    </dgm:pt>
    <dgm:pt modelId="{F4CEC7C8-8AB7-4B36-ABEF-80050DA3E211}" type="pres">
      <dgm:prSet presAssocID="{4A52851F-AF91-46BF-95B1-FD6EE1040BDD}" presName="aSpace" presStyleCnt="0"/>
      <dgm:spPr/>
    </dgm:pt>
    <dgm:pt modelId="{7D7789E9-85BC-4970-A0B2-EDFC7E32F5A0}" type="pres">
      <dgm:prSet presAssocID="{B5413279-207A-414E-9F27-EAEADB5EF423}" presName="aNode" presStyleLbl="fgAcc1" presStyleIdx="3" presStyleCnt="4">
        <dgm:presLayoutVars>
          <dgm:bulletEnabled val="1"/>
        </dgm:presLayoutVars>
      </dgm:prSet>
      <dgm:spPr/>
      <dgm:t>
        <a:bodyPr/>
        <a:lstStyle/>
        <a:p>
          <a:endParaRPr lang="en-US"/>
        </a:p>
      </dgm:t>
    </dgm:pt>
    <dgm:pt modelId="{555B0269-56ED-4F29-9419-D7040EC08CFE}" type="pres">
      <dgm:prSet presAssocID="{B5413279-207A-414E-9F27-EAEADB5EF423}" presName="aSpace" presStyleCnt="0"/>
      <dgm:spPr/>
    </dgm:pt>
  </dgm:ptLst>
  <dgm:cxnLst>
    <dgm:cxn modelId="{D065D339-59E5-4DA3-956F-A86BABF08938}" srcId="{12E9D0AA-4E39-49A6-BD64-796E551D8181}" destId="{7FA0BF27-F01C-4EC6-9903-1BE507756A8F}" srcOrd="1" destOrd="0" parTransId="{A4525203-96F9-4754-AA7A-1AF7231A44FF}" sibTransId="{8FBFAFE0-94CD-4143-BED7-77CCEE36186A}"/>
    <dgm:cxn modelId="{7F7371EB-5080-4D10-B14F-FF26C4C4582A}" type="presOf" srcId="{4A52851F-AF91-46BF-95B1-FD6EE1040BDD}" destId="{B36B2C51-4F8B-4DF8-A63D-71FBB60E19EB}" srcOrd="0" destOrd="0" presId="urn:microsoft.com/office/officeart/2005/8/layout/pyramid2"/>
    <dgm:cxn modelId="{D2088BA5-AFF7-4939-B7E9-37591AAFD0FB}" srcId="{12E9D0AA-4E39-49A6-BD64-796E551D8181}" destId="{B5413279-207A-414E-9F27-EAEADB5EF423}" srcOrd="3" destOrd="0" parTransId="{76DE0C34-93B3-4648-A481-90DB36A72FC0}" sibTransId="{66B803DF-5C5E-4996-B1DB-0DFEEEC163B7}"/>
    <dgm:cxn modelId="{231366FB-20A2-4D8D-8137-4F003AC0925D}" type="presOf" srcId="{7FA0BF27-F01C-4EC6-9903-1BE507756A8F}" destId="{8A25D661-2BFA-463F-A56E-98812A0CE972}" srcOrd="0" destOrd="0" presId="urn:microsoft.com/office/officeart/2005/8/layout/pyramid2"/>
    <dgm:cxn modelId="{B89A6C85-0BAE-4A89-8841-93F9C5E67424}" srcId="{12E9D0AA-4E39-49A6-BD64-796E551D8181}" destId="{4A52851F-AF91-46BF-95B1-FD6EE1040BDD}" srcOrd="2" destOrd="0" parTransId="{9CDFB272-9739-45E6-9C74-32FB4CDBAE2E}" sibTransId="{0D6E92BA-8CCD-4D8D-8F32-8636E5B4384A}"/>
    <dgm:cxn modelId="{948E0026-B00C-47BB-A9F3-4C716D72E501}" type="presOf" srcId="{B5413279-207A-414E-9F27-EAEADB5EF423}" destId="{7D7789E9-85BC-4970-A0B2-EDFC7E32F5A0}" srcOrd="0" destOrd="0" presId="urn:microsoft.com/office/officeart/2005/8/layout/pyramid2"/>
    <dgm:cxn modelId="{39DB4739-6630-475E-A184-CF5CA4633AF3}" type="presOf" srcId="{12E9D0AA-4E39-49A6-BD64-796E551D8181}" destId="{03C7CEF4-6D6A-489D-A6D7-44FB2A13961D}" srcOrd="0" destOrd="0" presId="urn:microsoft.com/office/officeart/2005/8/layout/pyramid2"/>
    <dgm:cxn modelId="{5A16CAC2-28FC-49B4-BF71-4D884EE71650}" type="presOf" srcId="{3790000C-F499-47B3-9FC8-29C9B541D5E0}" destId="{ECC3AFA3-5C2D-4508-83FC-619B1CA324B8}" srcOrd="0" destOrd="0" presId="urn:microsoft.com/office/officeart/2005/8/layout/pyramid2"/>
    <dgm:cxn modelId="{4C5AA903-3742-447A-963E-14922E4EC775}" srcId="{12E9D0AA-4E39-49A6-BD64-796E551D8181}" destId="{3790000C-F499-47B3-9FC8-29C9B541D5E0}" srcOrd="0" destOrd="0" parTransId="{94A1B5BC-C2A7-4C71-B0E2-52C886E656AC}" sibTransId="{E4EE0368-F783-428E-89DD-D6A7F39ACB8D}"/>
    <dgm:cxn modelId="{BCBEB225-9ED4-44A8-A357-706DE1EAA927}" type="presParOf" srcId="{03C7CEF4-6D6A-489D-A6D7-44FB2A13961D}" destId="{8C4E796E-9105-4782-93BA-AFC8780461D3}" srcOrd="0" destOrd="0" presId="urn:microsoft.com/office/officeart/2005/8/layout/pyramid2"/>
    <dgm:cxn modelId="{F71D4460-9EC2-4A70-B475-216952A6B4F5}" type="presParOf" srcId="{03C7CEF4-6D6A-489D-A6D7-44FB2A13961D}" destId="{0EB6FB73-A275-4EC2-BE20-7D033EDE1D23}" srcOrd="1" destOrd="0" presId="urn:microsoft.com/office/officeart/2005/8/layout/pyramid2"/>
    <dgm:cxn modelId="{6363C997-5D82-4811-BCBF-FAD9586731B3}" type="presParOf" srcId="{0EB6FB73-A275-4EC2-BE20-7D033EDE1D23}" destId="{ECC3AFA3-5C2D-4508-83FC-619B1CA324B8}" srcOrd="0" destOrd="0" presId="urn:microsoft.com/office/officeart/2005/8/layout/pyramid2"/>
    <dgm:cxn modelId="{DA93D7ED-37DD-4B35-B0F1-49767E2732ED}" type="presParOf" srcId="{0EB6FB73-A275-4EC2-BE20-7D033EDE1D23}" destId="{4B4D7E7D-D217-43AC-A774-22DB06FC1269}" srcOrd="1" destOrd="0" presId="urn:microsoft.com/office/officeart/2005/8/layout/pyramid2"/>
    <dgm:cxn modelId="{408FD308-5496-4194-B890-A969DC166A74}" type="presParOf" srcId="{0EB6FB73-A275-4EC2-BE20-7D033EDE1D23}" destId="{8A25D661-2BFA-463F-A56E-98812A0CE972}" srcOrd="2" destOrd="0" presId="urn:microsoft.com/office/officeart/2005/8/layout/pyramid2"/>
    <dgm:cxn modelId="{719B807F-60C0-4CD3-8637-BED0C7BEC822}" type="presParOf" srcId="{0EB6FB73-A275-4EC2-BE20-7D033EDE1D23}" destId="{8F2BF559-09D0-4887-AFE5-93DD724EB4D3}" srcOrd="3" destOrd="0" presId="urn:microsoft.com/office/officeart/2005/8/layout/pyramid2"/>
    <dgm:cxn modelId="{EB8F9A09-0CB0-4844-9478-CDB1A6975578}" type="presParOf" srcId="{0EB6FB73-A275-4EC2-BE20-7D033EDE1D23}" destId="{B36B2C51-4F8B-4DF8-A63D-71FBB60E19EB}" srcOrd="4" destOrd="0" presId="urn:microsoft.com/office/officeart/2005/8/layout/pyramid2"/>
    <dgm:cxn modelId="{0E8E7345-A177-40D3-9730-CAA41B465994}" type="presParOf" srcId="{0EB6FB73-A275-4EC2-BE20-7D033EDE1D23}" destId="{F4CEC7C8-8AB7-4B36-ABEF-80050DA3E211}" srcOrd="5" destOrd="0" presId="urn:microsoft.com/office/officeart/2005/8/layout/pyramid2"/>
    <dgm:cxn modelId="{6FCD728F-EB41-49E0-B5E3-7953FB2C5442}" type="presParOf" srcId="{0EB6FB73-A275-4EC2-BE20-7D033EDE1D23}" destId="{7D7789E9-85BC-4970-A0B2-EDFC7E32F5A0}" srcOrd="6" destOrd="0" presId="urn:microsoft.com/office/officeart/2005/8/layout/pyramid2"/>
    <dgm:cxn modelId="{41886BE1-CBB8-47AC-BB3D-036D5CB98B80}" type="presParOf" srcId="{0EB6FB73-A275-4EC2-BE20-7D033EDE1D23}" destId="{555B0269-56ED-4F29-9419-D7040EC08CFE}"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2E5B7-5BBC-46B5-BE63-07720AE54E19}">
      <dsp:nvSpPr>
        <dsp:cNvPr id="0" name=""/>
        <dsp:cNvSpPr/>
      </dsp:nvSpPr>
      <dsp:spPr>
        <a:xfrm>
          <a:off x="-6940722" y="-1061193"/>
          <a:ext cx="8260720" cy="8260720"/>
        </a:xfrm>
        <a:prstGeom prst="blockArc">
          <a:avLst>
            <a:gd name="adj1" fmla="val 18900000"/>
            <a:gd name="adj2" fmla="val 2700000"/>
            <a:gd name="adj3" fmla="val 261"/>
          </a:avLst>
        </a:pr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1D8FE0-76AA-42A6-BE37-CE7C856AFFCD}">
      <dsp:nvSpPr>
        <dsp:cNvPr id="0" name=""/>
        <dsp:cNvSpPr/>
      </dsp:nvSpPr>
      <dsp:spPr>
        <a:xfrm>
          <a:off x="491373" y="323244"/>
          <a:ext cx="10203455" cy="646243"/>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2956" tIns="91440" rIns="91440" bIns="91440" numCol="1" spcCol="1270" anchor="ctr" anchorCtr="0">
          <a:noAutofit/>
        </a:bodyPr>
        <a:lstStyle/>
        <a:p>
          <a:pPr lvl="0" algn="l" defTabSz="1600200">
            <a:lnSpc>
              <a:spcPct val="90000"/>
            </a:lnSpc>
            <a:spcBef>
              <a:spcPct val="0"/>
            </a:spcBef>
            <a:spcAft>
              <a:spcPct val="35000"/>
            </a:spcAft>
          </a:pPr>
          <a:r>
            <a:rPr lang="en-US" sz="3600" b="0" i="0" kern="1200" dirty="0" smtClean="0"/>
            <a:t>Smart Routing of Notifications.</a:t>
          </a:r>
          <a:endParaRPr lang="en-US" sz="3600" kern="1200" dirty="0"/>
        </a:p>
      </dsp:txBody>
      <dsp:txXfrm>
        <a:off x="491373" y="323244"/>
        <a:ext cx="10203455" cy="646243"/>
      </dsp:txXfrm>
    </dsp:sp>
    <dsp:sp modelId="{6772B31A-BE93-4E2B-945B-EC63A10F8FD9}">
      <dsp:nvSpPr>
        <dsp:cNvPr id="0" name=""/>
        <dsp:cNvSpPr/>
      </dsp:nvSpPr>
      <dsp:spPr>
        <a:xfrm>
          <a:off x="87471" y="242464"/>
          <a:ext cx="807804" cy="807804"/>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32564F-1878-45D2-B171-3C9E144CD843}">
      <dsp:nvSpPr>
        <dsp:cNvPr id="0" name=""/>
        <dsp:cNvSpPr/>
      </dsp:nvSpPr>
      <dsp:spPr>
        <a:xfrm>
          <a:off x="1022953" y="1292487"/>
          <a:ext cx="9671875" cy="646243"/>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2956" tIns="91440" rIns="91440" bIns="91440" numCol="1" spcCol="1270" anchor="ctr" anchorCtr="0">
          <a:noAutofit/>
        </a:bodyPr>
        <a:lstStyle/>
        <a:p>
          <a:pPr lvl="0" algn="l" defTabSz="1600200">
            <a:lnSpc>
              <a:spcPct val="90000"/>
            </a:lnSpc>
            <a:spcBef>
              <a:spcPct val="0"/>
            </a:spcBef>
            <a:spcAft>
              <a:spcPct val="35000"/>
            </a:spcAft>
          </a:pPr>
          <a:r>
            <a:rPr lang="en-US" sz="3600" b="0" i="0" kern="1200" dirty="0" smtClean="0"/>
            <a:t>Smart Traffic Light Management</a:t>
          </a:r>
        </a:p>
      </dsp:txBody>
      <dsp:txXfrm>
        <a:off x="1022953" y="1292487"/>
        <a:ext cx="9671875" cy="646243"/>
      </dsp:txXfrm>
    </dsp:sp>
    <dsp:sp modelId="{49BB8FF2-2753-43A4-820C-4A88B21C4B83}">
      <dsp:nvSpPr>
        <dsp:cNvPr id="0" name=""/>
        <dsp:cNvSpPr/>
      </dsp:nvSpPr>
      <dsp:spPr>
        <a:xfrm>
          <a:off x="619050" y="1211707"/>
          <a:ext cx="807804" cy="807804"/>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0DFE1D-4AD0-4B46-93F1-B85AA06EA0EB}">
      <dsp:nvSpPr>
        <dsp:cNvPr id="0" name=""/>
        <dsp:cNvSpPr/>
      </dsp:nvSpPr>
      <dsp:spPr>
        <a:xfrm>
          <a:off x="1266031" y="2261730"/>
          <a:ext cx="9428797" cy="646243"/>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2956" tIns="91440" rIns="91440" bIns="91440" numCol="1" spcCol="1270" anchor="ctr" anchorCtr="0">
          <a:noAutofit/>
        </a:bodyPr>
        <a:lstStyle/>
        <a:p>
          <a:pPr lvl="0" algn="l" defTabSz="1600200">
            <a:lnSpc>
              <a:spcPct val="90000"/>
            </a:lnSpc>
            <a:spcBef>
              <a:spcPct val="0"/>
            </a:spcBef>
            <a:spcAft>
              <a:spcPct val="35000"/>
            </a:spcAft>
          </a:pPr>
          <a:r>
            <a:rPr lang="en-US" sz="3600" b="0" i="0" kern="1200" dirty="0" smtClean="0"/>
            <a:t>Predicted Passenger Flow </a:t>
          </a:r>
        </a:p>
      </dsp:txBody>
      <dsp:txXfrm>
        <a:off x="1266031" y="2261730"/>
        <a:ext cx="9428797" cy="646243"/>
      </dsp:txXfrm>
    </dsp:sp>
    <dsp:sp modelId="{4616B80A-F9F2-4A48-8965-23AFF2D02E16}">
      <dsp:nvSpPr>
        <dsp:cNvPr id="0" name=""/>
        <dsp:cNvSpPr/>
      </dsp:nvSpPr>
      <dsp:spPr>
        <a:xfrm>
          <a:off x="862129" y="2180950"/>
          <a:ext cx="807804" cy="807804"/>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10532-6C7E-4406-8E29-919436F9AE0D}">
      <dsp:nvSpPr>
        <dsp:cNvPr id="0" name=""/>
        <dsp:cNvSpPr/>
      </dsp:nvSpPr>
      <dsp:spPr>
        <a:xfrm>
          <a:off x="1266031" y="3230359"/>
          <a:ext cx="9428797" cy="646243"/>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2956" tIns="91440" rIns="91440" bIns="91440" numCol="1" spcCol="1270" anchor="ctr" anchorCtr="0">
          <a:noAutofit/>
        </a:bodyPr>
        <a:lstStyle/>
        <a:p>
          <a:pPr lvl="0" algn="l" defTabSz="1600200">
            <a:lnSpc>
              <a:spcPct val="90000"/>
            </a:lnSpc>
            <a:spcBef>
              <a:spcPct val="0"/>
            </a:spcBef>
            <a:spcAft>
              <a:spcPct val="35000"/>
            </a:spcAft>
          </a:pPr>
          <a:r>
            <a:rPr lang="en-US" sz="3600" kern="1200" dirty="0" smtClean="0"/>
            <a:t>Smart</a:t>
          </a:r>
          <a:r>
            <a:rPr lang="en-US" sz="3600" kern="1200" baseline="0" dirty="0" smtClean="0"/>
            <a:t> Alarm-Clock</a:t>
          </a:r>
          <a:endParaRPr lang="en-US" sz="3600" kern="1200" dirty="0"/>
        </a:p>
      </dsp:txBody>
      <dsp:txXfrm>
        <a:off x="1266031" y="3230359"/>
        <a:ext cx="9428797" cy="646243"/>
      </dsp:txXfrm>
    </dsp:sp>
    <dsp:sp modelId="{E1AE354F-A858-4934-8EB6-F5F347EF5367}">
      <dsp:nvSpPr>
        <dsp:cNvPr id="0" name=""/>
        <dsp:cNvSpPr/>
      </dsp:nvSpPr>
      <dsp:spPr>
        <a:xfrm>
          <a:off x="862129" y="3149579"/>
          <a:ext cx="807804" cy="807804"/>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264EEB-BA24-4FAE-B197-8DA690DD2EC6}">
      <dsp:nvSpPr>
        <dsp:cNvPr id="0" name=""/>
        <dsp:cNvSpPr/>
      </dsp:nvSpPr>
      <dsp:spPr>
        <a:xfrm>
          <a:off x="1022953" y="4199602"/>
          <a:ext cx="9671875" cy="646243"/>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2956" tIns="91440" rIns="91440" bIns="91440" numCol="1" spcCol="1270" anchor="ctr" anchorCtr="0">
          <a:noAutofit/>
        </a:bodyPr>
        <a:lstStyle/>
        <a:p>
          <a:pPr lvl="0" algn="l" defTabSz="1600200">
            <a:lnSpc>
              <a:spcPct val="90000"/>
            </a:lnSpc>
            <a:spcBef>
              <a:spcPct val="0"/>
            </a:spcBef>
            <a:spcAft>
              <a:spcPct val="35000"/>
            </a:spcAft>
          </a:pPr>
          <a:r>
            <a:rPr lang="en-US" sz="3600" kern="1200" dirty="0" smtClean="0"/>
            <a:t>Destination Prediction</a:t>
          </a:r>
          <a:endParaRPr lang="en-US" sz="3600" kern="1200" dirty="0"/>
        </a:p>
      </dsp:txBody>
      <dsp:txXfrm>
        <a:off x="1022953" y="4199602"/>
        <a:ext cx="9671875" cy="646243"/>
      </dsp:txXfrm>
    </dsp:sp>
    <dsp:sp modelId="{0BEC1F99-6EE1-44FC-9D00-10E1F3496A89}">
      <dsp:nvSpPr>
        <dsp:cNvPr id="0" name=""/>
        <dsp:cNvSpPr/>
      </dsp:nvSpPr>
      <dsp:spPr>
        <a:xfrm>
          <a:off x="619050" y="4118822"/>
          <a:ext cx="807804" cy="807804"/>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6E342F-712C-42EE-9A0C-3AEFB4235A38}">
      <dsp:nvSpPr>
        <dsp:cNvPr id="0" name=""/>
        <dsp:cNvSpPr/>
      </dsp:nvSpPr>
      <dsp:spPr>
        <a:xfrm>
          <a:off x="491373" y="5168845"/>
          <a:ext cx="10203455" cy="646243"/>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2956" tIns="91440" rIns="91440" bIns="91440" numCol="1" spcCol="1270" anchor="ctr" anchorCtr="0">
          <a:noAutofit/>
        </a:bodyPr>
        <a:lstStyle/>
        <a:p>
          <a:pPr lvl="0" algn="l" defTabSz="1600200">
            <a:lnSpc>
              <a:spcPct val="90000"/>
            </a:lnSpc>
            <a:spcBef>
              <a:spcPct val="0"/>
            </a:spcBef>
            <a:spcAft>
              <a:spcPct val="35000"/>
            </a:spcAft>
          </a:pPr>
          <a:r>
            <a:rPr lang="en-US" sz="3600" kern="1200" dirty="0" smtClean="0"/>
            <a:t>Home</a:t>
          </a:r>
          <a:r>
            <a:rPr lang="en-US" sz="3600" kern="1200" baseline="0" dirty="0" smtClean="0"/>
            <a:t> Monitoring</a:t>
          </a:r>
          <a:endParaRPr lang="en-US" sz="3600" kern="1200" dirty="0"/>
        </a:p>
      </dsp:txBody>
      <dsp:txXfrm>
        <a:off x="491373" y="5168845"/>
        <a:ext cx="10203455" cy="646243"/>
      </dsp:txXfrm>
    </dsp:sp>
    <dsp:sp modelId="{558D94C7-4FFF-4CCE-89EC-AE90ACD85BD2}">
      <dsp:nvSpPr>
        <dsp:cNvPr id="0" name=""/>
        <dsp:cNvSpPr/>
      </dsp:nvSpPr>
      <dsp:spPr>
        <a:xfrm>
          <a:off x="87471" y="5088065"/>
          <a:ext cx="807804" cy="807804"/>
        </a:xfrm>
        <a:prstGeom prst="ellipse">
          <a:avLst/>
        </a:prstGeom>
        <a:solidFill>
          <a:schemeClr val="lt1">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2D74D-D1D2-47A2-B9F9-166F80B7D7F5}">
      <dsp:nvSpPr>
        <dsp:cNvPr id="0" name=""/>
        <dsp:cNvSpPr/>
      </dsp:nvSpPr>
      <dsp:spPr>
        <a:xfrm rot="16200000">
          <a:off x="-2085562" y="3003058"/>
          <a:ext cx="5065267" cy="76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77212" bIns="0" numCol="1" spcCol="1270" anchor="t" anchorCtr="0">
          <a:noAutofit/>
        </a:bodyPr>
        <a:lstStyle/>
        <a:p>
          <a:pPr lvl="0" algn="r" defTabSz="1778000">
            <a:lnSpc>
              <a:spcPct val="90000"/>
            </a:lnSpc>
            <a:spcBef>
              <a:spcPct val="0"/>
            </a:spcBef>
            <a:spcAft>
              <a:spcPct val="35000"/>
            </a:spcAft>
          </a:pPr>
          <a:r>
            <a:rPr lang="en-US" sz="4000" b="0" i="0" kern="1200" dirty="0" smtClean="0"/>
            <a:t>Back In The 1800s</a:t>
          </a:r>
          <a:endParaRPr lang="en-US" sz="4000" kern="1200" dirty="0"/>
        </a:p>
      </dsp:txBody>
      <dsp:txXfrm>
        <a:off x="-2085562" y="3003058"/>
        <a:ext cx="5065267" cy="767862"/>
      </dsp:txXfrm>
    </dsp:sp>
    <dsp:sp modelId="{A6EE7E19-D94F-4CDE-A576-B5C89C68DB1A}">
      <dsp:nvSpPr>
        <dsp:cNvPr id="0" name=""/>
        <dsp:cNvSpPr/>
      </dsp:nvSpPr>
      <dsp:spPr>
        <a:xfrm>
          <a:off x="831002" y="854356"/>
          <a:ext cx="3824769" cy="506526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677212" rIns="284480" bIns="284480" numCol="1" spcCol="1270" anchor="t" anchorCtr="0">
          <a:noAutofit/>
        </a:bodyPr>
        <a:lstStyle/>
        <a:p>
          <a:pPr marL="285750" lvl="1" indent="-285750" algn="l" defTabSz="1778000">
            <a:lnSpc>
              <a:spcPct val="90000"/>
            </a:lnSpc>
            <a:spcBef>
              <a:spcPct val="0"/>
            </a:spcBef>
            <a:spcAft>
              <a:spcPct val="15000"/>
            </a:spcAft>
            <a:buChar char="••"/>
          </a:pPr>
          <a:r>
            <a:rPr lang="en-US" sz="4000" b="0" i="0" kern="1200" dirty="0" smtClean="0"/>
            <a:t>Tangible</a:t>
          </a:r>
          <a:endParaRPr lang="en-US" sz="4000" kern="1200" dirty="0"/>
        </a:p>
        <a:p>
          <a:pPr marL="285750" lvl="1" indent="-285750" algn="l" defTabSz="1778000">
            <a:lnSpc>
              <a:spcPct val="90000"/>
            </a:lnSpc>
            <a:spcBef>
              <a:spcPct val="0"/>
            </a:spcBef>
            <a:spcAft>
              <a:spcPct val="15000"/>
            </a:spcAft>
            <a:buChar char="••"/>
          </a:pPr>
          <a:r>
            <a:rPr lang="en-US" sz="4000" b="0" i="0" kern="1200" dirty="0" smtClean="0"/>
            <a:t>Expensive</a:t>
          </a:r>
          <a:endParaRPr lang="en-US" sz="4000" kern="1200" dirty="0"/>
        </a:p>
        <a:p>
          <a:pPr marL="285750" lvl="1" indent="-285750" algn="l" defTabSz="1778000">
            <a:lnSpc>
              <a:spcPct val="90000"/>
            </a:lnSpc>
            <a:spcBef>
              <a:spcPct val="0"/>
            </a:spcBef>
            <a:spcAft>
              <a:spcPct val="15000"/>
            </a:spcAft>
            <a:buChar char="••"/>
          </a:pPr>
          <a:r>
            <a:rPr lang="en-US" sz="4000" b="0" i="0" kern="1200" dirty="0" smtClean="0"/>
            <a:t>Hard to Produce</a:t>
          </a:r>
          <a:endParaRPr lang="en-US" sz="4000" kern="1200" dirty="0"/>
        </a:p>
        <a:p>
          <a:pPr marL="285750" lvl="1" indent="-285750" algn="l" defTabSz="1778000">
            <a:lnSpc>
              <a:spcPct val="90000"/>
            </a:lnSpc>
            <a:spcBef>
              <a:spcPct val="0"/>
            </a:spcBef>
            <a:spcAft>
              <a:spcPct val="15000"/>
            </a:spcAft>
            <a:buChar char="••"/>
          </a:pPr>
          <a:r>
            <a:rPr lang="en-US" sz="4000" b="0" i="0" kern="1200" dirty="0" smtClean="0"/>
            <a:t>Dangerous</a:t>
          </a:r>
          <a:endParaRPr lang="en-US" sz="4000" kern="1200" dirty="0"/>
        </a:p>
      </dsp:txBody>
      <dsp:txXfrm>
        <a:off x="831002" y="854356"/>
        <a:ext cx="3824769" cy="5065267"/>
      </dsp:txXfrm>
    </dsp:sp>
    <dsp:sp modelId="{96D6139B-2834-4693-947E-065E9252BEE4}">
      <dsp:nvSpPr>
        <dsp:cNvPr id="0" name=""/>
        <dsp:cNvSpPr/>
      </dsp:nvSpPr>
      <dsp:spPr>
        <a:xfrm flipV="1">
          <a:off x="778158" y="796804"/>
          <a:ext cx="174335" cy="68662"/>
        </a:xfrm>
        <a:prstGeom prst="rect">
          <a:avLst/>
        </a:prstGeom>
        <a:solidFill>
          <a:schemeClr val="dk2">
            <a:tint val="40000"/>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9DFE9-87C9-4238-9831-0642C08A01B9}">
      <dsp:nvSpPr>
        <dsp:cNvPr id="0" name=""/>
        <dsp:cNvSpPr/>
      </dsp:nvSpPr>
      <dsp:spPr>
        <a:xfrm rot="16200000">
          <a:off x="3482525" y="2991586"/>
          <a:ext cx="5065267" cy="767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77212" bIns="0" numCol="1" spcCol="1270" anchor="t" anchorCtr="0">
          <a:noAutofit/>
        </a:bodyPr>
        <a:lstStyle/>
        <a:p>
          <a:pPr lvl="0" algn="r" defTabSz="1778000">
            <a:lnSpc>
              <a:spcPct val="90000"/>
            </a:lnSpc>
            <a:spcBef>
              <a:spcPct val="0"/>
            </a:spcBef>
            <a:spcAft>
              <a:spcPct val="35000"/>
            </a:spcAft>
          </a:pPr>
          <a:r>
            <a:rPr lang="en-US" sz="4000" kern="1200" dirty="0" smtClean="0"/>
            <a:t>Current Scenario</a:t>
          </a:r>
          <a:endParaRPr lang="en-US" sz="4000" kern="1200" dirty="0"/>
        </a:p>
      </dsp:txBody>
      <dsp:txXfrm>
        <a:off x="3482525" y="2991586"/>
        <a:ext cx="5065267" cy="767862"/>
      </dsp:txXfrm>
    </dsp:sp>
    <dsp:sp modelId="{624AA8EB-B7A1-49CD-B657-D5C745F05ED4}">
      <dsp:nvSpPr>
        <dsp:cNvPr id="0" name=""/>
        <dsp:cNvSpPr/>
      </dsp:nvSpPr>
      <dsp:spPr>
        <a:xfrm>
          <a:off x="6399090" y="842884"/>
          <a:ext cx="3824769" cy="506526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677212" rIns="284480" bIns="284480" numCol="1" spcCol="1270" anchor="t" anchorCtr="0">
          <a:noAutofit/>
        </a:bodyPr>
        <a:lstStyle/>
        <a:p>
          <a:pPr marL="285750" lvl="1" indent="-285750" algn="l" defTabSz="1778000">
            <a:lnSpc>
              <a:spcPct val="90000"/>
            </a:lnSpc>
            <a:spcBef>
              <a:spcPct val="0"/>
            </a:spcBef>
            <a:spcAft>
              <a:spcPct val="15000"/>
            </a:spcAft>
            <a:buChar char="••"/>
          </a:pPr>
          <a:r>
            <a:rPr lang="en-US" sz="4000" b="0" i="0" kern="1200" dirty="0" smtClean="0"/>
            <a:t>Cheaper</a:t>
          </a:r>
          <a:endParaRPr lang="en-US" sz="4000" kern="1200" dirty="0"/>
        </a:p>
        <a:p>
          <a:pPr marL="285750" lvl="1" indent="-285750" algn="l" defTabSz="1778000">
            <a:lnSpc>
              <a:spcPct val="90000"/>
            </a:lnSpc>
            <a:spcBef>
              <a:spcPct val="0"/>
            </a:spcBef>
            <a:spcAft>
              <a:spcPct val="15000"/>
            </a:spcAft>
            <a:buChar char="••"/>
          </a:pPr>
          <a:r>
            <a:rPr lang="en-US" sz="4000" b="0" i="0" kern="1200" dirty="0" smtClean="0"/>
            <a:t>More Reliable</a:t>
          </a:r>
          <a:endParaRPr lang="en-US" sz="4000" kern="1200" dirty="0"/>
        </a:p>
        <a:p>
          <a:pPr marL="285750" lvl="1" indent="-285750" algn="l" defTabSz="1778000">
            <a:lnSpc>
              <a:spcPct val="90000"/>
            </a:lnSpc>
            <a:spcBef>
              <a:spcPct val="0"/>
            </a:spcBef>
            <a:spcAft>
              <a:spcPct val="15000"/>
            </a:spcAft>
            <a:buChar char="••"/>
          </a:pPr>
          <a:r>
            <a:rPr lang="en-US" sz="4000" b="0" i="0" kern="1200" dirty="0" smtClean="0"/>
            <a:t>Safer</a:t>
          </a:r>
          <a:endParaRPr lang="en-US" sz="4000" kern="1200" dirty="0"/>
        </a:p>
        <a:p>
          <a:pPr marL="285750" lvl="1" indent="-285750" algn="l" defTabSz="1778000">
            <a:lnSpc>
              <a:spcPct val="90000"/>
            </a:lnSpc>
            <a:spcBef>
              <a:spcPct val="0"/>
            </a:spcBef>
            <a:spcAft>
              <a:spcPct val="15000"/>
            </a:spcAft>
            <a:buChar char="••"/>
          </a:pPr>
          <a:r>
            <a:rPr lang="en-US" sz="4000" b="0" i="0" kern="1200" dirty="0" smtClean="0"/>
            <a:t>Ubiquitous</a:t>
          </a:r>
          <a:endParaRPr lang="en-US" sz="4900" kern="1200" dirty="0"/>
        </a:p>
      </dsp:txBody>
      <dsp:txXfrm>
        <a:off x="6399090" y="842884"/>
        <a:ext cx="3824769" cy="5065267"/>
      </dsp:txXfrm>
    </dsp:sp>
    <dsp:sp modelId="{3910747B-C830-41A8-92E4-3AE07C993813}">
      <dsp:nvSpPr>
        <dsp:cNvPr id="0" name=""/>
        <dsp:cNvSpPr/>
      </dsp:nvSpPr>
      <dsp:spPr>
        <a:xfrm flipV="1">
          <a:off x="6426196" y="845287"/>
          <a:ext cx="88764" cy="45718"/>
        </a:xfrm>
        <a:prstGeom prst="rect">
          <a:avLst/>
        </a:prstGeom>
        <a:solidFill>
          <a:schemeClr val="dk2">
            <a:tint val="40000"/>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E796E-9105-4782-93BA-AFC8780461D3}">
      <dsp:nvSpPr>
        <dsp:cNvPr id="0" name=""/>
        <dsp:cNvSpPr/>
      </dsp:nvSpPr>
      <dsp:spPr>
        <a:xfrm>
          <a:off x="2299123" y="0"/>
          <a:ext cx="3776133" cy="3776133"/>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C3AFA3-5C2D-4508-83FC-619B1CA324B8}">
      <dsp:nvSpPr>
        <dsp:cNvPr id="0" name=""/>
        <dsp:cNvSpPr/>
      </dsp:nvSpPr>
      <dsp:spPr>
        <a:xfrm>
          <a:off x="4187190" y="377982"/>
          <a:ext cx="2454486" cy="671148"/>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Device Layer</a:t>
          </a:r>
          <a:endParaRPr lang="en-US" sz="2200" kern="1200" dirty="0"/>
        </a:p>
      </dsp:txBody>
      <dsp:txXfrm>
        <a:off x="4219953" y="410745"/>
        <a:ext cx="2388960" cy="605622"/>
      </dsp:txXfrm>
    </dsp:sp>
    <dsp:sp modelId="{8A25D661-2BFA-463F-A56E-98812A0CE972}">
      <dsp:nvSpPr>
        <dsp:cNvPr id="0" name=""/>
        <dsp:cNvSpPr/>
      </dsp:nvSpPr>
      <dsp:spPr>
        <a:xfrm>
          <a:off x="4187190" y="1133024"/>
          <a:ext cx="2454486" cy="671148"/>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Individual Layer</a:t>
          </a:r>
          <a:endParaRPr lang="en-US" sz="2200" kern="1200" dirty="0"/>
        </a:p>
      </dsp:txBody>
      <dsp:txXfrm>
        <a:off x="4219953" y="1165787"/>
        <a:ext cx="2388960" cy="605622"/>
      </dsp:txXfrm>
    </dsp:sp>
    <dsp:sp modelId="{B36B2C51-4F8B-4DF8-A63D-71FBB60E19EB}">
      <dsp:nvSpPr>
        <dsp:cNvPr id="0" name=""/>
        <dsp:cNvSpPr/>
      </dsp:nvSpPr>
      <dsp:spPr>
        <a:xfrm>
          <a:off x="4187190" y="1888066"/>
          <a:ext cx="2454486" cy="671148"/>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Social Layer</a:t>
          </a:r>
          <a:endParaRPr lang="en-US" sz="2200" kern="1200" dirty="0"/>
        </a:p>
      </dsp:txBody>
      <dsp:txXfrm>
        <a:off x="4219953" y="1920829"/>
        <a:ext cx="2388960" cy="605622"/>
      </dsp:txXfrm>
    </dsp:sp>
    <dsp:sp modelId="{7D7789E9-85BC-4970-A0B2-EDFC7E32F5A0}">
      <dsp:nvSpPr>
        <dsp:cNvPr id="0" name=""/>
        <dsp:cNvSpPr/>
      </dsp:nvSpPr>
      <dsp:spPr>
        <a:xfrm>
          <a:off x="4187190" y="2643108"/>
          <a:ext cx="2454486" cy="671148"/>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Environmental Layer</a:t>
          </a:r>
          <a:endParaRPr lang="en-US" sz="2200" kern="1200" dirty="0"/>
        </a:p>
      </dsp:txBody>
      <dsp:txXfrm>
        <a:off x="4219953" y="2675871"/>
        <a:ext cx="2388960" cy="60562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08B0F-905D-464C-A99D-08A8F0DFFC9D}" type="datetimeFigureOut">
              <a:rPr lang="en-US" smtClean="0"/>
              <a:t>11/5/2017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258C6-8353-454E-974C-1770BBD2E1CE}" type="slidenum">
              <a:rPr lang="en-US" smtClean="0"/>
              <a:t>‹#›</a:t>
            </a:fld>
            <a:endParaRPr lang="en-US"/>
          </a:p>
        </p:txBody>
      </p:sp>
    </p:spTree>
    <p:extLst>
      <p:ext uri="{BB962C8B-B14F-4D97-AF65-F5344CB8AC3E}">
        <p14:creationId xmlns:p14="http://schemas.microsoft.com/office/powerpoint/2010/main" val="322904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2258C6-8353-454E-974C-1770BBD2E1CE}" type="slidenum">
              <a:rPr lang="en-US" smtClean="0"/>
              <a:t>13</a:t>
            </a:fld>
            <a:endParaRPr lang="en-US"/>
          </a:p>
        </p:txBody>
      </p:sp>
    </p:spTree>
    <p:extLst>
      <p:ext uri="{BB962C8B-B14F-4D97-AF65-F5344CB8AC3E}">
        <p14:creationId xmlns:p14="http://schemas.microsoft.com/office/powerpoint/2010/main" val="2220314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4B4E505-85C2-4810-94E8-E6F417AE3DDE}" type="datetimeFigureOut">
              <a:rPr lang="en-US" smtClean="0"/>
              <a:t>11/5/2017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84185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4E505-85C2-4810-94E8-E6F417AE3DDE}"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236869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4E505-85C2-4810-94E8-E6F417AE3DDE}"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131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4E505-85C2-4810-94E8-E6F417AE3DDE}"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10C4D-A913-4A66-A9F9-F81F2A40BF3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4243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4E505-85C2-4810-94E8-E6F417AE3DDE}"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76109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4E505-85C2-4810-94E8-E6F417AE3DDE}"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1986984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4E505-85C2-4810-94E8-E6F417AE3DDE}"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4101713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4E505-85C2-4810-94E8-E6F417AE3DDE}"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4260538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4E505-85C2-4810-94E8-E6F417AE3DDE}"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12987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4E505-85C2-4810-94E8-E6F417AE3DDE}"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163821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B4E505-85C2-4810-94E8-E6F417AE3DDE}"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1058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4E505-85C2-4810-94E8-E6F417AE3DDE}"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70141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4E505-85C2-4810-94E8-E6F417AE3DDE}"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406150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4E505-85C2-4810-94E8-E6F417AE3DDE}"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418056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4E505-85C2-4810-94E8-E6F417AE3DDE}"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1881459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4E505-85C2-4810-94E8-E6F417AE3DDE}"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127732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B4E505-85C2-4810-94E8-E6F417AE3DDE}"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710C4D-A913-4A66-A9F9-F81F2A40BF31}" type="slidenum">
              <a:rPr lang="en-US" smtClean="0"/>
              <a:t>‹#›</a:t>
            </a:fld>
            <a:endParaRPr lang="en-US"/>
          </a:p>
        </p:txBody>
      </p:sp>
    </p:spTree>
    <p:extLst>
      <p:ext uri="{BB962C8B-B14F-4D97-AF65-F5344CB8AC3E}">
        <p14:creationId xmlns:p14="http://schemas.microsoft.com/office/powerpoint/2010/main" val="406718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B4E505-85C2-4810-94E8-E6F417AE3DDE}" type="datetimeFigureOut">
              <a:rPr lang="en-US" smtClean="0"/>
              <a:t>11/5/2017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710C4D-A913-4A66-A9F9-F81F2A40BF31}" type="slidenum">
              <a:rPr lang="en-US" smtClean="0"/>
              <a:t>‹#›</a:t>
            </a:fld>
            <a:endParaRPr lang="en-US"/>
          </a:p>
        </p:txBody>
      </p:sp>
    </p:spTree>
    <p:extLst>
      <p:ext uri="{BB962C8B-B14F-4D97-AF65-F5344CB8AC3E}">
        <p14:creationId xmlns:p14="http://schemas.microsoft.com/office/powerpoint/2010/main" val="30472172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hyperlink" Target="http://www.youtube.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www.tedxecolepolytechnique.com/" TargetMode="External"/><Relationship Id="rId5" Type="http://schemas.openxmlformats.org/officeDocument/2006/relationships/hyperlink" Target="http://www.medium.com/" TargetMode="External"/><Relationship Id="rId4" Type="http://schemas.openxmlformats.org/officeDocument/2006/relationships/hyperlink" Target="http://www.wikipedia.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5778500" y="847577"/>
            <a:ext cx="6299200" cy="2308324"/>
          </a:xfrm>
          <a:prstGeom prst="rect">
            <a:avLst/>
          </a:prstGeom>
          <a:noFill/>
        </p:spPr>
        <p:txBody>
          <a:bodyPr wrap="square" rtlCol="0">
            <a:spAutoFit/>
          </a:bodyPr>
          <a:lstStyle/>
          <a:p>
            <a:r>
              <a:rPr lang="en-US" sz="4800" b="1" dirty="0">
                <a:solidFill>
                  <a:schemeClr val="tx1">
                    <a:lumMod val="85000"/>
                    <a:lumOff val="15000"/>
                  </a:schemeClr>
                </a:solidFill>
              </a:rPr>
              <a:t>How Artificial Intelligence Will Make Technology Disappear</a:t>
            </a:r>
          </a:p>
        </p:txBody>
      </p:sp>
    </p:spTree>
    <p:extLst>
      <p:ext uri="{BB962C8B-B14F-4D97-AF65-F5344CB8AC3E}">
        <p14:creationId xmlns:p14="http://schemas.microsoft.com/office/powerpoint/2010/main" val="35053942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4600" y="301536"/>
            <a:ext cx="10058400" cy="1200329"/>
          </a:xfrm>
          <a:prstGeom prst="rect">
            <a:avLst/>
          </a:prstGeom>
        </p:spPr>
        <p:txBody>
          <a:bodyPr wrap="square">
            <a:spAutoFit/>
          </a:bodyPr>
          <a:lstStyle/>
          <a:p>
            <a:r>
              <a:rPr lang="en-US" sz="2400" b="1" dirty="0" smtClean="0"/>
              <a:t>For example, to model the social layer, we can look at the emails that were sent and received by someone, which gives us an indication of social connection strength between a group of people</a:t>
            </a:r>
            <a:endParaRPr lang="en-US" sz="2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919023"/>
            <a:ext cx="7873999" cy="4342077"/>
          </a:xfrm>
          <a:prstGeom prst="rect">
            <a:avLst/>
          </a:prstGeom>
        </p:spPr>
      </p:pic>
    </p:spTree>
    <p:extLst>
      <p:ext uri="{BB962C8B-B14F-4D97-AF65-F5344CB8AC3E}">
        <p14:creationId xmlns:p14="http://schemas.microsoft.com/office/powerpoint/2010/main" val="3226500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168433" y="2341481"/>
            <a:ext cx="530567" cy="477919"/>
            <a:chOff x="193396" y="1019164"/>
            <a:chExt cx="527071" cy="527071"/>
          </a:xfrm>
        </p:grpSpPr>
        <p:sp>
          <p:nvSpPr>
            <p:cNvPr id="7" name="Plus 6"/>
            <p:cNvSpPr/>
            <p:nvPr/>
          </p:nvSpPr>
          <p:spPr>
            <a:xfrm>
              <a:off x="193396" y="1019164"/>
              <a:ext cx="527071" cy="527071"/>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Plus 4"/>
            <p:cNvSpPr/>
            <p:nvPr/>
          </p:nvSpPr>
          <p:spPr>
            <a:xfrm>
              <a:off x="263259" y="1220716"/>
              <a:ext cx="387345" cy="1239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p:txBody>
        </p:sp>
      </p:grpSp>
      <p:grpSp>
        <p:nvGrpSpPr>
          <p:cNvPr id="9" name="Group 8"/>
          <p:cNvGrpSpPr/>
          <p:nvPr/>
        </p:nvGrpSpPr>
        <p:grpSpPr>
          <a:xfrm>
            <a:off x="4966720" y="4691025"/>
            <a:ext cx="1739900" cy="468393"/>
            <a:chOff x="1449431" y="1048503"/>
            <a:chExt cx="400401" cy="468393"/>
          </a:xfrm>
        </p:grpSpPr>
        <p:sp>
          <p:nvSpPr>
            <p:cNvPr id="10" name="Right Arrow 9"/>
            <p:cNvSpPr/>
            <p:nvPr/>
          </p:nvSpPr>
          <p:spPr>
            <a:xfrm>
              <a:off x="1449431" y="1048503"/>
              <a:ext cx="400401" cy="46839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Right Arrow 4"/>
            <p:cNvSpPr/>
            <p:nvPr/>
          </p:nvSpPr>
          <p:spPr>
            <a:xfrm>
              <a:off x="1449431" y="1142182"/>
              <a:ext cx="280281" cy="2810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p:txBody>
        </p:sp>
      </p:grpSp>
      <p:sp>
        <p:nvSpPr>
          <p:cNvPr id="19" name="Rectangle 18"/>
          <p:cNvSpPr/>
          <p:nvPr/>
        </p:nvSpPr>
        <p:spPr>
          <a:xfrm>
            <a:off x="2133600" y="2249416"/>
            <a:ext cx="20193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Geo-Location Monitoring</a:t>
            </a:r>
            <a:endParaRPr lang="en-US" dirty="0"/>
          </a:p>
        </p:txBody>
      </p:sp>
      <p:sp>
        <p:nvSpPr>
          <p:cNvPr id="20" name="Rectangle 19"/>
          <p:cNvSpPr/>
          <p:nvPr/>
        </p:nvSpPr>
        <p:spPr>
          <a:xfrm>
            <a:off x="4769326" y="2249416"/>
            <a:ext cx="20193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Specific Module</a:t>
            </a:r>
            <a:endParaRPr lang="en-US" dirty="0"/>
          </a:p>
        </p:txBody>
      </p:sp>
      <p:grpSp>
        <p:nvGrpSpPr>
          <p:cNvPr id="27" name="Group 26"/>
          <p:cNvGrpSpPr/>
          <p:nvPr/>
        </p:nvGrpSpPr>
        <p:grpSpPr>
          <a:xfrm>
            <a:off x="4168433" y="3366171"/>
            <a:ext cx="530567" cy="477919"/>
            <a:chOff x="193396" y="1019164"/>
            <a:chExt cx="527071" cy="527071"/>
          </a:xfrm>
        </p:grpSpPr>
        <p:sp>
          <p:nvSpPr>
            <p:cNvPr id="28" name="Plus 27"/>
            <p:cNvSpPr/>
            <p:nvPr/>
          </p:nvSpPr>
          <p:spPr>
            <a:xfrm>
              <a:off x="193396" y="1019164"/>
              <a:ext cx="527071" cy="527071"/>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Plus 4"/>
            <p:cNvSpPr/>
            <p:nvPr/>
          </p:nvSpPr>
          <p:spPr>
            <a:xfrm>
              <a:off x="263259" y="1220716"/>
              <a:ext cx="387345" cy="1239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p:txBody>
        </p:sp>
      </p:grpSp>
      <p:sp>
        <p:nvSpPr>
          <p:cNvPr id="30" name="Right Arrow 29"/>
          <p:cNvSpPr/>
          <p:nvPr/>
        </p:nvSpPr>
        <p:spPr>
          <a:xfrm>
            <a:off x="6862903" y="2351007"/>
            <a:ext cx="400401" cy="46839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Rectangle 30"/>
          <p:cNvSpPr/>
          <p:nvPr/>
        </p:nvSpPr>
        <p:spPr>
          <a:xfrm>
            <a:off x="7337581" y="2249416"/>
            <a:ext cx="20193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Timeline Of Places</a:t>
            </a:r>
            <a:endParaRPr lang="en-US" dirty="0"/>
          </a:p>
        </p:txBody>
      </p:sp>
      <p:sp>
        <p:nvSpPr>
          <p:cNvPr id="32" name="Rectangle 31"/>
          <p:cNvSpPr/>
          <p:nvPr/>
        </p:nvSpPr>
        <p:spPr>
          <a:xfrm>
            <a:off x="2133600" y="3274106"/>
            <a:ext cx="20193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Timeline Of Places</a:t>
            </a:r>
            <a:endParaRPr lang="en-US" dirty="0"/>
          </a:p>
        </p:txBody>
      </p:sp>
      <p:sp>
        <p:nvSpPr>
          <p:cNvPr id="33" name="Rectangle 32"/>
          <p:cNvSpPr/>
          <p:nvPr/>
        </p:nvSpPr>
        <p:spPr>
          <a:xfrm>
            <a:off x="4769326" y="3193327"/>
            <a:ext cx="20193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Accelerometer Pattern</a:t>
            </a:r>
            <a:endParaRPr lang="en-US" dirty="0"/>
          </a:p>
        </p:txBody>
      </p:sp>
      <p:grpSp>
        <p:nvGrpSpPr>
          <p:cNvPr id="34" name="Group 33"/>
          <p:cNvGrpSpPr/>
          <p:nvPr/>
        </p:nvGrpSpPr>
        <p:grpSpPr>
          <a:xfrm>
            <a:off x="6866617" y="3314730"/>
            <a:ext cx="400401" cy="468393"/>
            <a:chOff x="1449431" y="1048503"/>
            <a:chExt cx="400401" cy="468393"/>
          </a:xfrm>
        </p:grpSpPr>
        <p:sp>
          <p:nvSpPr>
            <p:cNvPr id="35" name="Right Arrow 34"/>
            <p:cNvSpPr/>
            <p:nvPr/>
          </p:nvSpPr>
          <p:spPr>
            <a:xfrm>
              <a:off x="1449431" y="1048503"/>
              <a:ext cx="400401" cy="46839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Right Arrow 4"/>
            <p:cNvSpPr/>
            <p:nvPr/>
          </p:nvSpPr>
          <p:spPr>
            <a:xfrm>
              <a:off x="1449431" y="1142182"/>
              <a:ext cx="280281" cy="2810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US" sz="2200" kern="1200"/>
            </a:p>
          </p:txBody>
        </p:sp>
      </p:grpSp>
      <p:sp>
        <p:nvSpPr>
          <p:cNvPr id="40" name="Rectangle 39"/>
          <p:cNvSpPr/>
          <p:nvPr/>
        </p:nvSpPr>
        <p:spPr>
          <a:xfrm>
            <a:off x="7345009" y="3209115"/>
            <a:ext cx="20193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Transportation Mode</a:t>
            </a:r>
            <a:endParaRPr lang="en-US" dirty="0"/>
          </a:p>
        </p:txBody>
      </p:sp>
      <p:sp>
        <p:nvSpPr>
          <p:cNvPr id="41" name="Rectangle 40"/>
          <p:cNvSpPr/>
          <p:nvPr/>
        </p:nvSpPr>
        <p:spPr>
          <a:xfrm>
            <a:off x="2735543" y="4532885"/>
            <a:ext cx="20193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Transportation Mode</a:t>
            </a:r>
            <a:endParaRPr lang="en-US" dirty="0"/>
          </a:p>
        </p:txBody>
      </p:sp>
      <p:sp>
        <p:nvSpPr>
          <p:cNvPr id="42" name="TextBox 41"/>
          <p:cNvSpPr txBox="1"/>
          <p:nvPr/>
        </p:nvSpPr>
        <p:spPr>
          <a:xfrm>
            <a:off x="5040804" y="4740555"/>
            <a:ext cx="2222500" cy="369332"/>
          </a:xfrm>
          <a:prstGeom prst="rect">
            <a:avLst/>
          </a:prstGeom>
          <a:noFill/>
        </p:spPr>
        <p:txBody>
          <a:bodyPr wrap="square" rtlCol="0">
            <a:spAutoFit/>
          </a:bodyPr>
          <a:lstStyle/>
          <a:p>
            <a:r>
              <a:rPr lang="en-US" dirty="0" smtClean="0">
                <a:solidFill>
                  <a:schemeClr val="bg1"/>
                </a:solidFill>
              </a:rPr>
              <a:t>Aggregated</a:t>
            </a:r>
            <a:endParaRPr lang="en-US" dirty="0">
              <a:solidFill>
                <a:schemeClr val="bg1"/>
              </a:solidFill>
            </a:endParaRPr>
          </a:p>
        </p:txBody>
      </p:sp>
      <p:sp>
        <p:nvSpPr>
          <p:cNvPr id="43" name="Rectangle 42"/>
          <p:cNvSpPr/>
          <p:nvPr/>
        </p:nvSpPr>
        <p:spPr>
          <a:xfrm>
            <a:off x="6866234" y="4499144"/>
            <a:ext cx="20193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Population Flow Of City</a:t>
            </a:r>
            <a:endParaRPr lang="en-US" dirty="0"/>
          </a:p>
        </p:txBody>
      </p:sp>
      <p:sp>
        <p:nvSpPr>
          <p:cNvPr id="44" name="TextBox 43"/>
          <p:cNvSpPr txBox="1"/>
          <p:nvPr/>
        </p:nvSpPr>
        <p:spPr>
          <a:xfrm>
            <a:off x="1625600" y="571500"/>
            <a:ext cx="8026400" cy="707886"/>
          </a:xfrm>
          <a:prstGeom prst="rect">
            <a:avLst/>
          </a:prstGeom>
          <a:noFill/>
        </p:spPr>
        <p:txBody>
          <a:bodyPr wrap="square" rtlCol="0">
            <a:spAutoFit/>
          </a:bodyPr>
          <a:lstStyle/>
          <a:p>
            <a:r>
              <a:rPr lang="en-US" sz="4000" b="1" dirty="0" err="1" smtClean="0">
                <a:solidFill>
                  <a:schemeClr val="bg1"/>
                </a:solidFill>
              </a:rPr>
              <a:t>InterPlay</a:t>
            </a:r>
            <a:r>
              <a:rPr lang="en-US" sz="4000" b="1" dirty="0" smtClean="0">
                <a:solidFill>
                  <a:schemeClr val="bg1"/>
                </a:solidFill>
              </a:rPr>
              <a:t> Between Layers</a:t>
            </a:r>
            <a:endParaRPr lang="en-US" sz="4000" b="1" dirty="0">
              <a:solidFill>
                <a:schemeClr val="bg1"/>
              </a:solidFill>
            </a:endParaRPr>
          </a:p>
        </p:txBody>
      </p:sp>
    </p:spTree>
    <p:extLst>
      <p:ext uri="{BB962C8B-B14F-4D97-AF65-F5344CB8AC3E}">
        <p14:creationId xmlns:p14="http://schemas.microsoft.com/office/powerpoint/2010/main" val="3946206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7300" y="393700"/>
            <a:ext cx="4991100" cy="707886"/>
          </a:xfrm>
          <a:prstGeom prst="rect">
            <a:avLst/>
          </a:prstGeom>
          <a:noFill/>
        </p:spPr>
        <p:txBody>
          <a:bodyPr wrap="square" rtlCol="0">
            <a:spAutoFit/>
          </a:bodyPr>
          <a:lstStyle/>
          <a:p>
            <a:r>
              <a:rPr lang="en-US" sz="4000" b="1" dirty="0" smtClean="0">
                <a:solidFill>
                  <a:schemeClr val="bg1"/>
                </a:solidFill>
              </a:rPr>
              <a:t>Conclusion</a:t>
            </a:r>
            <a:endParaRPr lang="en-US" sz="4000" b="1" dirty="0">
              <a:solidFill>
                <a:schemeClr val="bg1"/>
              </a:solidFill>
            </a:endParaRPr>
          </a:p>
        </p:txBody>
      </p:sp>
      <p:sp>
        <p:nvSpPr>
          <p:cNvPr id="3" name="TextBox 2"/>
          <p:cNvSpPr txBox="1"/>
          <p:nvPr/>
        </p:nvSpPr>
        <p:spPr>
          <a:xfrm>
            <a:off x="1257300" y="1358900"/>
            <a:ext cx="9220200" cy="1569660"/>
          </a:xfrm>
          <a:prstGeom prst="rect">
            <a:avLst/>
          </a:prstGeom>
          <a:noFill/>
        </p:spPr>
        <p:txBody>
          <a:bodyPr wrap="square" rtlCol="0">
            <a:spAutoFit/>
          </a:bodyPr>
          <a:lstStyle/>
          <a:p>
            <a:r>
              <a:rPr lang="en-US" sz="2400" dirty="0"/>
              <a:t>If we combine all these different layers — personal, social, environmental — we can recreate a highly contextualized timeline of what we have been doing throughout the day, which in turn enables us to predict what our intentions are.</a:t>
            </a:r>
          </a:p>
        </p:txBody>
      </p:sp>
    </p:spTree>
    <p:extLst>
      <p:ext uri="{BB962C8B-B14F-4D97-AF65-F5344CB8AC3E}">
        <p14:creationId xmlns:p14="http://schemas.microsoft.com/office/powerpoint/2010/main" val="2565794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6200" y="228600"/>
            <a:ext cx="3581400" cy="738664"/>
          </a:xfrm>
          <a:prstGeom prst="rect">
            <a:avLst/>
          </a:prstGeom>
          <a:noFill/>
        </p:spPr>
        <p:txBody>
          <a:bodyPr wrap="square" rtlCol="0">
            <a:spAutoFit/>
          </a:bodyPr>
          <a:lstStyle/>
          <a:p>
            <a:r>
              <a:rPr lang="en-US" sz="4200" b="1" dirty="0" smtClean="0">
                <a:solidFill>
                  <a:schemeClr val="bg1"/>
                </a:solidFill>
              </a:rPr>
              <a:t>References</a:t>
            </a:r>
            <a:endParaRPr lang="en-US" sz="4200" b="1" dirty="0">
              <a:solidFill>
                <a:schemeClr val="bg1"/>
              </a:solidFill>
            </a:endParaRPr>
          </a:p>
        </p:txBody>
      </p:sp>
      <p:sp>
        <p:nvSpPr>
          <p:cNvPr id="3" name="TextBox 2"/>
          <p:cNvSpPr txBox="1"/>
          <p:nvPr/>
        </p:nvSpPr>
        <p:spPr>
          <a:xfrm>
            <a:off x="1346200" y="1130300"/>
            <a:ext cx="7391400" cy="769441"/>
          </a:xfrm>
          <a:prstGeom prst="rect">
            <a:avLst/>
          </a:prstGeom>
          <a:noFill/>
        </p:spPr>
        <p:txBody>
          <a:bodyPr wrap="square" rtlCol="0">
            <a:spAutoFit/>
          </a:bodyPr>
          <a:lstStyle/>
          <a:p>
            <a:r>
              <a:rPr lang="en-US" sz="2200" b="1" dirty="0" smtClean="0">
                <a:solidFill>
                  <a:schemeClr val="bg2"/>
                </a:solidFill>
                <a:hlinkClick r:id="rId3"/>
              </a:rPr>
              <a:t>www.google.com</a:t>
            </a:r>
            <a:endParaRPr lang="en-US" sz="2200" b="1" dirty="0" smtClean="0">
              <a:solidFill>
                <a:schemeClr val="bg2"/>
              </a:solidFill>
            </a:endParaRPr>
          </a:p>
          <a:p>
            <a:endParaRPr lang="en-US" sz="2200" b="1" dirty="0">
              <a:solidFill>
                <a:schemeClr val="bg2"/>
              </a:solidFill>
            </a:endParaRPr>
          </a:p>
        </p:txBody>
      </p:sp>
      <p:sp>
        <p:nvSpPr>
          <p:cNvPr id="4" name="TextBox 3"/>
          <p:cNvSpPr txBox="1"/>
          <p:nvPr/>
        </p:nvSpPr>
        <p:spPr>
          <a:xfrm>
            <a:off x="1346200" y="1678056"/>
            <a:ext cx="2870200" cy="769441"/>
          </a:xfrm>
          <a:prstGeom prst="rect">
            <a:avLst/>
          </a:prstGeom>
          <a:noFill/>
        </p:spPr>
        <p:txBody>
          <a:bodyPr wrap="square" rtlCol="0">
            <a:spAutoFit/>
          </a:bodyPr>
          <a:lstStyle/>
          <a:p>
            <a:r>
              <a:rPr lang="en-US" sz="2200" b="1" dirty="0" smtClean="0">
                <a:hlinkClick r:id="rId4"/>
              </a:rPr>
              <a:t>www.wikipedia.com</a:t>
            </a:r>
            <a:endParaRPr lang="en-US" sz="2200" b="1" dirty="0" smtClean="0"/>
          </a:p>
          <a:p>
            <a:endParaRPr lang="en-US" sz="2200" b="1" dirty="0"/>
          </a:p>
        </p:txBody>
      </p:sp>
      <p:sp>
        <p:nvSpPr>
          <p:cNvPr id="5" name="TextBox 4"/>
          <p:cNvSpPr txBox="1"/>
          <p:nvPr/>
        </p:nvSpPr>
        <p:spPr>
          <a:xfrm>
            <a:off x="1346200" y="2149729"/>
            <a:ext cx="2743200" cy="769441"/>
          </a:xfrm>
          <a:prstGeom prst="rect">
            <a:avLst/>
          </a:prstGeom>
          <a:noFill/>
        </p:spPr>
        <p:txBody>
          <a:bodyPr wrap="square" rtlCol="0">
            <a:spAutoFit/>
          </a:bodyPr>
          <a:lstStyle/>
          <a:p>
            <a:r>
              <a:rPr lang="en-US" sz="2200" b="1" dirty="0" smtClean="0">
                <a:solidFill>
                  <a:schemeClr val="bg2"/>
                </a:solidFill>
                <a:hlinkClick r:id="rId5"/>
              </a:rPr>
              <a:t>www.medium.com</a:t>
            </a:r>
            <a:endParaRPr lang="en-US" sz="2200" b="1" dirty="0" smtClean="0">
              <a:solidFill>
                <a:schemeClr val="bg2"/>
              </a:solidFill>
            </a:endParaRPr>
          </a:p>
          <a:p>
            <a:endParaRPr lang="en-US" sz="2200" b="1" dirty="0">
              <a:solidFill>
                <a:schemeClr val="bg2"/>
              </a:solidFill>
            </a:endParaRPr>
          </a:p>
        </p:txBody>
      </p:sp>
      <p:sp>
        <p:nvSpPr>
          <p:cNvPr id="6" name="TextBox 5"/>
          <p:cNvSpPr txBox="1"/>
          <p:nvPr/>
        </p:nvSpPr>
        <p:spPr>
          <a:xfrm>
            <a:off x="1346200" y="3169158"/>
            <a:ext cx="5041900" cy="769441"/>
          </a:xfrm>
          <a:prstGeom prst="rect">
            <a:avLst/>
          </a:prstGeom>
          <a:noFill/>
        </p:spPr>
        <p:txBody>
          <a:bodyPr wrap="square" rtlCol="0">
            <a:spAutoFit/>
          </a:bodyPr>
          <a:lstStyle/>
          <a:p>
            <a:r>
              <a:rPr lang="en-US" sz="2200" b="1" dirty="0" smtClean="0">
                <a:hlinkClick r:id="rId6"/>
              </a:rPr>
              <a:t>www.tedxecolepolytechnique.com</a:t>
            </a:r>
            <a:endParaRPr lang="en-US" sz="2200" b="1" dirty="0" smtClean="0"/>
          </a:p>
          <a:p>
            <a:endParaRPr lang="en-US" sz="2200" b="1" dirty="0"/>
          </a:p>
        </p:txBody>
      </p:sp>
      <p:sp>
        <p:nvSpPr>
          <p:cNvPr id="7" name="TextBox 6"/>
          <p:cNvSpPr txBox="1"/>
          <p:nvPr/>
        </p:nvSpPr>
        <p:spPr>
          <a:xfrm>
            <a:off x="1358900" y="2697485"/>
            <a:ext cx="2590800" cy="769441"/>
          </a:xfrm>
          <a:prstGeom prst="rect">
            <a:avLst/>
          </a:prstGeom>
          <a:noFill/>
        </p:spPr>
        <p:txBody>
          <a:bodyPr wrap="square" rtlCol="0">
            <a:spAutoFit/>
          </a:bodyPr>
          <a:lstStyle/>
          <a:p>
            <a:r>
              <a:rPr lang="en-US" sz="2200" b="1" dirty="0" smtClean="0">
                <a:hlinkClick r:id="rId7"/>
              </a:rPr>
              <a:t>www.youtube.com</a:t>
            </a:r>
            <a:endParaRPr lang="en-US" sz="2200" b="1" dirty="0" smtClean="0"/>
          </a:p>
          <a:p>
            <a:endParaRPr lang="en-US" sz="2200" b="1" dirty="0"/>
          </a:p>
        </p:txBody>
      </p:sp>
    </p:spTree>
    <p:extLst>
      <p:ext uri="{BB962C8B-B14F-4D97-AF65-F5344CB8AC3E}">
        <p14:creationId xmlns:p14="http://schemas.microsoft.com/office/powerpoint/2010/main" val="351136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4600" y="1651000"/>
            <a:ext cx="5245100" cy="1200329"/>
          </a:xfrm>
          <a:prstGeom prst="rect">
            <a:avLst/>
          </a:prstGeom>
          <a:noFill/>
        </p:spPr>
        <p:txBody>
          <a:bodyPr wrap="square" rtlCol="0">
            <a:spAutoFit/>
          </a:bodyPr>
          <a:lstStyle/>
          <a:p>
            <a:r>
              <a:rPr lang="en-US" sz="7200" b="1" dirty="0" smtClean="0">
                <a:solidFill>
                  <a:schemeClr val="bg1"/>
                </a:solidFill>
              </a:rPr>
              <a:t>Thank You</a:t>
            </a:r>
            <a:endParaRPr lang="en-US" sz="7200" b="1" dirty="0">
              <a:solidFill>
                <a:schemeClr val="bg1"/>
              </a:solidFill>
            </a:endParaRPr>
          </a:p>
        </p:txBody>
      </p:sp>
      <p:sp>
        <p:nvSpPr>
          <p:cNvPr id="3" name="TextBox 2"/>
          <p:cNvSpPr txBox="1"/>
          <p:nvPr/>
        </p:nvSpPr>
        <p:spPr>
          <a:xfrm>
            <a:off x="482600" y="6299200"/>
            <a:ext cx="11442700" cy="461665"/>
          </a:xfrm>
          <a:prstGeom prst="rect">
            <a:avLst/>
          </a:prstGeom>
          <a:noFill/>
        </p:spPr>
        <p:txBody>
          <a:bodyPr wrap="square" rtlCol="0">
            <a:spAutoFit/>
          </a:bodyPr>
          <a:lstStyle/>
          <a:p>
            <a:r>
              <a:rPr lang="en-US" sz="2400" b="1" dirty="0" smtClean="0"/>
              <a:t>Created By: Anurag Saraswat , </a:t>
            </a:r>
            <a:r>
              <a:rPr lang="en-US" sz="2400" b="1" dirty="0" err="1" smtClean="0"/>
              <a:t>Anubhav</a:t>
            </a:r>
            <a:r>
              <a:rPr lang="en-US" sz="2400" b="1" dirty="0" smtClean="0"/>
              <a:t> </a:t>
            </a:r>
            <a:r>
              <a:rPr lang="en-US" sz="2400" b="1" dirty="0" err="1" smtClean="0"/>
              <a:t>Shrivastav</a:t>
            </a:r>
            <a:r>
              <a:rPr lang="en-US" sz="2400" b="1" dirty="0" smtClean="0"/>
              <a:t> ,</a:t>
            </a:r>
            <a:r>
              <a:rPr lang="en-US" sz="2400" b="1" dirty="0" err="1" smtClean="0"/>
              <a:t>Deepanshu</a:t>
            </a:r>
            <a:r>
              <a:rPr lang="en-US" sz="2400" b="1" dirty="0" smtClean="0"/>
              <a:t> </a:t>
            </a:r>
            <a:r>
              <a:rPr lang="en-US" sz="2400" b="1" dirty="0" err="1" smtClean="0"/>
              <a:t>Hudda</a:t>
            </a:r>
            <a:r>
              <a:rPr lang="en-US" sz="2400" b="1" dirty="0" smtClean="0"/>
              <a:t>, </a:t>
            </a:r>
            <a:r>
              <a:rPr lang="en-US" sz="2400" b="1" dirty="0" err="1" smtClean="0"/>
              <a:t>Devashish</a:t>
            </a:r>
            <a:r>
              <a:rPr lang="en-US" sz="2400" b="1" dirty="0" smtClean="0"/>
              <a:t> Vats</a:t>
            </a:r>
            <a:endParaRPr lang="en-US" sz="2400" b="1" dirty="0"/>
          </a:p>
        </p:txBody>
      </p:sp>
    </p:spTree>
    <p:extLst>
      <p:ext uri="{BB962C8B-B14F-4D97-AF65-F5344CB8AC3E}">
        <p14:creationId xmlns:p14="http://schemas.microsoft.com/office/powerpoint/2010/main" val="3622234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900" y="2233494"/>
            <a:ext cx="10985500" cy="1815882"/>
          </a:xfrm>
          <a:prstGeom prst="rect">
            <a:avLst/>
          </a:prstGeom>
          <a:noFill/>
        </p:spPr>
        <p:txBody>
          <a:bodyPr wrap="square" rtlCol="0">
            <a:spAutoFit/>
          </a:bodyPr>
          <a:lstStyle/>
          <a:p>
            <a:r>
              <a:rPr lang="en-US" sz="2800" dirty="0" smtClean="0"/>
              <a:t>The </a:t>
            </a:r>
            <a:r>
              <a:rPr lang="en-US" sz="2800" dirty="0"/>
              <a:t>theory and development of computer systems able to perform tasks normally requiring human intelligence, such as visual perception, speech recognition, decision-making, and translation between languages</a:t>
            </a:r>
          </a:p>
        </p:txBody>
      </p:sp>
      <p:sp>
        <p:nvSpPr>
          <p:cNvPr id="6" name="TextBox 5"/>
          <p:cNvSpPr txBox="1"/>
          <p:nvPr/>
        </p:nvSpPr>
        <p:spPr>
          <a:xfrm>
            <a:off x="711200" y="520700"/>
            <a:ext cx="6591300" cy="830997"/>
          </a:xfrm>
          <a:prstGeom prst="rect">
            <a:avLst/>
          </a:prstGeom>
          <a:noFill/>
        </p:spPr>
        <p:txBody>
          <a:bodyPr wrap="square" rtlCol="0">
            <a:spAutoFit/>
          </a:bodyPr>
          <a:lstStyle/>
          <a:p>
            <a:r>
              <a:rPr lang="en-US" sz="4800" b="1" dirty="0">
                <a:solidFill>
                  <a:schemeClr val="bg1"/>
                </a:solidFill>
              </a:rPr>
              <a:t>A</a:t>
            </a:r>
            <a:r>
              <a:rPr lang="en-US" sz="4800" b="1" dirty="0" smtClean="0">
                <a:solidFill>
                  <a:schemeClr val="bg1"/>
                </a:solidFill>
              </a:rPr>
              <a:t>rtificial Intelligence</a:t>
            </a:r>
            <a:endParaRPr lang="en-US" sz="4800" b="1" dirty="0">
              <a:solidFill>
                <a:schemeClr val="bg1"/>
              </a:solidFill>
            </a:endParaRPr>
          </a:p>
        </p:txBody>
      </p:sp>
    </p:spTree>
    <p:extLst>
      <p:ext uri="{BB962C8B-B14F-4D97-AF65-F5344CB8AC3E}">
        <p14:creationId xmlns:p14="http://schemas.microsoft.com/office/powerpoint/2010/main" val="1364909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563615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1900" y="0"/>
            <a:ext cx="7200900" cy="830997"/>
          </a:xfrm>
          <a:prstGeom prst="rect">
            <a:avLst/>
          </a:prstGeom>
          <a:noFill/>
        </p:spPr>
        <p:txBody>
          <a:bodyPr wrap="square" rtlCol="0">
            <a:spAutoFit/>
          </a:bodyPr>
          <a:lstStyle/>
          <a:p>
            <a:r>
              <a:rPr lang="en-US" sz="4800" b="1" dirty="0">
                <a:solidFill>
                  <a:schemeClr val="bg1"/>
                </a:solidFill>
              </a:rPr>
              <a:t>The</a:t>
            </a:r>
            <a:r>
              <a:rPr lang="en-US" b="1" dirty="0">
                <a:solidFill>
                  <a:schemeClr val="bg1"/>
                </a:solidFill>
              </a:rPr>
              <a:t> </a:t>
            </a:r>
            <a:r>
              <a:rPr lang="en-US" sz="4800" b="1" dirty="0">
                <a:solidFill>
                  <a:schemeClr val="bg1"/>
                </a:solidFill>
              </a:rPr>
              <a:t>Digital</a:t>
            </a:r>
            <a:r>
              <a:rPr lang="en-US" b="1" dirty="0">
                <a:solidFill>
                  <a:schemeClr val="bg1"/>
                </a:solidFill>
              </a:rPr>
              <a:t> </a:t>
            </a:r>
            <a:r>
              <a:rPr lang="en-US" sz="4800" b="1" dirty="0" smtClean="0">
                <a:solidFill>
                  <a:schemeClr val="bg1"/>
                </a:solidFill>
              </a:rPr>
              <a:t>Revolution</a:t>
            </a:r>
            <a:endParaRPr lang="en-US" sz="4800" b="1" dirty="0">
              <a:solidFill>
                <a:schemeClr val="bg1"/>
              </a:solidFill>
            </a:endParaRPr>
          </a:p>
        </p:txBody>
      </p:sp>
      <p:sp>
        <p:nvSpPr>
          <p:cNvPr id="6" name="TextBox 5"/>
          <p:cNvSpPr txBox="1"/>
          <p:nvPr/>
        </p:nvSpPr>
        <p:spPr>
          <a:xfrm>
            <a:off x="1219200" y="892552"/>
            <a:ext cx="3987800" cy="523220"/>
          </a:xfrm>
          <a:prstGeom prst="rect">
            <a:avLst/>
          </a:prstGeom>
          <a:noFill/>
        </p:spPr>
        <p:txBody>
          <a:bodyPr wrap="square" rtlCol="0">
            <a:spAutoFit/>
          </a:bodyPr>
          <a:lstStyle/>
          <a:p>
            <a:r>
              <a:rPr lang="en-US" sz="2800" dirty="0">
                <a:solidFill>
                  <a:schemeClr val="bg1"/>
                </a:solidFill>
              </a:rPr>
              <a:t>How</a:t>
            </a:r>
            <a:r>
              <a:rPr lang="en-US" dirty="0">
                <a:solidFill>
                  <a:schemeClr val="bg1"/>
                </a:solidFill>
              </a:rPr>
              <a:t> </a:t>
            </a:r>
            <a:r>
              <a:rPr lang="en-US" sz="2800" dirty="0">
                <a:solidFill>
                  <a:schemeClr val="bg1"/>
                </a:solidFill>
              </a:rPr>
              <a:t>did</a:t>
            </a:r>
            <a:r>
              <a:rPr lang="en-US" dirty="0">
                <a:solidFill>
                  <a:schemeClr val="bg1"/>
                </a:solidFill>
              </a:rPr>
              <a:t> </a:t>
            </a:r>
            <a:r>
              <a:rPr lang="en-US" sz="2800" dirty="0">
                <a:solidFill>
                  <a:schemeClr val="bg1"/>
                </a:solidFill>
              </a:rPr>
              <a:t>this</a:t>
            </a:r>
            <a:r>
              <a:rPr lang="en-US" dirty="0">
                <a:solidFill>
                  <a:schemeClr val="bg1"/>
                </a:solidFill>
              </a:rPr>
              <a:t> </a:t>
            </a:r>
            <a:r>
              <a:rPr lang="en-US" sz="2800" dirty="0">
                <a:solidFill>
                  <a:schemeClr val="bg1"/>
                </a:solidFill>
              </a:rPr>
              <a:t>happen?</a:t>
            </a:r>
          </a:p>
        </p:txBody>
      </p:sp>
      <p:sp>
        <p:nvSpPr>
          <p:cNvPr id="8" name="TextBox 7"/>
          <p:cNvSpPr txBox="1"/>
          <p:nvPr/>
        </p:nvSpPr>
        <p:spPr>
          <a:xfrm>
            <a:off x="215900" y="1477327"/>
            <a:ext cx="10375900" cy="430887"/>
          </a:xfrm>
          <a:prstGeom prst="rect">
            <a:avLst/>
          </a:prstGeom>
          <a:noFill/>
        </p:spPr>
        <p:txBody>
          <a:bodyPr wrap="square" rtlCol="0">
            <a:spAutoFit/>
          </a:bodyPr>
          <a:lstStyle/>
          <a:p>
            <a:pPr marL="285750" indent="-285750">
              <a:buFont typeface="Arial" panose="020B0604020202020204" pitchFamily="34" charset="0"/>
              <a:buChar char="•"/>
            </a:pPr>
            <a:r>
              <a:rPr lang="en-US" sz="2200" dirty="0"/>
              <a:t>Back in 1990, we didn’t have any connected devices. This was the “unplugged” era. </a:t>
            </a:r>
          </a:p>
        </p:txBody>
      </p:sp>
      <p:sp>
        <p:nvSpPr>
          <p:cNvPr id="9" name="TextBox 8"/>
          <p:cNvSpPr txBox="1"/>
          <p:nvPr/>
        </p:nvSpPr>
        <p:spPr>
          <a:xfrm>
            <a:off x="215900" y="1819286"/>
            <a:ext cx="10198100" cy="430887"/>
          </a:xfrm>
          <a:prstGeom prst="rect">
            <a:avLst/>
          </a:prstGeom>
          <a:noFill/>
        </p:spPr>
        <p:txBody>
          <a:bodyPr wrap="square" rtlCol="0">
            <a:spAutoFit/>
          </a:bodyPr>
          <a:lstStyle/>
          <a:p>
            <a:pPr marL="285750" indent="-285750">
              <a:buFont typeface="Arial" panose="020B0604020202020204" pitchFamily="34" charset="0"/>
              <a:buChar char="•"/>
            </a:pPr>
            <a:r>
              <a:rPr lang="en-US" sz="2200" dirty="0"/>
              <a:t>Around 1995, the Internet started taking off, and our computers became connected. </a:t>
            </a:r>
          </a:p>
        </p:txBody>
      </p:sp>
      <p:sp>
        <p:nvSpPr>
          <p:cNvPr id="10" name="TextBox 9"/>
          <p:cNvSpPr txBox="1"/>
          <p:nvPr/>
        </p:nvSpPr>
        <p:spPr>
          <a:xfrm>
            <a:off x="215900" y="2250173"/>
            <a:ext cx="9982200"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t>10 years later, we entered the mobile era. This time, it is not 1, but 3 devices that are connected: a computer, a phone, and a tablet. </a:t>
            </a:r>
          </a:p>
        </p:txBody>
      </p:sp>
      <p:sp>
        <p:nvSpPr>
          <p:cNvPr id="12" name="TextBox 11"/>
          <p:cNvSpPr txBox="1"/>
          <p:nvPr/>
        </p:nvSpPr>
        <p:spPr>
          <a:xfrm>
            <a:off x="215900" y="3193182"/>
            <a:ext cx="9982200"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t>In </a:t>
            </a:r>
            <a:r>
              <a:rPr lang="en-US" sz="2200" dirty="0"/>
              <a:t>2015, we are officially entering what is called the “Internet of Things” era. That’s when your watch, fridge, car and lamps are connected. It is expected that there will be more than 100 billion connected devices by 2025, or 14 for every person on this planet.</a:t>
            </a:r>
          </a:p>
        </p:txBody>
      </p:sp>
      <p:sp>
        <p:nvSpPr>
          <p:cNvPr id="13" name="Rectangular Callout 12"/>
          <p:cNvSpPr/>
          <p:nvPr/>
        </p:nvSpPr>
        <p:spPr>
          <a:xfrm>
            <a:off x="1231900" y="4813300"/>
            <a:ext cx="8166100" cy="11938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Just imagine what it will feel like to interact manually and receive notifications simultaneously on 14 devices.. That’s definitely not the future we were promised!</a:t>
            </a:r>
          </a:p>
          <a:p>
            <a:r>
              <a:rPr lang="en-US" dirty="0"/>
              <a:t>There is hope though. There is hope that Artificial Intelligence will fix this. </a:t>
            </a:r>
          </a:p>
        </p:txBody>
      </p:sp>
    </p:spTree>
    <p:extLst>
      <p:ext uri="{BB962C8B-B14F-4D97-AF65-F5344CB8AC3E}">
        <p14:creationId xmlns:p14="http://schemas.microsoft.com/office/powerpoint/2010/main" val="4113988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5700" y="0"/>
            <a:ext cx="6985000" cy="830997"/>
          </a:xfrm>
          <a:prstGeom prst="rect">
            <a:avLst/>
          </a:prstGeom>
          <a:noFill/>
        </p:spPr>
        <p:txBody>
          <a:bodyPr wrap="square" rtlCol="0">
            <a:spAutoFit/>
          </a:bodyPr>
          <a:lstStyle/>
          <a:p>
            <a:r>
              <a:rPr lang="en-US" sz="4800" dirty="0" smtClean="0">
                <a:solidFill>
                  <a:schemeClr val="bg1"/>
                </a:solidFill>
              </a:rPr>
              <a:t>NEW ERA</a:t>
            </a:r>
            <a:endParaRPr lang="en-US" sz="4800" dirty="0">
              <a:solidFill>
                <a:schemeClr val="bg1"/>
              </a:solidFill>
            </a:endParaRPr>
          </a:p>
        </p:txBody>
      </p:sp>
      <p:sp>
        <p:nvSpPr>
          <p:cNvPr id="8" name="TextBox 7"/>
          <p:cNvSpPr txBox="1"/>
          <p:nvPr/>
        </p:nvSpPr>
        <p:spPr>
          <a:xfrm>
            <a:off x="698500" y="830997"/>
            <a:ext cx="11366500"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t>Taking the connected devices curve, and subtracting the one for A.I., we see that the overall friction keeps increasing over the next few years until the point where A.I. becomes so capable that this friction flips around and quickly disappears. In this era, called “Ubiquitous Computing”, adding new connected devices does not add friction, it actually adds value!</a:t>
            </a:r>
          </a:p>
        </p:txBody>
      </p:sp>
      <p:sp>
        <p:nvSpPr>
          <p:cNvPr id="9" name="TextBox 8"/>
          <p:cNvSpPr txBox="1"/>
          <p:nvPr/>
        </p:nvSpPr>
        <p:spPr>
          <a:xfrm>
            <a:off x="927100" y="2590800"/>
            <a:ext cx="7581900" cy="774700"/>
          </a:xfrm>
          <a:prstGeom prst="rect">
            <a:avLst/>
          </a:prstGeom>
          <a:noFill/>
        </p:spPr>
        <p:txBody>
          <a:bodyPr wrap="square" rtlCol="0">
            <a:spAutoFit/>
          </a:bodyPr>
          <a:lstStyle/>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37" y="2985433"/>
            <a:ext cx="4906963" cy="387256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6350" y="2985433"/>
            <a:ext cx="5049837" cy="3872567"/>
          </a:xfrm>
          <a:prstGeom prst="rect">
            <a:avLst/>
          </a:prstGeom>
        </p:spPr>
      </p:pic>
    </p:spTree>
    <p:extLst>
      <p:ext uri="{BB962C8B-B14F-4D97-AF65-F5344CB8AC3E}">
        <p14:creationId xmlns:p14="http://schemas.microsoft.com/office/powerpoint/2010/main" val="2808712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9900" y="0"/>
            <a:ext cx="6756400" cy="769441"/>
          </a:xfrm>
          <a:prstGeom prst="rect">
            <a:avLst/>
          </a:prstGeom>
          <a:noFill/>
        </p:spPr>
        <p:txBody>
          <a:bodyPr wrap="square" rtlCol="0">
            <a:spAutoFit/>
          </a:bodyPr>
          <a:lstStyle/>
          <a:p>
            <a:r>
              <a:rPr lang="en-US" sz="4400" dirty="0" smtClean="0">
                <a:solidFill>
                  <a:schemeClr val="bg1"/>
                </a:solidFill>
              </a:rPr>
              <a:t>For Example :-</a:t>
            </a:r>
            <a:endParaRPr lang="en-US" sz="4400" dirty="0">
              <a:solidFill>
                <a:schemeClr val="bg1"/>
              </a:solidFill>
            </a:endParaRPr>
          </a:p>
        </p:txBody>
      </p:sp>
      <p:graphicFrame>
        <p:nvGraphicFramePr>
          <p:cNvPr id="8" name="Diagram 7"/>
          <p:cNvGraphicFramePr/>
          <p:nvPr>
            <p:extLst>
              <p:ext uri="{D42A27DB-BD31-4B8C-83A1-F6EECF244321}">
                <p14:modId xmlns:p14="http://schemas.microsoft.com/office/powerpoint/2010/main" val="3436050568"/>
              </p:ext>
            </p:extLst>
          </p:nvPr>
        </p:nvGraphicFramePr>
        <p:xfrm>
          <a:off x="584200" y="719666"/>
          <a:ext cx="10782300"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2459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000" y="1814552"/>
            <a:ext cx="938530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All the previous examples are consequences </a:t>
            </a:r>
            <a:r>
              <a:rPr lang="en-US" sz="2400" dirty="0"/>
              <a:t>of having ubiquitous computing!</a:t>
            </a:r>
          </a:p>
        </p:txBody>
      </p:sp>
      <p:sp>
        <p:nvSpPr>
          <p:cNvPr id="3" name="TextBox 2"/>
          <p:cNvSpPr txBox="1"/>
          <p:nvPr/>
        </p:nvSpPr>
        <p:spPr>
          <a:xfrm>
            <a:off x="889000" y="2819400"/>
            <a:ext cx="1024890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By the time this happens, technology will have become so deeply integrated in our lives and ourselves that we simply won’t notice it anymore. </a:t>
            </a:r>
          </a:p>
        </p:txBody>
      </p:sp>
      <p:sp>
        <p:nvSpPr>
          <p:cNvPr id="4" name="TextBox 3"/>
          <p:cNvSpPr txBox="1"/>
          <p:nvPr/>
        </p:nvSpPr>
        <p:spPr>
          <a:xfrm>
            <a:off x="889000" y="3824248"/>
            <a:ext cx="1055370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Intelligence will have made technology disappear from our consciousness, and the world will feel unplugged again.</a:t>
            </a:r>
          </a:p>
        </p:txBody>
      </p:sp>
    </p:spTree>
    <p:extLst>
      <p:ext uri="{BB962C8B-B14F-4D97-AF65-F5344CB8AC3E}">
        <p14:creationId xmlns:p14="http://schemas.microsoft.com/office/powerpoint/2010/main" val="3738277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000" y="254000"/>
            <a:ext cx="8953500" cy="830997"/>
          </a:xfrm>
          <a:prstGeom prst="rect">
            <a:avLst/>
          </a:prstGeom>
          <a:noFill/>
        </p:spPr>
        <p:txBody>
          <a:bodyPr wrap="square" rtlCol="0">
            <a:spAutoFit/>
          </a:bodyPr>
          <a:lstStyle/>
          <a:p>
            <a:r>
              <a:rPr lang="en-US" sz="4800" dirty="0" smtClean="0"/>
              <a:t>Historic Example : Electricity</a:t>
            </a:r>
            <a:endParaRPr lang="en-US" sz="4800" dirty="0"/>
          </a:p>
        </p:txBody>
      </p:sp>
      <p:graphicFrame>
        <p:nvGraphicFramePr>
          <p:cNvPr id="6" name="Diagram 5"/>
          <p:cNvGraphicFramePr/>
          <p:nvPr>
            <p:extLst>
              <p:ext uri="{D42A27DB-BD31-4B8C-83A1-F6EECF244321}">
                <p14:modId xmlns:p14="http://schemas.microsoft.com/office/powerpoint/2010/main" val="663271093"/>
              </p:ext>
            </p:extLst>
          </p:nvPr>
        </p:nvGraphicFramePr>
        <p:xfrm>
          <a:off x="990600" y="647700"/>
          <a:ext cx="10287000" cy="6493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824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8900" y="242094"/>
            <a:ext cx="5156200" cy="769441"/>
          </a:xfrm>
          <a:prstGeom prst="rect">
            <a:avLst/>
          </a:prstGeom>
        </p:spPr>
        <p:txBody>
          <a:bodyPr wrap="square">
            <a:spAutoFit/>
          </a:bodyPr>
          <a:lstStyle/>
          <a:p>
            <a:r>
              <a:rPr lang="en-US" sz="4400" b="1" dirty="0" smtClean="0">
                <a:solidFill>
                  <a:schemeClr val="bg1"/>
                </a:solidFill>
              </a:rPr>
              <a:t>Context-Awareness</a:t>
            </a:r>
            <a:endParaRPr lang="en-US" sz="4400" b="1" dirty="0">
              <a:solidFill>
                <a:schemeClr val="bg1"/>
              </a:solidFill>
            </a:endParaRPr>
          </a:p>
        </p:txBody>
      </p:sp>
      <p:sp>
        <p:nvSpPr>
          <p:cNvPr id="3" name="Rectangle 2"/>
          <p:cNvSpPr/>
          <p:nvPr/>
        </p:nvSpPr>
        <p:spPr>
          <a:xfrm>
            <a:off x="1358900" y="1026923"/>
            <a:ext cx="9842500" cy="830997"/>
          </a:xfrm>
          <a:prstGeom prst="rect">
            <a:avLst/>
          </a:prstGeom>
        </p:spPr>
        <p:txBody>
          <a:bodyPr wrap="square">
            <a:spAutoFit/>
          </a:bodyPr>
          <a:lstStyle/>
          <a:p>
            <a:r>
              <a:rPr lang="en-US" sz="2400" dirty="0" smtClean="0"/>
              <a:t>Building this ubiquitous computing future relies on giving devices the ability to sense and react to the current context, which is called “context-awareness”.</a:t>
            </a:r>
            <a:endParaRPr lang="en-US" sz="2400" dirty="0"/>
          </a:p>
        </p:txBody>
      </p:sp>
      <p:graphicFrame>
        <p:nvGraphicFramePr>
          <p:cNvPr id="4" name="Diagram 3"/>
          <p:cNvGraphicFramePr/>
          <p:nvPr>
            <p:extLst>
              <p:ext uri="{D42A27DB-BD31-4B8C-83A1-F6EECF244321}">
                <p14:modId xmlns:p14="http://schemas.microsoft.com/office/powerpoint/2010/main" val="421064850"/>
              </p:ext>
            </p:extLst>
          </p:nvPr>
        </p:nvGraphicFramePr>
        <p:xfrm>
          <a:off x="1676400" y="2946400"/>
          <a:ext cx="8940800" cy="3776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358900" y="1873308"/>
            <a:ext cx="8661400" cy="461665"/>
          </a:xfrm>
          <a:prstGeom prst="rect">
            <a:avLst/>
          </a:prstGeom>
        </p:spPr>
        <p:txBody>
          <a:bodyPr wrap="square">
            <a:spAutoFit/>
          </a:bodyPr>
          <a:lstStyle/>
          <a:p>
            <a:r>
              <a:rPr lang="en-US" sz="2400" dirty="0" smtClean="0"/>
              <a:t>A good way to think about it is through the combination of 4 layers: </a:t>
            </a:r>
            <a:endParaRPr lang="en-US" sz="2400" dirty="0"/>
          </a:p>
        </p:txBody>
      </p:sp>
    </p:spTree>
    <p:extLst>
      <p:ext uri="{BB962C8B-B14F-4D97-AF65-F5344CB8AC3E}">
        <p14:creationId xmlns:p14="http://schemas.microsoft.com/office/powerpoint/2010/main" val="3917212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736</TotalTime>
  <Words>500</Words>
  <Application>Microsoft Office PowerPoint</Application>
  <PresentationFormat>Widescreen</PresentationFormat>
  <Paragraphs>63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Saraswat</dc:creator>
  <cp:lastModifiedBy>Anurag Saraswat</cp:lastModifiedBy>
  <cp:revision>30</cp:revision>
  <dcterms:created xsi:type="dcterms:W3CDTF">2017-11-05T05:53:59Z</dcterms:created>
  <dcterms:modified xsi:type="dcterms:W3CDTF">2017-11-05T18:13:06Z</dcterms:modified>
</cp:coreProperties>
</file>