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  <p:sldMasterId id="2147483670" r:id="rId5"/>
  </p:sldMasterIdLst>
  <p:notesMasterIdLst>
    <p:notesMasterId r:id="rId15"/>
  </p:notesMasterIdLst>
  <p:handoutMasterIdLst>
    <p:handoutMasterId r:id="rId16"/>
  </p:handoutMasterIdLst>
  <p:sldIdLst>
    <p:sldId id="278" r:id="rId6"/>
    <p:sldId id="279" r:id="rId7"/>
    <p:sldId id="320" r:id="rId8"/>
    <p:sldId id="294" r:id="rId9"/>
    <p:sldId id="316" r:id="rId10"/>
    <p:sldId id="284" r:id="rId11"/>
    <p:sldId id="295" r:id="rId12"/>
    <p:sldId id="318" r:id="rId13"/>
    <p:sldId id="310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10" userDrawn="1">
          <p15:clr>
            <a:srgbClr val="A4A3A4"/>
          </p15:clr>
        </p15:guide>
        <p15:guide id="3" orient="horz" pos="2624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886" userDrawn="1">
          <p15:clr>
            <a:srgbClr val="A4A3A4"/>
          </p15:clr>
        </p15:guide>
        <p15:guide id="6" orient="horz" pos="2116" userDrawn="1">
          <p15:clr>
            <a:srgbClr val="A4A3A4"/>
          </p15:clr>
        </p15:guide>
        <p15:guide id="7" orient="horz" pos="4004" userDrawn="1">
          <p15:clr>
            <a:srgbClr val="A4A3A4"/>
          </p15:clr>
        </p15:guide>
        <p15:guide id="8" orient="horz" pos="1192" userDrawn="1">
          <p15:clr>
            <a:srgbClr val="A4A3A4"/>
          </p15:clr>
        </p15:guide>
        <p15:guide id="9" orient="horz" pos="2430" userDrawn="1">
          <p15:clr>
            <a:srgbClr val="A4A3A4"/>
          </p15:clr>
        </p15:guide>
        <p15:guide id="10" orient="horz" pos="1488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48" userDrawn="1">
          <p15:clr>
            <a:srgbClr val="A4A3A4"/>
          </p15:clr>
        </p15:guide>
        <p15:guide id="15" pos="210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3996" userDrawn="1">
          <p15:clr>
            <a:srgbClr val="A4A3A4"/>
          </p15:clr>
        </p15:guide>
        <p15:guide id="19" pos="4375" userDrawn="1">
          <p15:clr>
            <a:srgbClr val="A4A3A4"/>
          </p15:clr>
        </p15:guide>
        <p15:guide id="20" pos="4920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77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DEBD6-84CF-437F-89F2-41F53AB0026F}" v="2" dt="2024-05-10T09:25:46.372"/>
    <p1510:client id="{B184DD9B-4413-40D3-93D5-C6C10605B792}" v="15" dt="2024-05-10T11:02:07.478"/>
    <p1510:client id="{B47AC962-8F51-47FB-9FC2-D178FDCAEB93}" v="3" dt="2024-05-10T11:03:24.575"/>
  </p1510:revLst>
</p1510:revInfo>
</file>

<file path=ppt/tableStyles.xml><?xml version="1.0" encoding="utf-8"?>
<a:tblStyleLst xmlns:a="http://schemas.openxmlformats.org/drawingml/2006/main" def="{5DA37D80-6434-44D0-A028-1B22A696006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" d="2"/>
          <a:sy n="1" d="2"/>
        </p:scale>
        <p:origin x="0" y="0"/>
      </p:cViewPr>
      <p:guideLst>
        <p:guide/>
        <p:guide pos="410"/>
        <p:guide orient="horz" pos="2624"/>
        <p:guide orient="horz" pos="3264"/>
        <p:guide pos="6886"/>
        <p:guide orient="horz" pos="2116"/>
        <p:guide orient="horz" pos="4004"/>
        <p:guide orient="horz" pos="1192"/>
        <p:guide orient="horz" pos="2430"/>
        <p:guide orient="horz" pos="1488"/>
        <p:guide pos="7680"/>
        <p:guide pos="6696"/>
        <p:guide pos="1008"/>
        <p:guide pos="1548"/>
        <p:guide pos="2106"/>
        <p:guide pos="2760"/>
        <p:guide pos="3288"/>
        <p:guide pos="3996"/>
        <p:guide pos="4375"/>
        <p:guide pos="4920"/>
        <p:guide pos="5544"/>
        <p:guide pos="6072"/>
        <p:guide orient="horz" pos="2477"/>
        <p:guide orient="horz" pos="960"/>
        <p:guide pos="5256"/>
        <p:guide pos="728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Pardeshi" userId="S::pranav.pardeshi@centralogic.net::ac309fb1-6227-4bbc-abf7-a39bb895de05" providerId="AD" clId="Web-{B47AC962-8F51-47FB-9FC2-D178FDCAEB93}"/>
    <pc:docChg chg="delSld">
      <pc:chgData name="Pranav Pardeshi" userId="S::pranav.pardeshi@centralogic.net::ac309fb1-6227-4bbc-abf7-a39bb895de05" providerId="AD" clId="Web-{B47AC962-8F51-47FB-9FC2-D178FDCAEB93}" dt="2024-05-10T11:03:24.575" v="2"/>
      <pc:docMkLst>
        <pc:docMk/>
      </pc:docMkLst>
      <pc:sldChg chg="del">
        <pc:chgData name="Pranav Pardeshi" userId="S::pranav.pardeshi@centralogic.net::ac309fb1-6227-4bbc-abf7-a39bb895de05" providerId="AD" clId="Web-{B47AC962-8F51-47FB-9FC2-D178FDCAEB93}" dt="2024-05-10T11:03:18.294" v="0"/>
        <pc:sldMkLst>
          <pc:docMk/>
          <pc:sldMk cId="0" sldId="292"/>
        </pc:sldMkLst>
      </pc:sldChg>
      <pc:sldChg chg="del">
        <pc:chgData name="Pranav Pardeshi" userId="S::pranav.pardeshi@centralogic.net::ac309fb1-6227-4bbc-abf7-a39bb895de05" providerId="AD" clId="Web-{B47AC962-8F51-47FB-9FC2-D178FDCAEB93}" dt="2024-05-10T11:03:24.575" v="2"/>
        <pc:sldMkLst>
          <pc:docMk/>
          <pc:sldMk cId="0" sldId="312"/>
        </pc:sldMkLst>
      </pc:sldChg>
      <pc:sldChg chg="del">
        <pc:chgData name="Pranav Pardeshi" userId="S::pranav.pardeshi@centralogic.net::ac309fb1-6227-4bbc-abf7-a39bb895de05" providerId="AD" clId="Web-{B47AC962-8F51-47FB-9FC2-D178FDCAEB93}" dt="2024-05-10T11:03:21.154" v="1"/>
        <pc:sldMkLst>
          <pc:docMk/>
          <pc:sldMk cId="0" sldId="313"/>
        </pc:sldMkLst>
      </pc:sldChg>
    </pc:docChg>
  </pc:docChgLst>
  <pc:docChgLst>
    <pc:chgData name="Pranav Pardeshi" userId="S::pranav.pardeshi@centralogic.net::ac309fb1-6227-4bbc-abf7-a39bb895de05" providerId="AD" clId="Web-{7F9DEBD6-84CF-437F-89F2-41F53AB0026F}"/>
    <pc:docChg chg="modSld">
      <pc:chgData name="Pranav Pardeshi" userId="S::pranav.pardeshi@centralogic.net::ac309fb1-6227-4bbc-abf7-a39bb895de05" providerId="AD" clId="Web-{7F9DEBD6-84CF-437F-89F2-41F53AB0026F}" dt="2024-05-10T09:25:44.122" v="0" actId="20577"/>
      <pc:docMkLst>
        <pc:docMk/>
      </pc:docMkLst>
      <pc:sldChg chg="modSp">
        <pc:chgData name="Pranav Pardeshi" userId="S::pranav.pardeshi@centralogic.net::ac309fb1-6227-4bbc-abf7-a39bb895de05" providerId="AD" clId="Web-{7F9DEBD6-84CF-437F-89F2-41F53AB0026F}" dt="2024-05-10T09:25:44.122" v="0" actId="20577"/>
        <pc:sldMkLst>
          <pc:docMk/>
          <pc:sldMk cId="0" sldId="279"/>
        </pc:sldMkLst>
        <pc:spChg chg="mod">
          <ac:chgData name="Pranav Pardeshi" userId="S::pranav.pardeshi@centralogic.net::ac309fb1-6227-4bbc-abf7-a39bb895de05" providerId="AD" clId="Web-{7F9DEBD6-84CF-437F-89F2-41F53AB0026F}" dt="2024-05-10T09:25:44.122" v="0" actId="20577"/>
          <ac:spMkLst>
            <pc:docMk/>
            <pc:sldMk cId="0" sldId="279"/>
            <ac:spMk id="5" creationId="{00000000-0000-0000-0000-000000000000}"/>
          </ac:spMkLst>
        </pc:spChg>
      </pc:sldChg>
    </pc:docChg>
  </pc:docChgLst>
  <pc:docChgLst>
    <pc:chgData name="Pranav Pardeshi" userId="S::pranav.pardeshi@centralogic.net::ac309fb1-6227-4bbc-abf7-a39bb895de05" providerId="AD" clId="Web-{B184DD9B-4413-40D3-93D5-C6C10605B792}"/>
    <pc:docChg chg="delSld">
      <pc:chgData name="Pranav Pardeshi" userId="S::pranav.pardeshi@centralogic.net::ac309fb1-6227-4bbc-abf7-a39bb895de05" providerId="AD" clId="Web-{B184DD9B-4413-40D3-93D5-C6C10605B792}" dt="2024-05-10T11:02:07.478" v="5"/>
      <pc:docMkLst>
        <pc:docMk/>
      </pc:docMkLst>
      <pc:sldChg chg="del">
        <pc:chgData name="Pranav Pardeshi" userId="S::pranav.pardeshi@centralogic.net::ac309fb1-6227-4bbc-abf7-a39bb895de05" providerId="AD" clId="Web-{B184DD9B-4413-40D3-93D5-C6C10605B792}" dt="2024-05-10T11:01:56.384" v="3"/>
        <pc:sldMkLst>
          <pc:docMk/>
          <pc:sldMk cId="0" sldId="289"/>
        </pc:sldMkLst>
      </pc:sldChg>
      <pc:sldChg chg="del">
        <pc:chgData name="Pranav Pardeshi" userId="S::pranav.pardeshi@centralogic.net::ac309fb1-6227-4bbc-abf7-a39bb895de05" providerId="AD" clId="Web-{B184DD9B-4413-40D3-93D5-C6C10605B792}" dt="2024-05-10T11:01:58.337" v="4"/>
        <pc:sldMkLst>
          <pc:docMk/>
          <pc:sldMk cId="0" sldId="290"/>
        </pc:sldMkLst>
      </pc:sldChg>
      <pc:sldChg chg="del">
        <pc:chgData name="Pranav Pardeshi" userId="S::pranav.pardeshi@centralogic.net::ac309fb1-6227-4bbc-abf7-a39bb895de05" providerId="AD" clId="Web-{B184DD9B-4413-40D3-93D5-C6C10605B792}" dt="2024-05-10T11:01:52.915" v="1"/>
        <pc:sldMkLst>
          <pc:docMk/>
          <pc:sldMk cId="0" sldId="296"/>
        </pc:sldMkLst>
      </pc:sldChg>
      <pc:sldChg chg="del">
        <pc:chgData name="Pranav Pardeshi" userId="S::pranav.pardeshi@centralogic.net::ac309fb1-6227-4bbc-abf7-a39bb895de05" providerId="AD" clId="Web-{B184DD9B-4413-40D3-93D5-C6C10605B792}" dt="2024-05-10T11:01:54.447" v="2"/>
        <pc:sldMkLst>
          <pc:docMk/>
          <pc:sldMk cId="0" sldId="297"/>
        </pc:sldMkLst>
      </pc:sldChg>
      <pc:sldChg chg="del">
        <pc:chgData name="Pranav Pardeshi" userId="S::pranav.pardeshi@centralogic.net::ac309fb1-6227-4bbc-abf7-a39bb895de05" providerId="AD" clId="Web-{B184DD9B-4413-40D3-93D5-C6C10605B792}" dt="2024-05-10T11:02:07.478" v="5"/>
        <pc:sldMkLst>
          <pc:docMk/>
          <pc:sldMk cId="0" sldId="3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/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1598 h 2826771"/>
              <a:gd name="connsiteX1-3" fmla="*/ 646257 w 2011680"/>
              <a:gd name="connsiteY1-4" fmla="*/ 0 h 2826771"/>
              <a:gd name="connsiteX2-5" fmla="*/ 2011680 w 2011680"/>
              <a:gd name="connsiteY2-6" fmla="*/ 1598 h 2826771"/>
              <a:gd name="connsiteX3-7" fmla="*/ 2011680 w 2011680"/>
              <a:gd name="connsiteY3-8" fmla="*/ 2826771 h 2826771"/>
              <a:gd name="connsiteX4-9" fmla="*/ 0 w 2011680"/>
              <a:gd name="connsiteY4-10" fmla="*/ 2826771 h 2826771"/>
              <a:gd name="connsiteX5" fmla="*/ 0 w 2011680"/>
              <a:gd name="connsiteY5" fmla="*/ 1598 h 2826771"/>
              <a:gd name="connsiteX0-11" fmla="*/ 0 w 2011680"/>
              <a:gd name="connsiteY0-12" fmla="*/ 1598 h 2826771"/>
              <a:gd name="connsiteX1-13" fmla="*/ 646257 w 2011680"/>
              <a:gd name="connsiteY1-14" fmla="*/ 0 h 2826771"/>
              <a:gd name="connsiteX2-15" fmla="*/ 1358727 w 2011680"/>
              <a:gd name="connsiteY2-16" fmla="*/ 0 h 2826771"/>
              <a:gd name="connsiteX3-17" fmla="*/ 2011680 w 2011680"/>
              <a:gd name="connsiteY3-18" fmla="*/ 1598 h 2826771"/>
              <a:gd name="connsiteX4-19" fmla="*/ 2011680 w 2011680"/>
              <a:gd name="connsiteY4-20" fmla="*/ 2826771 h 2826771"/>
              <a:gd name="connsiteX5-21" fmla="*/ 0 w 2011680"/>
              <a:gd name="connsiteY5-22" fmla="*/ 2826771 h 2826771"/>
              <a:gd name="connsiteX6" fmla="*/ 0 w 2011680"/>
              <a:gd name="connsiteY6" fmla="*/ 1598 h 2826771"/>
              <a:gd name="connsiteX0-23" fmla="*/ 0 w 2011680"/>
              <a:gd name="connsiteY0-24" fmla="*/ 1598 h 2826771"/>
              <a:gd name="connsiteX1-25" fmla="*/ 646257 w 2011680"/>
              <a:gd name="connsiteY1-26" fmla="*/ 0 h 2826771"/>
              <a:gd name="connsiteX2-27" fmla="*/ 1010112 w 2011680"/>
              <a:gd name="connsiteY2-28" fmla="*/ 0 h 2826771"/>
              <a:gd name="connsiteX3-29" fmla="*/ 1358727 w 2011680"/>
              <a:gd name="connsiteY3-30" fmla="*/ 0 h 2826771"/>
              <a:gd name="connsiteX4-31" fmla="*/ 2011680 w 2011680"/>
              <a:gd name="connsiteY4-32" fmla="*/ 1598 h 2826771"/>
              <a:gd name="connsiteX5-33" fmla="*/ 2011680 w 2011680"/>
              <a:gd name="connsiteY5-34" fmla="*/ 2826771 h 2826771"/>
              <a:gd name="connsiteX6-35" fmla="*/ 0 w 2011680"/>
              <a:gd name="connsiteY6-36" fmla="*/ 2826771 h 2826771"/>
              <a:gd name="connsiteX7" fmla="*/ 0 w 2011680"/>
              <a:gd name="connsiteY7" fmla="*/ 1598 h 2826771"/>
              <a:gd name="connsiteX0-37" fmla="*/ 0 w 2011680"/>
              <a:gd name="connsiteY0-38" fmla="*/ 1598 h 2826771"/>
              <a:gd name="connsiteX1-39" fmla="*/ 646257 w 2011680"/>
              <a:gd name="connsiteY1-40" fmla="*/ 0 h 2826771"/>
              <a:gd name="connsiteX2-41" fmla="*/ 1012017 w 2011680"/>
              <a:gd name="connsiteY2-42" fmla="*/ 335280 h 2826771"/>
              <a:gd name="connsiteX3-43" fmla="*/ 1358727 w 2011680"/>
              <a:gd name="connsiteY3-44" fmla="*/ 0 h 2826771"/>
              <a:gd name="connsiteX4-45" fmla="*/ 2011680 w 2011680"/>
              <a:gd name="connsiteY4-46" fmla="*/ 1598 h 2826771"/>
              <a:gd name="connsiteX5-47" fmla="*/ 2011680 w 2011680"/>
              <a:gd name="connsiteY5-48" fmla="*/ 2826771 h 2826771"/>
              <a:gd name="connsiteX6-49" fmla="*/ 0 w 2011680"/>
              <a:gd name="connsiteY6-50" fmla="*/ 2826771 h 2826771"/>
              <a:gd name="connsiteX7-51" fmla="*/ 0 w 2011680"/>
              <a:gd name="connsiteY7-52" fmla="*/ 1598 h 2826771"/>
              <a:gd name="connsiteX0-53" fmla="*/ 0 w 2011680"/>
              <a:gd name="connsiteY0-54" fmla="*/ 1598 h 2826771"/>
              <a:gd name="connsiteX1-55" fmla="*/ 646257 w 2011680"/>
              <a:gd name="connsiteY1-56" fmla="*/ 0 h 2826771"/>
              <a:gd name="connsiteX2-57" fmla="*/ 1012017 w 2011680"/>
              <a:gd name="connsiteY2-58" fmla="*/ 335280 h 2826771"/>
              <a:gd name="connsiteX3-59" fmla="*/ 1358727 w 2011680"/>
              <a:gd name="connsiteY3-60" fmla="*/ 0 h 2826771"/>
              <a:gd name="connsiteX4-61" fmla="*/ 2011680 w 2011680"/>
              <a:gd name="connsiteY4-62" fmla="*/ 1598 h 2826771"/>
              <a:gd name="connsiteX5-63" fmla="*/ 2011680 w 2011680"/>
              <a:gd name="connsiteY5-64" fmla="*/ 2826771 h 2826771"/>
              <a:gd name="connsiteX6-65" fmla="*/ 0 w 2011680"/>
              <a:gd name="connsiteY6-66" fmla="*/ 2826771 h 2826771"/>
              <a:gd name="connsiteX7-67" fmla="*/ 0 w 2011680"/>
              <a:gd name="connsiteY7-68" fmla="*/ 1598 h 2826771"/>
              <a:gd name="connsiteX0-69" fmla="*/ 0 w 2011680"/>
              <a:gd name="connsiteY0-70" fmla="*/ 1598 h 2826771"/>
              <a:gd name="connsiteX1-71" fmla="*/ 646257 w 2011680"/>
              <a:gd name="connsiteY1-72" fmla="*/ 0 h 2826771"/>
              <a:gd name="connsiteX2-73" fmla="*/ 1012017 w 2011680"/>
              <a:gd name="connsiteY2-74" fmla="*/ 335280 h 2826771"/>
              <a:gd name="connsiteX3-75" fmla="*/ 1358727 w 2011680"/>
              <a:gd name="connsiteY3-76" fmla="*/ 0 h 2826771"/>
              <a:gd name="connsiteX4-77" fmla="*/ 2011680 w 2011680"/>
              <a:gd name="connsiteY4-78" fmla="*/ 1598 h 2826771"/>
              <a:gd name="connsiteX5-79" fmla="*/ 2011680 w 2011680"/>
              <a:gd name="connsiteY5-80" fmla="*/ 2826771 h 2826771"/>
              <a:gd name="connsiteX6-81" fmla="*/ 0 w 2011680"/>
              <a:gd name="connsiteY6-82" fmla="*/ 2826771 h 2826771"/>
              <a:gd name="connsiteX7-83" fmla="*/ 0 w 2011680"/>
              <a:gd name="connsiteY7-84" fmla="*/ 1598 h 2826771"/>
              <a:gd name="connsiteX0-85" fmla="*/ 0 w 2011680"/>
              <a:gd name="connsiteY0-86" fmla="*/ 1598 h 2826771"/>
              <a:gd name="connsiteX1-87" fmla="*/ 646257 w 2011680"/>
              <a:gd name="connsiteY1-88" fmla="*/ 0 h 2826771"/>
              <a:gd name="connsiteX2-89" fmla="*/ 1012017 w 2011680"/>
              <a:gd name="connsiteY2-90" fmla="*/ 335280 h 2826771"/>
              <a:gd name="connsiteX3-91" fmla="*/ 1358727 w 2011680"/>
              <a:gd name="connsiteY3-92" fmla="*/ 0 h 2826771"/>
              <a:gd name="connsiteX4-93" fmla="*/ 2011680 w 2011680"/>
              <a:gd name="connsiteY4-94" fmla="*/ 1598 h 2826771"/>
              <a:gd name="connsiteX5-95" fmla="*/ 2011680 w 2011680"/>
              <a:gd name="connsiteY5-96" fmla="*/ 2826771 h 2826771"/>
              <a:gd name="connsiteX6-97" fmla="*/ 0 w 2011680"/>
              <a:gd name="connsiteY6-98" fmla="*/ 2826771 h 2826771"/>
              <a:gd name="connsiteX7-99" fmla="*/ 0 w 2011680"/>
              <a:gd name="connsiteY7-100" fmla="*/ 1598 h 2826771"/>
              <a:gd name="connsiteX0-101" fmla="*/ 0 w 2011680"/>
              <a:gd name="connsiteY0-102" fmla="*/ 1598 h 2826771"/>
              <a:gd name="connsiteX1-103" fmla="*/ 646257 w 2011680"/>
              <a:gd name="connsiteY1-104" fmla="*/ 0 h 2826771"/>
              <a:gd name="connsiteX2-105" fmla="*/ 1012017 w 2011680"/>
              <a:gd name="connsiteY2-106" fmla="*/ 335280 h 2826771"/>
              <a:gd name="connsiteX3-107" fmla="*/ 1358727 w 2011680"/>
              <a:gd name="connsiteY3-108" fmla="*/ 0 h 2826771"/>
              <a:gd name="connsiteX4-109" fmla="*/ 2011680 w 2011680"/>
              <a:gd name="connsiteY4-110" fmla="*/ 1598 h 2826771"/>
              <a:gd name="connsiteX5-111" fmla="*/ 2011680 w 2011680"/>
              <a:gd name="connsiteY5-112" fmla="*/ 2826771 h 2826771"/>
              <a:gd name="connsiteX6-113" fmla="*/ 0 w 2011680"/>
              <a:gd name="connsiteY6-114" fmla="*/ 2826771 h 2826771"/>
              <a:gd name="connsiteX7-115" fmla="*/ 0 w 2011680"/>
              <a:gd name="connsiteY7-116" fmla="*/ 1598 h 2826771"/>
              <a:gd name="connsiteX0-117" fmla="*/ 0 w 2011680"/>
              <a:gd name="connsiteY0-118" fmla="*/ 1598 h 2826771"/>
              <a:gd name="connsiteX1-119" fmla="*/ 646257 w 2011680"/>
              <a:gd name="connsiteY1-120" fmla="*/ 0 h 2826771"/>
              <a:gd name="connsiteX2-121" fmla="*/ 1012017 w 2011680"/>
              <a:gd name="connsiteY2-122" fmla="*/ 335280 h 2826771"/>
              <a:gd name="connsiteX3-123" fmla="*/ 1358727 w 2011680"/>
              <a:gd name="connsiteY3-124" fmla="*/ 0 h 2826771"/>
              <a:gd name="connsiteX4-125" fmla="*/ 2011680 w 2011680"/>
              <a:gd name="connsiteY4-126" fmla="*/ 1598 h 2826771"/>
              <a:gd name="connsiteX5-127" fmla="*/ 2011680 w 2011680"/>
              <a:gd name="connsiteY5-128" fmla="*/ 2826771 h 2826771"/>
              <a:gd name="connsiteX6-129" fmla="*/ 0 w 2011680"/>
              <a:gd name="connsiteY6-130" fmla="*/ 2826771 h 2826771"/>
              <a:gd name="connsiteX7-131" fmla="*/ 0 w 2011680"/>
              <a:gd name="connsiteY7-132" fmla="*/ 1598 h 2826771"/>
              <a:gd name="connsiteX0-133" fmla="*/ 0 w 2011680"/>
              <a:gd name="connsiteY0-134" fmla="*/ 1598 h 2826771"/>
              <a:gd name="connsiteX1-135" fmla="*/ 646257 w 2011680"/>
              <a:gd name="connsiteY1-136" fmla="*/ 0 h 2826771"/>
              <a:gd name="connsiteX2-137" fmla="*/ 1012017 w 2011680"/>
              <a:gd name="connsiteY2-138" fmla="*/ 335280 h 2826771"/>
              <a:gd name="connsiteX3-139" fmla="*/ 1358727 w 2011680"/>
              <a:gd name="connsiteY3-140" fmla="*/ 0 h 2826771"/>
              <a:gd name="connsiteX4-141" fmla="*/ 2011680 w 2011680"/>
              <a:gd name="connsiteY4-142" fmla="*/ 1598 h 2826771"/>
              <a:gd name="connsiteX5-143" fmla="*/ 2011680 w 2011680"/>
              <a:gd name="connsiteY5-144" fmla="*/ 2826771 h 2826771"/>
              <a:gd name="connsiteX6-145" fmla="*/ 0 w 2011680"/>
              <a:gd name="connsiteY6-146" fmla="*/ 2826771 h 2826771"/>
              <a:gd name="connsiteX7-147" fmla="*/ 0 w 2011680"/>
              <a:gd name="connsiteY7-148" fmla="*/ 1598 h 2826771"/>
              <a:gd name="connsiteX0-149" fmla="*/ 0 w 2011680"/>
              <a:gd name="connsiteY0-150" fmla="*/ 1598 h 2826771"/>
              <a:gd name="connsiteX1-151" fmla="*/ 646257 w 2011680"/>
              <a:gd name="connsiteY1-152" fmla="*/ 0 h 2826771"/>
              <a:gd name="connsiteX2-153" fmla="*/ 1012017 w 2011680"/>
              <a:gd name="connsiteY2-154" fmla="*/ 335280 h 2826771"/>
              <a:gd name="connsiteX3-155" fmla="*/ 1358727 w 2011680"/>
              <a:gd name="connsiteY3-156" fmla="*/ 0 h 2826771"/>
              <a:gd name="connsiteX4-157" fmla="*/ 2011680 w 2011680"/>
              <a:gd name="connsiteY4-158" fmla="*/ 1598 h 2826771"/>
              <a:gd name="connsiteX5-159" fmla="*/ 2011680 w 2011680"/>
              <a:gd name="connsiteY5-160" fmla="*/ 2826771 h 2826771"/>
              <a:gd name="connsiteX6-161" fmla="*/ 0 w 2011680"/>
              <a:gd name="connsiteY6-162" fmla="*/ 2826771 h 2826771"/>
              <a:gd name="connsiteX7-163" fmla="*/ 0 w 2011680"/>
              <a:gd name="connsiteY7-164" fmla="*/ 1598 h 2826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4646 h 2829819"/>
              <a:gd name="connsiteX1-3" fmla="*/ 994434 w 2011680"/>
              <a:gd name="connsiteY1-4" fmla="*/ 0 h 2829819"/>
              <a:gd name="connsiteX2-5" fmla="*/ 2011680 w 2011680"/>
              <a:gd name="connsiteY2-6" fmla="*/ 4646 h 2829819"/>
              <a:gd name="connsiteX3-7" fmla="*/ 2011680 w 2011680"/>
              <a:gd name="connsiteY3-8" fmla="*/ 2829819 h 2829819"/>
              <a:gd name="connsiteX4-9" fmla="*/ 0 w 2011680"/>
              <a:gd name="connsiteY4-10" fmla="*/ 2829819 h 2829819"/>
              <a:gd name="connsiteX5" fmla="*/ 0 w 2011680"/>
              <a:gd name="connsiteY5" fmla="*/ 4646 h 2829819"/>
              <a:gd name="connsiteX0-11" fmla="*/ 0 w 2011680"/>
              <a:gd name="connsiteY0-12" fmla="*/ 4646 h 2829819"/>
              <a:gd name="connsiteX1-13" fmla="*/ 994434 w 2011680"/>
              <a:gd name="connsiteY1-14" fmla="*/ 0 h 2829819"/>
              <a:gd name="connsiteX2-15" fmla="*/ 2011680 w 2011680"/>
              <a:gd name="connsiteY2-16" fmla="*/ 4646 h 2829819"/>
              <a:gd name="connsiteX3-17" fmla="*/ 2011680 w 2011680"/>
              <a:gd name="connsiteY3-18" fmla="*/ 2829819 h 2829819"/>
              <a:gd name="connsiteX4-19" fmla="*/ 0 w 2011680"/>
              <a:gd name="connsiteY4-20" fmla="*/ 2829819 h 2829819"/>
              <a:gd name="connsiteX5-21" fmla="*/ 0 w 2011680"/>
              <a:gd name="connsiteY5-22" fmla="*/ 4646 h 2829819"/>
              <a:gd name="connsiteX0-23" fmla="*/ 0 w 2011680"/>
              <a:gd name="connsiteY0-24" fmla="*/ 4646 h 2829819"/>
              <a:gd name="connsiteX1-25" fmla="*/ 994434 w 2011680"/>
              <a:gd name="connsiteY1-26" fmla="*/ 0 h 2829819"/>
              <a:gd name="connsiteX2-27" fmla="*/ 2011680 w 2011680"/>
              <a:gd name="connsiteY2-28" fmla="*/ 4646 h 2829819"/>
              <a:gd name="connsiteX3-29" fmla="*/ 2011680 w 2011680"/>
              <a:gd name="connsiteY3-30" fmla="*/ 2829819 h 2829819"/>
              <a:gd name="connsiteX4-31" fmla="*/ 0 w 2011680"/>
              <a:gd name="connsiteY4-32" fmla="*/ 2829819 h 2829819"/>
              <a:gd name="connsiteX5-33" fmla="*/ 0 w 2011680"/>
              <a:gd name="connsiteY5-34" fmla="*/ 4646 h 2829819"/>
              <a:gd name="connsiteX0-35" fmla="*/ 0 w 2011680"/>
              <a:gd name="connsiteY0-36" fmla="*/ 4646 h 2829819"/>
              <a:gd name="connsiteX1-37" fmla="*/ 994434 w 2011680"/>
              <a:gd name="connsiteY1-38" fmla="*/ 0 h 2829819"/>
              <a:gd name="connsiteX2-39" fmla="*/ 1362480 w 2011680"/>
              <a:gd name="connsiteY2-40" fmla="*/ 3048 h 2829819"/>
              <a:gd name="connsiteX3-41" fmla="*/ 2011680 w 2011680"/>
              <a:gd name="connsiteY3-42" fmla="*/ 4646 h 2829819"/>
              <a:gd name="connsiteX4-43" fmla="*/ 2011680 w 2011680"/>
              <a:gd name="connsiteY4-44" fmla="*/ 2829819 h 2829819"/>
              <a:gd name="connsiteX5-45" fmla="*/ 0 w 2011680"/>
              <a:gd name="connsiteY5-46" fmla="*/ 2829819 h 2829819"/>
              <a:gd name="connsiteX6" fmla="*/ 0 w 2011680"/>
              <a:gd name="connsiteY6" fmla="*/ 4646 h 2829819"/>
              <a:gd name="connsiteX0-47" fmla="*/ 0 w 2011680"/>
              <a:gd name="connsiteY0-48" fmla="*/ 4646 h 2829819"/>
              <a:gd name="connsiteX1-49" fmla="*/ 651915 w 2011680"/>
              <a:gd name="connsiteY1-50" fmla="*/ 1143 h 2829819"/>
              <a:gd name="connsiteX2-51" fmla="*/ 994434 w 2011680"/>
              <a:gd name="connsiteY2-52" fmla="*/ 0 h 2829819"/>
              <a:gd name="connsiteX3-53" fmla="*/ 1362480 w 2011680"/>
              <a:gd name="connsiteY3-54" fmla="*/ 3048 h 2829819"/>
              <a:gd name="connsiteX4-55" fmla="*/ 2011680 w 2011680"/>
              <a:gd name="connsiteY4-56" fmla="*/ 4646 h 2829819"/>
              <a:gd name="connsiteX5-57" fmla="*/ 2011680 w 2011680"/>
              <a:gd name="connsiteY5-58" fmla="*/ 2829819 h 2829819"/>
              <a:gd name="connsiteX6-59" fmla="*/ 0 w 2011680"/>
              <a:gd name="connsiteY6-60" fmla="*/ 2829819 h 2829819"/>
              <a:gd name="connsiteX7" fmla="*/ 0 w 2011680"/>
              <a:gd name="connsiteY7" fmla="*/ 4646 h 2829819"/>
              <a:gd name="connsiteX0-61" fmla="*/ 0 w 2011680"/>
              <a:gd name="connsiteY0-62" fmla="*/ 3503 h 2828676"/>
              <a:gd name="connsiteX1-63" fmla="*/ 651915 w 2011680"/>
              <a:gd name="connsiteY1-64" fmla="*/ 0 h 2828676"/>
              <a:gd name="connsiteX2-65" fmla="*/ 1005864 w 2011680"/>
              <a:gd name="connsiteY2-66" fmla="*/ 336042 h 2828676"/>
              <a:gd name="connsiteX3-67" fmla="*/ 1362480 w 2011680"/>
              <a:gd name="connsiteY3-68" fmla="*/ 1905 h 2828676"/>
              <a:gd name="connsiteX4-69" fmla="*/ 2011680 w 2011680"/>
              <a:gd name="connsiteY4-70" fmla="*/ 3503 h 2828676"/>
              <a:gd name="connsiteX5-71" fmla="*/ 2011680 w 2011680"/>
              <a:gd name="connsiteY5-72" fmla="*/ 2828676 h 2828676"/>
              <a:gd name="connsiteX6-73" fmla="*/ 0 w 2011680"/>
              <a:gd name="connsiteY6-74" fmla="*/ 2828676 h 2828676"/>
              <a:gd name="connsiteX7-75" fmla="*/ 0 w 2011680"/>
              <a:gd name="connsiteY7-76" fmla="*/ 3503 h 2828676"/>
              <a:gd name="connsiteX0-77" fmla="*/ 0 w 2011680"/>
              <a:gd name="connsiteY0-78" fmla="*/ 3503 h 2828676"/>
              <a:gd name="connsiteX1-79" fmla="*/ 651915 w 2011680"/>
              <a:gd name="connsiteY1-80" fmla="*/ 0 h 2828676"/>
              <a:gd name="connsiteX2-81" fmla="*/ 1005864 w 2011680"/>
              <a:gd name="connsiteY2-82" fmla="*/ 336042 h 2828676"/>
              <a:gd name="connsiteX3-83" fmla="*/ 1362480 w 2011680"/>
              <a:gd name="connsiteY3-84" fmla="*/ 1905 h 2828676"/>
              <a:gd name="connsiteX4-85" fmla="*/ 2011680 w 2011680"/>
              <a:gd name="connsiteY4-86" fmla="*/ 3503 h 2828676"/>
              <a:gd name="connsiteX5-87" fmla="*/ 2011680 w 2011680"/>
              <a:gd name="connsiteY5-88" fmla="*/ 2828676 h 2828676"/>
              <a:gd name="connsiteX6-89" fmla="*/ 0 w 2011680"/>
              <a:gd name="connsiteY6-90" fmla="*/ 2828676 h 2828676"/>
              <a:gd name="connsiteX7-91" fmla="*/ 0 w 2011680"/>
              <a:gd name="connsiteY7-92" fmla="*/ 3503 h 2828676"/>
              <a:gd name="connsiteX0-93" fmla="*/ 0 w 2011680"/>
              <a:gd name="connsiteY0-94" fmla="*/ 3503 h 2828676"/>
              <a:gd name="connsiteX1-95" fmla="*/ 651915 w 2011680"/>
              <a:gd name="connsiteY1-96" fmla="*/ 0 h 2828676"/>
              <a:gd name="connsiteX2-97" fmla="*/ 1005864 w 2011680"/>
              <a:gd name="connsiteY2-98" fmla="*/ 336042 h 2828676"/>
              <a:gd name="connsiteX3-99" fmla="*/ 1362480 w 2011680"/>
              <a:gd name="connsiteY3-100" fmla="*/ 1905 h 2828676"/>
              <a:gd name="connsiteX4-101" fmla="*/ 2011680 w 2011680"/>
              <a:gd name="connsiteY4-102" fmla="*/ 3503 h 2828676"/>
              <a:gd name="connsiteX5-103" fmla="*/ 2011680 w 2011680"/>
              <a:gd name="connsiteY5-104" fmla="*/ 2828676 h 2828676"/>
              <a:gd name="connsiteX6-105" fmla="*/ 0 w 2011680"/>
              <a:gd name="connsiteY6-106" fmla="*/ 2828676 h 2828676"/>
              <a:gd name="connsiteX7-107" fmla="*/ 0 w 2011680"/>
              <a:gd name="connsiteY7-108" fmla="*/ 3503 h 2828676"/>
              <a:gd name="connsiteX0-109" fmla="*/ 0 w 2011680"/>
              <a:gd name="connsiteY0-110" fmla="*/ 3503 h 2828676"/>
              <a:gd name="connsiteX1-111" fmla="*/ 651915 w 2011680"/>
              <a:gd name="connsiteY1-112" fmla="*/ 0 h 2828676"/>
              <a:gd name="connsiteX2-113" fmla="*/ 1005864 w 2011680"/>
              <a:gd name="connsiteY2-114" fmla="*/ 336042 h 2828676"/>
              <a:gd name="connsiteX3-115" fmla="*/ 1362480 w 2011680"/>
              <a:gd name="connsiteY3-116" fmla="*/ 1905 h 2828676"/>
              <a:gd name="connsiteX4-117" fmla="*/ 2011680 w 2011680"/>
              <a:gd name="connsiteY4-118" fmla="*/ 3503 h 2828676"/>
              <a:gd name="connsiteX5-119" fmla="*/ 2011680 w 2011680"/>
              <a:gd name="connsiteY5-120" fmla="*/ 2828676 h 2828676"/>
              <a:gd name="connsiteX6-121" fmla="*/ 0 w 2011680"/>
              <a:gd name="connsiteY6-122" fmla="*/ 2828676 h 2828676"/>
              <a:gd name="connsiteX7-123" fmla="*/ 0 w 2011680"/>
              <a:gd name="connsiteY7-124" fmla="*/ 3503 h 2828676"/>
              <a:gd name="connsiteX0-125" fmla="*/ 0 w 2011680"/>
              <a:gd name="connsiteY0-126" fmla="*/ 3503 h 2828676"/>
              <a:gd name="connsiteX1-127" fmla="*/ 651915 w 2011680"/>
              <a:gd name="connsiteY1-128" fmla="*/ 0 h 2828676"/>
              <a:gd name="connsiteX2-129" fmla="*/ 1005864 w 2011680"/>
              <a:gd name="connsiteY2-130" fmla="*/ 336042 h 2828676"/>
              <a:gd name="connsiteX3-131" fmla="*/ 1362480 w 2011680"/>
              <a:gd name="connsiteY3-132" fmla="*/ 1905 h 2828676"/>
              <a:gd name="connsiteX4-133" fmla="*/ 2011680 w 2011680"/>
              <a:gd name="connsiteY4-134" fmla="*/ 3503 h 2828676"/>
              <a:gd name="connsiteX5-135" fmla="*/ 2011680 w 2011680"/>
              <a:gd name="connsiteY5-136" fmla="*/ 2828676 h 2828676"/>
              <a:gd name="connsiteX6-137" fmla="*/ 0 w 2011680"/>
              <a:gd name="connsiteY6-138" fmla="*/ 2828676 h 2828676"/>
              <a:gd name="connsiteX7-139" fmla="*/ 0 w 2011680"/>
              <a:gd name="connsiteY7-140" fmla="*/ 3503 h 28286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75" y="connsiteY7-76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/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Oval 8"/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/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1598 h 2826771"/>
              <a:gd name="connsiteX1-3" fmla="*/ 649951 w 2011680"/>
              <a:gd name="connsiteY1-4" fmla="*/ 0 h 2826771"/>
              <a:gd name="connsiteX2-5" fmla="*/ 2011680 w 2011680"/>
              <a:gd name="connsiteY2-6" fmla="*/ 1598 h 2826771"/>
              <a:gd name="connsiteX3-7" fmla="*/ 2011680 w 2011680"/>
              <a:gd name="connsiteY3-8" fmla="*/ 2826771 h 2826771"/>
              <a:gd name="connsiteX4-9" fmla="*/ 0 w 2011680"/>
              <a:gd name="connsiteY4-10" fmla="*/ 2826771 h 2826771"/>
              <a:gd name="connsiteX5" fmla="*/ 0 w 2011680"/>
              <a:gd name="connsiteY5" fmla="*/ 1598 h 2826771"/>
              <a:gd name="connsiteX0-11" fmla="*/ 0 w 2011680"/>
              <a:gd name="connsiteY0-12" fmla="*/ 3503 h 2828676"/>
              <a:gd name="connsiteX1-13" fmla="*/ 649951 w 2011680"/>
              <a:gd name="connsiteY1-14" fmla="*/ 1905 h 2828676"/>
              <a:gd name="connsiteX2-15" fmla="*/ 1358611 w 2011680"/>
              <a:gd name="connsiteY2-16" fmla="*/ 0 h 2828676"/>
              <a:gd name="connsiteX3-17" fmla="*/ 2011680 w 2011680"/>
              <a:gd name="connsiteY3-18" fmla="*/ 3503 h 2828676"/>
              <a:gd name="connsiteX4-19" fmla="*/ 2011680 w 2011680"/>
              <a:gd name="connsiteY4-20" fmla="*/ 2828676 h 2828676"/>
              <a:gd name="connsiteX5-21" fmla="*/ 0 w 2011680"/>
              <a:gd name="connsiteY5-22" fmla="*/ 2828676 h 2828676"/>
              <a:gd name="connsiteX6" fmla="*/ 0 w 2011680"/>
              <a:gd name="connsiteY6" fmla="*/ 3503 h 2828676"/>
              <a:gd name="connsiteX0-23" fmla="*/ 0 w 2011680"/>
              <a:gd name="connsiteY0-24" fmla="*/ 3503 h 2828676"/>
              <a:gd name="connsiteX1-25" fmla="*/ 649951 w 2011680"/>
              <a:gd name="connsiteY1-26" fmla="*/ 1905 h 2828676"/>
              <a:gd name="connsiteX2-27" fmla="*/ 1006186 w 2011680"/>
              <a:gd name="connsiteY2-28" fmla="*/ 0 h 2828676"/>
              <a:gd name="connsiteX3-29" fmla="*/ 1358611 w 2011680"/>
              <a:gd name="connsiteY3-30" fmla="*/ 0 h 2828676"/>
              <a:gd name="connsiteX4-31" fmla="*/ 2011680 w 2011680"/>
              <a:gd name="connsiteY4-32" fmla="*/ 3503 h 2828676"/>
              <a:gd name="connsiteX5-33" fmla="*/ 2011680 w 2011680"/>
              <a:gd name="connsiteY5-34" fmla="*/ 2828676 h 2828676"/>
              <a:gd name="connsiteX6-35" fmla="*/ 0 w 2011680"/>
              <a:gd name="connsiteY6-36" fmla="*/ 2828676 h 2828676"/>
              <a:gd name="connsiteX7" fmla="*/ 0 w 2011680"/>
              <a:gd name="connsiteY7" fmla="*/ 3503 h 2828676"/>
              <a:gd name="connsiteX0-37" fmla="*/ 0 w 2011680"/>
              <a:gd name="connsiteY0-38" fmla="*/ 3503 h 2828676"/>
              <a:gd name="connsiteX1-39" fmla="*/ 649951 w 2011680"/>
              <a:gd name="connsiteY1-40" fmla="*/ 1905 h 2828676"/>
              <a:gd name="connsiteX2-41" fmla="*/ 1009996 w 2011680"/>
              <a:gd name="connsiteY2-42" fmla="*/ 333375 h 2828676"/>
              <a:gd name="connsiteX3-43" fmla="*/ 1358611 w 2011680"/>
              <a:gd name="connsiteY3-44" fmla="*/ 0 h 2828676"/>
              <a:gd name="connsiteX4-45" fmla="*/ 2011680 w 2011680"/>
              <a:gd name="connsiteY4-46" fmla="*/ 3503 h 2828676"/>
              <a:gd name="connsiteX5-47" fmla="*/ 2011680 w 2011680"/>
              <a:gd name="connsiteY5-48" fmla="*/ 2828676 h 2828676"/>
              <a:gd name="connsiteX6-49" fmla="*/ 0 w 2011680"/>
              <a:gd name="connsiteY6-50" fmla="*/ 2828676 h 2828676"/>
              <a:gd name="connsiteX7-51" fmla="*/ 0 w 2011680"/>
              <a:gd name="connsiteY7-52" fmla="*/ 3503 h 2828676"/>
              <a:gd name="connsiteX0-53" fmla="*/ 0 w 2011680"/>
              <a:gd name="connsiteY0-54" fmla="*/ 3503 h 2828676"/>
              <a:gd name="connsiteX1-55" fmla="*/ 649951 w 2011680"/>
              <a:gd name="connsiteY1-56" fmla="*/ 1905 h 2828676"/>
              <a:gd name="connsiteX2-57" fmla="*/ 1009996 w 2011680"/>
              <a:gd name="connsiteY2-58" fmla="*/ 333375 h 2828676"/>
              <a:gd name="connsiteX3-59" fmla="*/ 1358611 w 2011680"/>
              <a:gd name="connsiteY3-60" fmla="*/ 0 h 2828676"/>
              <a:gd name="connsiteX4-61" fmla="*/ 2011680 w 2011680"/>
              <a:gd name="connsiteY4-62" fmla="*/ 3503 h 2828676"/>
              <a:gd name="connsiteX5-63" fmla="*/ 2011680 w 2011680"/>
              <a:gd name="connsiteY5-64" fmla="*/ 2828676 h 2828676"/>
              <a:gd name="connsiteX6-65" fmla="*/ 0 w 2011680"/>
              <a:gd name="connsiteY6-66" fmla="*/ 2828676 h 2828676"/>
              <a:gd name="connsiteX7-67" fmla="*/ 0 w 2011680"/>
              <a:gd name="connsiteY7-68" fmla="*/ 3503 h 2828676"/>
              <a:gd name="connsiteX0-69" fmla="*/ 0 w 2011680"/>
              <a:gd name="connsiteY0-70" fmla="*/ 3503 h 2828676"/>
              <a:gd name="connsiteX1-71" fmla="*/ 649951 w 2011680"/>
              <a:gd name="connsiteY1-72" fmla="*/ 1905 h 2828676"/>
              <a:gd name="connsiteX2-73" fmla="*/ 1009996 w 2011680"/>
              <a:gd name="connsiteY2-74" fmla="*/ 333375 h 2828676"/>
              <a:gd name="connsiteX3-75" fmla="*/ 1358611 w 2011680"/>
              <a:gd name="connsiteY3-76" fmla="*/ 0 h 2828676"/>
              <a:gd name="connsiteX4-77" fmla="*/ 2011680 w 2011680"/>
              <a:gd name="connsiteY4-78" fmla="*/ 3503 h 2828676"/>
              <a:gd name="connsiteX5-79" fmla="*/ 2011680 w 2011680"/>
              <a:gd name="connsiteY5-80" fmla="*/ 2828676 h 2828676"/>
              <a:gd name="connsiteX6-81" fmla="*/ 0 w 2011680"/>
              <a:gd name="connsiteY6-82" fmla="*/ 2828676 h 2828676"/>
              <a:gd name="connsiteX7-83" fmla="*/ 0 w 2011680"/>
              <a:gd name="connsiteY7-84" fmla="*/ 3503 h 2828676"/>
              <a:gd name="connsiteX0-85" fmla="*/ 0 w 2011680"/>
              <a:gd name="connsiteY0-86" fmla="*/ 3503 h 2828676"/>
              <a:gd name="connsiteX1-87" fmla="*/ 649951 w 2011680"/>
              <a:gd name="connsiteY1-88" fmla="*/ 1905 h 2828676"/>
              <a:gd name="connsiteX2-89" fmla="*/ 1009996 w 2011680"/>
              <a:gd name="connsiteY2-90" fmla="*/ 333375 h 2828676"/>
              <a:gd name="connsiteX3-91" fmla="*/ 1358611 w 2011680"/>
              <a:gd name="connsiteY3-92" fmla="*/ 0 h 2828676"/>
              <a:gd name="connsiteX4-93" fmla="*/ 2011680 w 2011680"/>
              <a:gd name="connsiteY4-94" fmla="*/ 3503 h 2828676"/>
              <a:gd name="connsiteX5-95" fmla="*/ 2011680 w 2011680"/>
              <a:gd name="connsiteY5-96" fmla="*/ 2828676 h 2828676"/>
              <a:gd name="connsiteX6-97" fmla="*/ 0 w 2011680"/>
              <a:gd name="connsiteY6-98" fmla="*/ 2828676 h 2828676"/>
              <a:gd name="connsiteX7-99" fmla="*/ 0 w 2011680"/>
              <a:gd name="connsiteY7-100" fmla="*/ 3503 h 2828676"/>
              <a:gd name="connsiteX0-101" fmla="*/ 0 w 2011680"/>
              <a:gd name="connsiteY0-102" fmla="*/ 3503 h 2828676"/>
              <a:gd name="connsiteX1-103" fmla="*/ 649951 w 2011680"/>
              <a:gd name="connsiteY1-104" fmla="*/ 1905 h 2828676"/>
              <a:gd name="connsiteX2-105" fmla="*/ 1009996 w 2011680"/>
              <a:gd name="connsiteY2-106" fmla="*/ 333375 h 2828676"/>
              <a:gd name="connsiteX3-107" fmla="*/ 1358611 w 2011680"/>
              <a:gd name="connsiteY3-108" fmla="*/ 0 h 2828676"/>
              <a:gd name="connsiteX4-109" fmla="*/ 2011680 w 2011680"/>
              <a:gd name="connsiteY4-110" fmla="*/ 3503 h 2828676"/>
              <a:gd name="connsiteX5-111" fmla="*/ 2011680 w 2011680"/>
              <a:gd name="connsiteY5-112" fmla="*/ 2828676 h 2828676"/>
              <a:gd name="connsiteX6-113" fmla="*/ 0 w 2011680"/>
              <a:gd name="connsiteY6-114" fmla="*/ 2828676 h 2828676"/>
              <a:gd name="connsiteX7-115" fmla="*/ 0 w 2011680"/>
              <a:gd name="connsiteY7-116" fmla="*/ 3503 h 28286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/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Oval 9"/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/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1598 h 2826771"/>
              <a:gd name="connsiteX1-3" fmla="*/ 651163 w 2011680"/>
              <a:gd name="connsiteY1-4" fmla="*/ 0 h 2826771"/>
              <a:gd name="connsiteX2-5" fmla="*/ 2011680 w 2011680"/>
              <a:gd name="connsiteY2-6" fmla="*/ 1598 h 2826771"/>
              <a:gd name="connsiteX3-7" fmla="*/ 2011680 w 2011680"/>
              <a:gd name="connsiteY3-8" fmla="*/ 2826771 h 2826771"/>
              <a:gd name="connsiteX4-9" fmla="*/ 0 w 2011680"/>
              <a:gd name="connsiteY4-10" fmla="*/ 2826771 h 2826771"/>
              <a:gd name="connsiteX5" fmla="*/ 0 w 2011680"/>
              <a:gd name="connsiteY5" fmla="*/ 1598 h 2826771"/>
              <a:gd name="connsiteX0-11" fmla="*/ 0 w 2011680"/>
              <a:gd name="connsiteY0-12" fmla="*/ 1598 h 2826771"/>
              <a:gd name="connsiteX1-13" fmla="*/ 651163 w 2011680"/>
              <a:gd name="connsiteY1-14" fmla="*/ 0 h 2826771"/>
              <a:gd name="connsiteX2-15" fmla="*/ 1357283 w 2011680"/>
              <a:gd name="connsiteY2-16" fmla="*/ 2540 h 2826771"/>
              <a:gd name="connsiteX3-17" fmla="*/ 2011680 w 2011680"/>
              <a:gd name="connsiteY3-18" fmla="*/ 1598 h 2826771"/>
              <a:gd name="connsiteX4-19" fmla="*/ 2011680 w 2011680"/>
              <a:gd name="connsiteY4-20" fmla="*/ 2826771 h 2826771"/>
              <a:gd name="connsiteX5-21" fmla="*/ 0 w 2011680"/>
              <a:gd name="connsiteY5-22" fmla="*/ 2826771 h 2826771"/>
              <a:gd name="connsiteX6" fmla="*/ 0 w 2011680"/>
              <a:gd name="connsiteY6" fmla="*/ 1598 h 2826771"/>
              <a:gd name="connsiteX0-23" fmla="*/ 0 w 2011680"/>
              <a:gd name="connsiteY0-24" fmla="*/ 1598 h 2826771"/>
              <a:gd name="connsiteX1-25" fmla="*/ 651163 w 2011680"/>
              <a:gd name="connsiteY1-26" fmla="*/ 0 h 2826771"/>
              <a:gd name="connsiteX2-27" fmla="*/ 1014383 w 2011680"/>
              <a:gd name="connsiteY2-28" fmla="*/ 330200 h 2826771"/>
              <a:gd name="connsiteX3-29" fmla="*/ 1357283 w 2011680"/>
              <a:gd name="connsiteY3-30" fmla="*/ 2540 h 2826771"/>
              <a:gd name="connsiteX4-31" fmla="*/ 2011680 w 2011680"/>
              <a:gd name="connsiteY4-32" fmla="*/ 1598 h 2826771"/>
              <a:gd name="connsiteX5-33" fmla="*/ 2011680 w 2011680"/>
              <a:gd name="connsiteY5-34" fmla="*/ 2826771 h 2826771"/>
              <a:gd name="connsiteX6-35" fmla="*/ 0 w 2011680"/>
              <a:gd name="connsiteY6-36" fmla="*/ 2826771 h 2826771"/>
              <a:gd name="connsiteX7" fmla="*/ 0 w 2011680"/>
              <a:gd name="connsiteY7" fmla="*/ 1598 h 2826771"/>
              <a:gd name="connsiteX0-37" fmla="*/ 0 w 2011680"/>
              <a:gd name="connsiteY0-38" fmla="*/ 1598 h 2826771"/>
              <a:gd name="connsiteX1-39" fmla="*/ 651163 w 2011680"/>
              <a:gd name="connsiteY1-40" fmla="*/ 0 h 2826771"/>
              <a:gd name="connsiteX2-41" fmla="*/ 1014383 w 2011680"/>
              <a:gd name="connsiteY2-42" fmla="*/ 330200 h 2826771"/>
              <a:gd name="connsiteX3-43" fmla="*/ 1357283 w 2011680"/>
              <a:gd name="connsiteY3-44" fmla="*/ 2540 h 2826771"/>
              <a:gd name="connsiteX4-45" fmla="*/ 2011680 w 2011680"/>
              <a:gd name="connsiteY4-46" fmla="*/ 1598 h 2826771"/>
              <a:gd name="connsiteX5-47" fmla="*/ 2011680 w 2011680"/>
              <a:gd name="connsiteY5-48" fmla="*/ 2826771 h 2826771"/>
              <a:gd name="connsiteX6-49" fmla="*/ 0 w 2011680"/>
              <a:gd name="connsiteY6-50" fmla="*/ 2826771 h 2826771"/>
              <a:gd name="connsiteX7-51" fmla="*/ 0 w 2011680"/>
              <a:gd name="connsiteY7-52" fmla="*/ 1598 h 2826771"/>
              <a:gd name="connsiteX0-53" fmla="*/ 0 w 2011680"/>
              <a:gd name="connsiteY0-54" fmla="*/ 1598 h 2826771"/>
              <a:gd name="connsiteX1-55" fmla="*/ 651163 w 2011680"/>
              <a:gd name="connsiteY1-56" fmla="*/ 0 h 2826771"/>
              <a:gd name="connsiteX2-57" fmla="*/ 1014383 w 2011680"/>
              <a:gd name="connsiteY2-58" fmla="*/ 330200 h 2826771"/>
              <a:gd name="connsiteX3-59" fmla="*/ 1357283 w 2011680"/>
              <a:gd name="connsiteY3-60" fmla="*/ 2540 h 2826771"/>
              <a:gd name="connsiteX4-61" fmla="*/ 2011680 w 2011680"/>
              <a:gd name="connsiteY4-62" fmla="*/ 1598 h 2826771"/>
              <a:gd name="connsiteX5-63" fmla="*/ 2011680 w 2011680"/>
              <a:gd name="connsiteY5-64" fmla="*/ 2826771 h 2826771"/>
              <a:gd name="connsiteX6-65" fmla="*/ 0 w 2011680"/>
              <a:gd name="connsiteY6-66" fmla="*/ 2826771 h 2826771"/>
              <a:gd name="connsiteX7-67" fmla="*/ 0 w 2011680"/>
              <a:gd name="connsiteY7-68" fmla="*/ 1598 h 2826771"/>
              <a:gd name="connsiteX0-69" fmla="*/ 0 w 2011680"/>
              <a:gd name="connsiteY0-70" fmla="*/ 1598 h 2826771"/>
              <a:gd name="connsiteX1-71" fmla="*/ 651163 w 2011680"/>
              <a:gd name="connsiteY1-72" fmla="*/ 0 h 2826771"/>
              <a:gd name="connsiteX2-73" fmla="*/ 1014383 w 2011680"/>
              <a:gd name="connsiteY2-74" fmla="*/ 330200 h 2826771"/>
              <a:gd name="connsiteX3-75" fmla="*/ 1357283 w 2011680"/>
              <a:gd name="connsiteY3-76" fmla="*/ 2540 h 2826771"/>
              <a:gd name="connsiteX4-77" fmla="*/ 2011680 w 2011680"/>
              <a:gd name="connsiteY4-78" fmla="*/ 1598 h 2826771"/>
              <a:gd name="connsiteX5-79" fmla="*/ 2011680 w 2011680"/>
              <a:gd name="connsiteY5-80" fmla="*/ 2826771 h 2826771"/>
              <a:gd name="connsiteX6-81" fmla="*/ 0 w 2011680"/>
              <a:gd name="connsiteY6-82" fmla="*/ 2826771 h 2826771"/>
              <a:gd name="connsiteX7-83" fmla="*/ 0 w 2011680"/>
              <a:gd name="connsiteY7-84" fmla="*/ 1598 h 2826771"/>
              <a:gd name="connsiteX0-85" fmla="*/ 0 w 2011680"/>
              <a:gd name="connsiteY0-86" fmla="*/ 1598 h 2826771"/>
              <a:gd name="connsiteX1-87" fmla="*/ 651163 w 2011680"/>
              <a:gd name="connsiteY1-88" fmla="*/ 0 h 2826771"/>
              <a:gd name="connsiteX2-89" fmla="*/ 1014383 w 2011680"/>
              <a:gd name="connsiteY2-90" fmla="*/ 330200 h 2826771"/>
              <a:gd name="connsiteX3-91" fmla="*/ 1357283 w 2011680"/>
              <a:gd name="connsiteY3-92" fmla="*/ 2540 h 2826771"/>
              <a:gd name="connsiteX4-93" fmla="*/ 2011680 w 2011680"/>
              <a:gd name="connsiteY4-94" fmla="*/ 1598 h 2826771"/>
              <a:gd name="connsiteX5-95" fmla="*/ 2011680 w 2011680"/>
              <a:gd name="connsiteY5-96" fmla="*/ 2826771 h 2826771"/>
              <a:gd name="connsiteX6-97" fmla="*/ 0 w 2011680"/>
              <a:gd name="connsiteY6-98" fmla="*/ 2826771 h 2826771"/>
              <a:gd name="connsiteX7-99" fmla="*/ 0 w 2011680"/>
              <a:gd name="connsiteY7-100" fmla="*/ 1598 h 2826771"/>
              <a:gd name="connsiteX0-101" fmla="*/ 0 w 2011680"/>
              <a:gd name="connsiteY0-102" fmla="*/ 1598 h 2826771"/>
              <a:gd name="connsiteX1-103" fmla="*/ 651163 w 2011680"/>
              <a:gd name="connsiteY1-104" fmla="*/ 0 h 2826771"/>
              <a:gd name="connsiteX2-105" fmla="*/ 1014383 w 2011680"/>
              <a:gd name="connsiteY2-106" fmla="*/ 330200 h 2826771"/>
              <a:gd name="connsiteX3-107" fmla="*/ 1357283 w 2011680"/>
              <a:gd name="connsiteY3-108" fmla="*/ 2540 h 2826771"/>
              <a:gd name="connsiteX4-109" fmla="*/ 2011680 w 2011680"/>
              <a:gd name="connsiteY4-110" fmla="*/ 1598 h 2826771"/>
              <a:gd name="connsiteX5-111" fmla="*/ 2011680 w 2011680"/>
              <a:gd name="connsiteY5-112" fmla="*/ 2826771 h 2826771"/>
              <a:gd name="connsiteX6-113" fmla="*/ 0 w 2011680"/>
              <a:gd name="connsiteY6-114" fmla="*/ 2826771 h 2826771"/>
              <a:gd name="connsiteX7-115" fmla="*/ 0 w 2011680"/>
              <a:gd name="connsiteY7-116" fmla="*/ 1598 h 2826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/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0 h 2825173"/>
              <a:gd name="connsiteX1-3" fmla="*/ 655551 w 2011680"/>
              <a:gd name="connsiteY1-4" fmla="*/ 942 h 2825173"/>
              <a:gd name="connsiteX2-5" fmla="*/ 2011680 w 2011680"/>
              <a:gd name="connsiteY2-6" fmla="*/ 0 h 2825173"/>
              <a:gd name="connsiteX3-7" fmla="*/ 2011680 w 2011680"/>
              <a:gd name="connsiteY3-8" fmla="*/ 2825173 h 2825173"/>
              <a:gd name="connsiteX4-9" fmla="*/ 0 w 2011680"/>
              <a:gd name="connsiteY4-10" fmla="*/ 2825173 h 2825173"/>
              <a:gd name="connsiteX5" fmla="*/ 0 w 2011680"/>
              <a:gd name="connsiteY5" fmla="*/ 0 h 2825173"/>
              <a:gd name="connsiteX0-11" fmla="*/ 0 w 2011680"/>
              <a:gd name="connsiteY0-12" fmla="*/ 1598 h 2826771"/>
              <a:gd name="connsiteX1-13" fmla="*/ 655551 w 2011680"/>
              <a:gd name="connsiteY1-14" fmla="*/ 2540 h 2826771"/>
              <a:gd name="connsiteX2-15" fmla="*/ 1364211 w 2011680"/>
              <a:gd name="connsiteY2-16" fmla="*/ 0 h 2826771"/>
              <a:gd name="connsiteX3-17" fmla="*/ 2011680 w 2011680"/>
              <a:gd name="connsiteY3-18" fmla="*/ 1598 h 2826771"/>
              <a:gd name="connsiteX4-19" fmla="*/ 2011680 w 2011680"/>
              <a:gd name="connsiteY4-20" fmla="*/ 2826771 h 2826771"/>
              <a:gd name="connsiteX5-21" fmla="*/ 0 w 2011680"/>
              <a:gd name="connsiteY5-22" fmla="*/ 2826771 h 2826771"/>
              <a:gd name="connsiteX6" fmla="*/ 0 w 2011680"/>
              <a:gd name="connsiteY6" fmla="*/ 1598 h 2826771"/>
              <a:gd name="connsiteX0-23" fmla="*/ 0 w 2011680"/>
              <a:gd name="connsiteY0-24" fmla="*/ 1598 h 2826771"/>
              <a:gd name="connsiteX1-25" fmla="*/ 655551 w 2011680"/>
              <a:gd name="connsiteY1-26" fmla="*/ 2540 h 2826771"/>
              <a:gd name="connsiteX2-27" fmla="*/ 1016231 w 2011680"/>
              <a:gd name="connsiteY2-28" fmla="*/ 327660 h 2826771"/>
              <a:gd name="connsiteX3-29" fmla="*/ 1364211 w 2011680"/>
              <a:gd name="connsiteY3-30" fmla="*/ 0 h 2826771"/>
              <a:gd name="connsiteX4-31" fmla="*/ 2011680 w 2011680"/>
              <a:gd name="connsiteY4-32" fmla="*/ 1598 h 2826771"/>
              <a:gd name="connsiteX5-33" fmla="*/ 2011680 w 2011680"/>
              <a:gd name="connsiteY5-34" fmla="*/ 2826771 h 2826771"/>
              <a:gd name="connsiteX6-35" fmla="*/ 0 w 2011680"/>
              <a:gd name="connsiteY6-36" fmla="*/ 2826771 h 2826771"/>
              <a:gd name="connsiteX7" fmla="*/ 0 w 2011680"/>
              <a:gd name="connsiteY7" fmla="*/ 1598 h 2826771"/>
              <a:gd name="connsiteX0-37" fmla="*/ 0 w 2011680"/>
              <a:gd name="connsiteY0-38" fmla="*/ 1598 h 2826771"/>
              <a:gd name="connsiteX1-39" fmla="*/ 655551 w 2011680"/>
              <a:gd name="connsiteY1-40" fmla="*/ 2540 h 2826771"/>
              <a:gd name="connsiteX2-41" fmla="*/ 1016231 w 2011680"/>
              <a:gd name="connsiteY2-42" fmla="*/ 327660 h 2826771"/>
              <a:gd name="connsiteX3-43" fmla="*/ 1364211 w 2011680"/>
              <a:gd name="connsiteY3-44" fmla="*/ 0 h 2826771"/>
              <a:gd name="connsiteX4-45" fmla="*/ 2011680 w 2011680"/>
              <a:gd name="connsiteY4-46" fmla="*/ 1598 h 2826771"/>
              <a:gd name="connsiteX5-47" fmla="*/ 2011680 w 2011680"/>
              <a:gd name="connsiteY5-48" fmla="*/ 2826771 h 2826771"/>
              <a:gd name="connsiteX6-49" fmla="*/ 0 w 2011680"/>
              <a:gd name="connsiteY6-50" fmla="*/ 2826771 h 2826771"/>
              <a:gd name="connsiteX7-51" fmla="*/ 0 w 2011680"/>
              <a:gd name="connsiteY7-52" fmla="*/ 1598 h 2826771"/>
              <a:gd name="connsiteX0-53" fmla="*/ 0 w 2011680"/>
              <a:gd name="connsiteY0-54" fmla="*/ 1598 h 2826771"/>
              <a:gd name="connsiteX1-55" fmla="*/ 655551 w 2011680"/>
              <a:gd name="connsiteY1-56" fmla="*/ 2540 h 2826771"/>
              <a:gd name="connsiteX2-57" fmla="*/ 1016231 w 2011680"/>
              <a:gd name="connsiteY2-58" fmla="*/ 327660 h 2826771"/>
              <a:gd name="connsiteX3-59" fmla="*/ 1364211 w 2011680"/>
              <a:gd name="connsiteY3-60" fmla="*/ 0 h 2826771"/>
              <a:gd name="connsiteX4-61" fmla="*/ 2011680 w 2011680"/>
              <a:gd name="connsiteY4-62" fmla="*/ 1598 h 2826771"/>
              <a:gd name="connsiteX5-63" fmla="*/ 2011680 w 2011680"/>
              <a:gd name="connsiteY5-64" fmla="*/ 2826771 h 2826771"/>
              <a:gd name="connsiteX6-65" fmla="*/ 0 w 2011680"/>
              <a:gd name="connsiteY6-66" fmla="*/ 2826771 h 2826771"/>
              <a:gd name="connsiteX7-67" fmla="*/ 0 w 2011680"/>
              <a:gd name="connsiteY7-68" fmla="*/ 1598 h 2826771"/>
              <a:gd name="connsiteX0-69" fmla="*/ 0 w 2011680"/>
              <a:gd name="connsiteY0-70" fmla="*/ 1598 h 2826771"/>
              <a:gd name="connsiteX1-71" fmla="*/ 655551 w 2011680"/>
              <a:gd name="connsiteY1-72" fmla="*/ 2540 h 2826771"/>
              <a:gd name="connsiteX2-73" fmla="*/ 1016231 w 2011680"/>
              <a:gd name="connsiteY2-74" fmla="*/ 327660 h 2826771"/>
              <a:gd name="connsiteX3-75" fmla="*/ 1364211 w 2011680"/>
              <a:gd name="connsiteY3-76" fmla="*/ 0 h 2826771"/>
              <a:gd name="connsiteX4-77" fmla="*/ 2011680 w 2011680"/>
              <a:gd name="connsiteY4-78" fmla="*/ 1598 h 2826771"/>
              <a:gd name="connsiteX5-79" fmla="*/ 2011680 w 2011680"/>
              <a:gd name="connsiteY5-80" fmla="*/ 2826771 h 2826771"/>
              <a:gd name="connsiteX6-81" fmla="*/ 0 w 2011680"/>
              <a:gd name="connsiteY6-82" fmla="*/ 2826771 h 2826771"/>
              <a:gd name="connsiteX7-83" fmla="*/ 0 w 2011680"/>
              <a:gd name="connsiteY7-84" fmla="*/ 1598 h 2826771"/>
              <a:gd name="connsiteX0-85" fmla="*/ 0 w 2011680"/>
              <a:gd name="connsiteY0-86" fmla="*/ 1598 h 2826771"/>
              <a:gd name="connsiteX1-87" fmla="*/ 655551 w 2011680"/>
              <a:gd name="connsiteY1-88" fmla="*/ 2540 h 2826771"/>
              <a:gd name="connsiteX2-89" fmla="*/ 1016231 w 2011680"/>
              <a:gd name="connsiteY2-90" fmla="*/ 327660 h 2826771"/>
              <a:gd name="connsiteX3-91" fmla="*/ 1364211 w 2011680"/>
              <a:gd name="connsiteY3-92" fmla="*/ 0 h 2826771"/>
              <a:gd name="connsiteX4-93" fmla="*/ 2011680 w 2011680"/>
              <a:gd name="connsiteY4-94" fmla="*/ 1598 h 2826771"/>
              <a:gd name="connsiteX5-95" fmla="*/ 2011680 w 2011680"/>
              <a:gd name="connsiteY5-96" fmla="*/ 2826771 h 2826771"/>
              <a:gd name="connsiteX6-97" fmla="*/ 0 w 2011680"/>
              <a:gd name="connsiteY6-98" fmla="*/ 2826771 h 2826771"/>
              <a:gd name="connsiteX7-99" fmla="*/ 0 w 2011680"/>
              <a:gd name="connsiteY7-100" fmla="*/ 1598 h 2826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Image 2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51"/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51"/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0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Image 0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64" name="Picture Placeholder 62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-1" fmla="*/ 0 w 3328416"/>
              <a:gd name="connsiteY0-2" fmla="*/ 6845 h 3563861"/>
              <a:gd name="connsiteX1-3" fmla="*/ 1191768 w 3328416"/>
              <a:gd name="connsiteY1-4" fmla="*/ 0 h 3563861"/>
              <a:gd name="connsiteX2-5" fmla="*/ 3328416 w 3328416"/>
              <a:gd name="connsiteY2-6" fmla="*/ 6845 h 3563861"/>
              <a:gd name="connsiteX3-7" fmla="*/ 3328416 w 3328416"/>
              <a:gd name="connsiteY3-8" fmla="*/ 3563861 h 3563861"/>
              <a:gd name="connsiteX4-9" fmla="*/ 0 w 3328416"/>
              <a:gd name="connsiteY4-10" fmla="*/ 3563861 h 3563861"/>
              <a:gd name="connsiteX5" fmla="*/ 0 w 3328416"/>
              <a:gd name="connsiteY5" fmla="*/ 6845 h 3563861"/>
              <a:gd name="connsiteX0-11" fmla="*/ 0 w 3328416"/>
              <a:gd name="connsiteY0-12" fmla="*/ 6845 h 3563861"/>
              <a:gd name="connsiteX1-13" fmla="*/ 1191768 w 3328416"/>
              <a:gd name="connsiteY1-14" fmla="*/ 0 h 3563861"/>
              <a:gd name="connsiteX2-15" fmla="*/ 2126488 w 3328416"/>
              <a:gd name="connsiteY2-16" fmla="*/ 1 h 3563861"/>
              <a:gd name="connsiteX3-17" fmla="*/ 3328416 w 3328416"/>
              <a:gd name="connsiteY3-18" fmla="*/ 6845 h 3563861"/>
              <a:gd name="connsiteX4-19" fmla="*/ 3328416 w 3328416"/>
              <a:gd name="connsiteY4-20" fmla="*/ 3563861 h 3563861"/>
              <a:gd name="connsiteX5-21" fmla="*/ 0 w 3328416"/>
              <a:gd name="connsiteY5-22" fmla="*/ 3563861 h 3563861"/>
              <a:gd name="connsiteX6" fmla="*/ 0 w 3328416"/>
              <a:gd name="connsiteY6" fmla="*/ 6845 h 3563861"/>
              <a:gd name="connsiteX0-23" fmla="*/ 0 w 3328416"/>
              <a:gd name="connsiteY0-24" fmla="*/ 6845 h 3563861"/>
              <a:gd name="connsiteX1-25" fmla="*/ 1191768 w 3328416"/>
              <a:gd name="connsiteY1-26" fmla="*/ 0 h 3563861"/>
              <a:gd name="connsiteX2-27" fmla="*/ 2126488 w 3328416"/>
              <a:gd name="connsiteY2-28" fmla="*/ 1 h 3563861"/>
              <a:gd name="connsiteX3-29" fmla="*/ 3328416 w 3328416"/>
              <a:gd name="connsiteY3-30" fmla="*/ 6845 h 3563861"/>
              <a:gd name="connsiteX4-31" fmla="*/ 3328416 w 3328416"/>
              <a:gd name="connsiteY4-32" fmla="*/ 3563861 h 3563861"/>
              <a:gd name="connsiteX5-33" fmla="*/ 0 w 3328416"/>
              <a:gd name="connsiteY5-34" fmla="*/ 3563861 h 3563861"/>
              <a:gd name="connsiteX6-35" fmla="*/ 0 w 3328416"/>
              <a:gd name="connsiteY6-36" fmla="*/ 6845 h 3563861"/>
              <a:gd name="connsiteX0-37" fmla="*/ 0 w 3328416"/>
              <a:gd name="connsiteY0-38" fmla="*/ 6845 h 3563861"/>
              <a:gd name="connsiteX1-39" fmla="*/ 1191768 w 3328416"/>
              <a:gd name="connsiteY1-40" fmla="*/ 0 h 3563861"/>
              <a:gd name="connsiteX2-41" fmla="*/ 2126488 w 3328416"/>
              <a:gd name="connsiteY2-42" fmla="*/ 1 h 3563861"/>
              <a:gd name="connsiteX3-43" fmla="*/ 3328416 w 3328416"/>
              <a:gd name="connsiteY3-44" fmla="*/ 6845 h 3563861"/>
              <a:gd name="connsiteX4-45" fmla="*/ 3328416 w 3328416"/>
              <a:gd name="connsiteY4-46" fmla="*/ 3563861 h 3563861"/>
              <a:gd name="connsiteX5-47" fmla="*/ 0 w 3328416"/>
              <a:gd name="connsiteY5-48" fmla="*/ 3563861 h 3563861"/>
              <a:gd name="connsiteX6-49" fmla="*/ 0 w 3328416"/>
              <a:gd name="connsiteY6-50" fmla="*/ 6845 h 3563861"/>
              <a:gd name="connsiteX0-51" fmla="*/ 0 w 3328416"/>
              <a:gd name="connsiteY0-52" fmla="*/ 6845 h 3563861"/>
              <a:gd name="connsiteX1-53" fmla="*/ 1191768 w 3328416"/>
              <a:gd name="connsiteY1-54" fmla="*/ 0 h 3563861"/>
              <a:gd name="connsiteX2-55" fmla="*/ 1679448 w 3328416"/>
              <a:gd name="connsiteY2-56" fmla="*/ 452121 h 3563861"/>
              <a:gd name="connsiteX3-57" fmla="*/ 2126488 w 3328416"/>
              <a:gd name="connsiteY3-58" fmla="*/ 1 h 3563861"/>
              <a:gd name="connsiteX4-59" fmla="*/ 3328416 w 3328416"/>
              <a:gd name="connsiteY4-60" fmla="*/ 6845 h 3563861"/>
              <a:gd name="connsiteX5-61" fmla="*/ 3328416 w 3328416"/>
              <a:gd name="connsiteY5-62" fmla="*/ 3563861 h 3563861"/>
              <a:gd name="connsiteX6-63" fmla="*/ 0 w 3328416"/>
              <a:gd name="connsiteY6-64" fmla="*/ 3563861 h 3563861"/>
              <a:gd name="connsiteX7" fmla="*/ 0 w 3328416"/>
              <a:gd name="connsiteY7" fmla="*/ 6845 h 3563861"/>
              <a:gd name="connsiteX0-65" fmla="*/ 0 w 3328416"/>
              <a:gd name="connsiteY0-66" fmla="*/ 6845 h 3563861"/>
              <a:gd name="connsiteX1-67" fmla="*/ 1191768 w 3328416"/>
              <a:gd name="connsiteY1-68" fmla="*/ 0 h 3563861"/>
              <a:gd name="connsiteX2-69" fmla="*/ 1679448 w 3328416"/>
              <a:gd name="connsiteY2-70" fmla="*/ 452121 h 3563861"/>
              <a:gd name="connsiteX3-71" fmla="*/ 2126488 w 3328416"/>
              <a:gd name="connsiteY3-72" fmla="*/ 1 h 3563861"/>
              <a:gd name="connsiteX4-73" fmla="*/ 3328416 w 3328416"/>
              <a:gd name="connsiteY4-74" fmla="*/ 6845 h 3563861"/>
              <a:gd name="connsiteX5-75" fmla="*/ 3328416 w 3328416"/>
              <a:gd name="connsiteY5-76" fmla="*/ 3563861 h 3563861"/>
              <a:gd name="connsiteX6-77" fmla="*/ 0 w 3328416"/>
              <a:gd name="connsiteY6-78" fmla="*/ 3563861 h 3563861"/>
              <a:gd name="connsiteX7-79" fmla="*/ 0 w 3328416"/>
              <a:gd name="connsiteY7-80" fmla="*/ 6845 h 3563861"/>
              <a:gd name="connsiteX0-81" fmla="*/ 0 w 3328416"/>
              <a:gd name="connsiteY0-82" fmla="*/ 6845 h 3563861"/>
              <a:gd name="connsiteX1-83" fmla="*/ 1191768 w 3328416"/>
              <a:gd name="connsiteY1-84" fmla="*/ 0 h 3563861"/>
              <a:gd name="connsiteX2-85" fmla="*/ 1679448 w 3328416"/>
              <a:gd name="connsiteY2-86" fmla="*/ 452121 h 3563861"/>
              <a:gd name="connsiteX3-87" fmla="*/ 2126488 w 3328416"/>
              <a:gd name="connsiteY3-88" fmla="*/ 1 h 3563861"/>
              <a:gd name="connsiteX4-89" fmla="*/ 3328416 w 3328416"/>
              <a:gd name="connsiteY4-90" fmla="*/ 6845 h 3563861"/>
              <a:gd name="connsiteX5-91" fmla="*/ 3328416 w 3328416"/>
              <a:gd name="connsiteY5-92" fmla="*/ 3563861 h 3563861"/>
              <a:gd name="connsiteX6-93" fmla="*/ 0 w 3328416"/>
              <a:gd name="connsiteY6-94" fmla="*/ 3563861 h 3563861"/>
              <a:gd name="connsiteX7-95" fmla="*/ 0 w 3328416"/>
              <a:gd name="connsiteY7-96" fmla="*/ 6845 h 35638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6" name="Picture Placeholder 62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-1" fmla="*/ 0 w 3328416"/>
              <a:gd name="connsiteY0-2" fmla="*/ 1765 h 3558781"/>
              <a:gd name="connsiteX1-3" fmla="*/ 1189736 w 3328416"/>
              <a:gd name="connsiteY1-4" fmla="*/ 0 h 3558781"/>
              <a:gd name="connsiteX2-5" fmla="*/ 3328416 w 3328416"/>
              <a:gd name="connsiteY2-6" fmla="*/ 1765 h 3558781"/>
              <a:gd name="connsiteX3-7" fmla="*/ 3328416 w 3328416"/>
              <a:gd name="connsiteY3-8" fmla="*/ 3558781 h 3558781"/>
              <a:gd name="connsiteX4-9" fmla="*/ 0 w 3328416"/>
              <a:gd name="connsiteY4-10" fmla="*/ 3558781 h 3558781"/>
              <a:gd name="connsiteX5" fmla="*/ 0 w 3328416"/>
              <a:gd name="connsiteY5" fmla="*/ 1765 h 3558781"/>
              <a:gd name="connsiteX0-11" fmla="*/ 0 w 3328416"/>
              <a:gd name="connsiteY0-12" fmla="*/ 1765 h 3558781"/>
              <a:gd name="connsiteX1-13" fmla="*/ 1189736 w 3328416"/>
              <a:gd name="connsiteY1-14" fmla="*/ 0 h 3558781"/>
              <a:gd name="connsiteX2-15" fmla="*/ 2134616 w 3328416"/>
              <a:gd name="connsiteY2-16" fmla="*/ 1 h 3558781"/>
              <a:gd name="connsiteX3-17" fmla="*/ 3328416 w 3328416"/>
              <a:gd name="connsiteY3-18" fmla="*/ 1765 h 3558781"/>
              <a:gd name="connsiteX4-19" fmla="*/ 3328416 w 3328416"/>
              <a:gd name="connsiteY4-20" fmla="*/ 3558781 h 3558781"/>
              <a:gd name="connsiteX5-21" fmla="*/ 0 w 3328416"/>
              <a:gd name="connsiteY5-22" fmla="*/ 3558781 h 3558781"/>
              <a:gd name="connsiteX6" fmla="*/ 0 w 3328416"/>
              <a:gd name="connsiteY6" fmla="*/ 1765 h 3558781"/>
              <a:gd name="connsiteX0-23" fmla="*/ 0 w 3328416"/>
              <a:gd name="connsiteY0-24" fmla="*/ 1765 h 3558781"/>
              <a:gd name="connsiteX1-25" fmla="*/ 1189736 w 3328416"/>
              <a:gd name="connsiteY1-26" fmla="*/ 0 h 3558781"/>
              <a:gd name="connsiteX2-27" fmla="*/ 1672336 w 3328416"/>
              <a:gd name="connsiteY2-28" fmla="*/ 1 h 3558781"/>
              <a:gd name="connsiteX3-29" fmla="*/ 2134616 w 3328416"/>
              <a:gd name="connsiteY3-30" fmla="*/ 1 h 3558781"/>
              <a:gd name="connsiteX4-31" fmla="*/ 3328416 w 3328416"/>
              <a:gd name="connsiteY4-32" fmla="*/ 1765 h 3558781"/>
              <a:gd name="connsiteX5-33" fmla="*/ 3328416 w 3328416"/>
              <a:gd name="connsiteY5-34" fmla="*/ 3558781 h 3558781"/>
              <a:gd name="connsiteX6-35" fmla="*/ 0 w 3328416"/>
              <a:gd name="connsiteY6-36" fmla="*/ 3558781 h 3558781"/>
              <a:gd name="connsiteX7" fmla="*/ 0 w 3328416"/>
              <a:gd name="connsiteY7" fmla="*/ 1765 h 3558781"/>
              <a:gd name="connsiteX0-37" fmla="*/ 0 w 3328416"/>
              <a:gd name="connsiteY0-38" fmla="*/ 1765 h 3558781"/>
              <a:gd name="connsiteX1-39" fmla="*/ 1189736 w 3328416"/>
              <a:gd name="connsiteY1-40" fmla="*/ 0 h 3558781"/>
              <a:gd name="connsiteX2-41" fmla="*/ 1672336 w 3328416"/>
              <a:gd name="connsiteY2-42" fmla="*/ 472441 h 3558781"/>
              <a:gd name="connsiteX3-43" fmla="*/ 2134616 w 3328416"/>
              <a:gd name="connsiteY3-44" fmla="*/ 1 h 3558781"/>
              <a:gd name="connsiteX4-45" fmla="*/ 3328416 w 3328416"/>
              <a:gd name="connsiteY4-46" fmla="*/ 1765 h 3558781"/>
              <a:gd name="connsiteX5-47" fmla="*/ 3328416 w 3328416"/>
              <a:gd name="connsiteY5-48" fmla="*/ 3558781 h 3558781"/>
              <a:gd name="connsiteX6-49" fmla="*/ 0 w 3328416"/>
              <a:gd name="connsiteY6-50" fmla="*/ 3558781 h 3558781"/>
              <a:gd name="connsiteX7-51" fmla="*/ 0 w 3328416"/>
              <a:gd name="connsiteY7-52" fmla="*/ 1765 h 3558781"/>
              <a:gd name="connsiteX0-53" fmla="*/ 0 w 3328416"/>
              <a:gd name="connsiteY0-54" fmla="*/ 1765 h 3558781"/>
              <a:gd name="connsiteX1-55" fmla="*/ 1189736 w 3328416"/>
              <a:gd name="connsiteY1-56" fmla="*/ 0 h 3558781"/>
              <a:gd name="connsiteX2-57" fmla="*/ 1672336 w 3328416"/>
              <a:gd name="connsiteY2-58" fmla="*/ 472441 h 3558781"/>
              <a:gd name="connsiteX3-59" fmla="*/ 2134616 w 3328416"/>
              <a:gd name="connsiteY3-60" fmla="*/ 1 h 3558781"/>
              <a:gd name="connsiteX4-61" fmla="*/ 3328416 w 3328416"/>
              <a:gd name="connsiteY4-62" fmla="*/ 1765 h 3558781"/>
              <a:gd name="connsiteX5-63" fmla="*/ 3328416 w 3328416"/>
              <a:gd name="connsiteY5-64" fmla="*/ 3558781 h 3558781"/>
              <a:gd name="connsiteX6-65" fmla="*/ 0 w 3328416"/>
              <a:gd name="connsiteY6-66" fmla="*/ 3558781 h 3558781"/>
              <a:gd name="connsiteX7-67" fmla="*/ 0 w 3328416"/>
              <a:gd name="connsiteY7-68" fmla="*/ 1765 h 3558781"/>
              <a:gd name="connsiteX0-69" fmla="*/ 0 w 3328416"/>
              <a:gd name="connsiteY0-70" fmla="*/ 1765 h 3558781"/>
              <a:gd name="connsiteX1-71" fmla="*/ 1189736 w 3328416"/>
              <a:gd name="connsiteY1-72" fmla="*/ 0 h 3558781"/>
              <a:gd name="connsiteX2-73" fmla="*/ 1672336 w 3328416"/>
              <a:gd name="connsiteY2-74" fmla="*/ 472441 h 3558781"/>
              <a:gd name="connsiteX3-75" fmla="*/ 2134616 w 3328416"/>
              <a:gd name="connsiteY3-76" fmla="*/ 1 h 3558781"/>
              <a:gd name="connsiteX4-77" fmla="*/ 3328416 w 3328416"/>
              <a:gd name="connsiteY4-78" fmla="*/ 1765 h 3558781"/>
              <a:gd name="connsiteX5-79" fmla="*/ 3328416 w 3328416"/>
              <a:gd name="connsiteY5-80" fmla="*/ 3558781 h 3558781"/>
              <a:gd name="connsiteX6-81" fmla="*/ 0 w 3328416"/>
              <a:gd name="connsiteY6-82" fmla="*/ 3558781 h 3558781"/>
              <a:gd name="connsiteX7-83" fmla="*/ 0 w 3328416"/>
              <a:gd name="connsiteY7-84" fmla="*/ 1765 h 3558781"/>
              <a:gd name="connsiteX0-85" fmla="*/ 0 w 3328416"/>
              <a:gd name="connsiteY0-86" fmla="*/ 1765 h 3558781"/>
              <a:gd name="connsiteX1-87" fmla="*/ 1189736 w 3328416"/>
              <a:gd name="connsiteY1-88" fmla="*/ 0 h 3558781"/>
              <a:gd name="connsiteX2-89" fmla="*/ 1672336 w 3328416"/>
              <a:gd name="connsiteY2-90" fmla="*/ 472441 h 3558781"/>
              <a:gd name="connsiteX3-91" fmla="*/ 2134616 w 3328416"/>
              <a:gd name="connsiteY3-92" fmla="*/ 1 h 3558781"/>
              <a:gd name="connsiteX4-93" fmla="*/ 3328416 w 3328416"/>
              <a:gd name="connsiteY4-94" fmla="*/ 1765 h 3558781"/>
              <a:gd name="connsiteX5-95" fmla="*/ 3328416 w 3328416"/>
              <a:gd name="connsiteY5-96" fmla="*/ 3558781 h 3558781"/>
              <a:gd name="connsiteX6-97" fmla="*/ 0 w 3328416"/>
              <a:gd name="connsiteY6-98" fmla="*/ 3558781 h 3558781"/>
              <a:gd name="connsiteX7-99" fmla="*/ 0 w 3328416"/>
              <a:gd name="connsiteY7-100" fmla="*/ 1765 h 3558781"/>
              <a:gd name="connsiteX0-101" fmla="*/ 0 w 3328416"/>
              <a:gd name="connsiteY0-102" fmla="*/ 1765 h 3558781"/>
              <a:gd name="connsiteX1-103" fmla="*/ 1189736 w 3328416"/>
              <a:gd name="connsiteY1-104" fmla="*/ 0 h 3558781"/>
              <a:gd name="connsiteX2-105" fmla="*/ 1672336 w 3328416"/>
              <a:gd name="connsiteY2-106" fmla="*/ 472441 h 3558781"/>
              <a:gd name="connsiteX3-107" fmla="*/ 2134616 w 3328416"/>
              <a:gd name="connsiteY3-108" fmla="*/ 1 h 3558781"/>
              <a:gd name="connsiteX4-109" fmla="*/ 3328416 w 3328416"/>
              <a:gd name="connsiteY4-110" fmla="*/ 1765 h 3558781"/>
              <a:gd name="connsiteX5-111" fmla="*/ 3328416 w 3328416"/>
              <a:gd name="connsiteY5-112" fmla="*/ 3558781 h 3558781"/>
              <a:gd name="connsiteX6-113" fmla="*/ 0 w 3328416"/>
              <a:gd name="connsiteY6-114" fmla="*/ 3558781 h 3558781"/>
              <a:gd name="connsiteX7-115" fmla="*/ 0 w 3328416"/>
              <a:gd name="connsiteY7-116" fmla="*/ 1765 h 3558781"/>
              <a:gd name="connsiteX0-117" fmla="*/ 0 w 3328416"/>
              <a:gd name="connsiteY0-118" fmla="*/ 1765 h 3558781"/>
              <a:gd name="connsiteX1-119" fmla="*/ 1189736 w 3328416"/>
              <a:gd name="connsiteY1-120" fmla="*/ 0 h 3558781"/>
              <a:gd name="connsiteX2-121" fmla="*/ 1672336 w 3328416"/>
              <a:gd name="connsiteY2-122" fmla="*/ 461011 h 3558781"/>
              <a:gd name="connsiteX3-123" fmla="*/ 2134616 w 3328416"/>
              <a:gd name="connsiteY3-124" fmla="*/ 1 h 3558781"/>
              <a:gd name="connsiteX4-125" fmla="*/ 3328416 w 3328416"/>
              <a:gd name="connsiteY4-126" fmla="*/ 1765 h 3558781"/>
              <a:gd name="connsiteX5-127" fmla="*/ 3328416 w 3328416"/>
              <a:gd name="connsiteY5-128" fmla="*/ 3558781 h 3558781"/>
              <a:gd name="connsiteX6-129" fmla="*/ 0 w 3328416"/>
              <a:gd name="connsiteY6-130" fmla="*/ 3558781 h 3558781"/>
              <a:gd name="connsiteX7-131" fmla="*/ 0 w 3328416"/>
              <a:gd name="connsiteY7-132" fmla="*/ 1765 h 3558781"/>
              <a:gd name="connsiteX0-133" fmla="*/ 0 w 3328416"/>
              <a:gd name="connsiteY0-134" fmla="*/ 1765 h 3558781"/>
              <a:gd name="connsiteX1-135" fmla="*/ 1189736 w 3328416"/>
              <a:gd name="connsiteY1-136" fmla="*/ 0 h 3558781"/>
              <a:gd name="connsiteX2-137" fmla="*/ 1672336 w 3328416"/>
              <a:gd name="connsiteY2-138" fmla="*/ 461011 h 3558781"/>
              <a:gd name="connsiteX3-139" fmla="*/ 2134616 w 3328416"/>
              <a:gd name="connsiteY3-140" fmla="*/ 1 h 3558781"/>
              <a:gd name="connsiteX4-141" fmla="*/ 3328416 w 3328416"/>
              <a:gd name="connsiteY4-142" fmla="*/ 1765 h 3558781"/>
              <a:gd name="connsiteX5-143" fmla="*/ 3328416 w 3328416"/>
              <a:gd name="connsiteY5-144" fmla="*/ 3558781 h 3558781"/>
              <a:gd name="connsiteX6-145" fmla="*/ 0 w 3328416"/>
              <a:gd name="connsiteY6-146" fmla="*/ 3558781 h 3558781"/>
              <a:gd name="connsiteX7-147" fmla="*/ 0 w 3328416"/>
              <a:gd name="connsiteY7-148" fmla="*/ 1765 h 3558781"/>
              <a:gd name="connsiteX0-149" fmla="*/ 0 w 3328416"/>
              <a:gd name="connsiteY0-150" fmla="*/ 1765 h 3558781"/>
              <a:gd name="connsiteX1-151" fmla="*/ 1189736 w 3328416"/>
              <a:gd name="connsiteY1-152" fmla="*/ 0 h 3558781"/>
              <a:gd name="connsiteX2-153" fmla="*/ 1672336 w 3328416"/>
              <a:gd name="connsiteY2-154" fmla="*/ 461011 h 3558781"/>
              <a:gd name="connsiteX3-155" fmla="*/ 2134616 w 3328416"/>
              <a:gd name="connsiteY3-156" fmla="*/ 1 h 3558781"/>
              <a:gd name="connsiteX4-157" fmla="*/ 3328416 w 3328416"/>
              <a:gd name="connsiteY4-158" fmla="*/ 1765 h 3558781"/>
              <a:gd name="connsiteX5-159" fmla="*/ 3328416 w 3328416"/>
              <a:gd name="connsiteY5-160" fmla="*/ 3558781 h 3558781"/>
              <a:gd name="connsiteX6-161" fmla="*/ 0 w 3328416"/>
              <a:gd name="connsiteY6-162" fmla="*/ 3558781 h 3558781"/>
              <a:gd name="connsiteX7-163" fmla="*/ 0 w 3328416"/>
              <a:gd name="connsiteY7-164" fmla="*/ 1765 h 3558781"/>
              <a:gd name="connsiteX0-165" fmla="*/ 0 w 3328416"/>
              <a:gd name="connsiteY0-166" fmla="*/ 1765 h 3558781"/>
              <a:gd name="connsiteX1-167" fmla="*/ 1189736 w 3328416"/>
              <a:gd name="connsiteY1-168" fmla="*/ 0 h 3558781"/>
              <a:gd name="connsiteX2-169" fmla="*/ 1672336 w 3328416"/>
              <a:gd name="connsiteY2-170" fmla="*/ 461011 h 3558781"/>
              <a:gd name="connsiteX3-171" fmla="*/ 2134616 w 3328416"/>
              <a:gd name="connsiteY3-172" fmla="*/ 1 h 3558781"/>
              <a:gd name="connsiteX4-173" fmla="*/ 3328416 w 3328416"/>
              <a:gd name="connsiteY4-174" fmla="*/ 1765 h 3558781"/>
              <a:gd name="connsiteX5-175" fmla="*/ 3328416 w 3328416"/>
              <a:gd name="connsiteY5-176" fmla="*/ 3558781 h 3558781"/>
              <a:gd name="connsiteX6-177" fmla="*/ 0 w 3328416"/>
              <a:gd name="connsiteY6-178" fmla="*/ 3558781 h 3558781"/>
              <a:gd name="connsiteX7-179" fmla="*/ 0 w 3328416"/>
              <a:gd name="connsiteY7-180" fmla="*/ 1765 h 3558781"/>
              <a:gd name="connsiteX0-181" fmla="*/ 0 w 3328416"/>
              <a:gd name="connsiteY0-182" fmla="*/ 1765 h 3558781"/>
              <a:gd name="connsiteX1-183" fmla="*/ 1189736 w 3328416"/>
              <a:gd name="connsiteY1-184" fmla="*/ 0 h 3558781"/>
              <a:gd name="connsiteX2-185" fmla="*/ 1672336 w 3328416"/>
              <a:gd name="connsiteY2-186" fmla="*/ 461011 h 3558781"/>
              <a:gd name="connsiteX3-187" fmla="*/ 2134616 w 3328416"/>
              <a:gd name="connsiteY3-188" fmla="*/ 1 h 3558781"/>
              <a:gd name="connsiteX4-189" fmla="*/ 3328416 w 3328416"/>
              <a:gd name="connsiteY4-190" fmla="*/ 1765 h 3558781"/>
              <a:gd name="connsiteX5-191" fmla="*/ 3328416 w 3328416"/>
              <a:gd name="connsiteY5-192" fmla="*/ 3558781 h 3558781"/>
              <a:gd name="connsiteX6-193" fmla="*/ 0 w 3328416"/>
              <a:gd name="connsiteY6-194" fmla="*/ 3558781 h 3558781"/>
              <a:gd name="connsiteX7-195" fmla="*/ 0 w 3328416"/>
              <a:gd name="connsiteY7-196" fmla="*/ 1765 h 3558781"/>
              <a:gd name="connsiteX0-197" fmla="*/ 0 w 3328416"/>
              <a:gd name="connsiteY0-198" fmla="*/ 1765 h 3558781"/>
              <a:gd name="connsiteX1-199" fmla="*/ 1189736 w 3328416"/>
              <a:gd name="connsiteY1-200" fmla="*/ 0 h 3558781"/>
              <a:gd name="connsiteX2-201" fmla="*/ 1672336 w 3328416"/>
              <a:gd name="connsiteY2-202" fmla="*/ 461011 h 3558781"/>
              <a:gd name="connsiteX3-203" fmla="*/ 2134616 w 3328416"/>
              <a:gd name="connsiteY3-204" fmla="*/ 1 h 3558781"/>
              <a:gd name="connsiteX4-205" fmla="*/ 3328416 w 3328416"/>
              <a:gd name="connsiteY4-206" fmla="*/ 1765 h 3558781"/>
              <a:gd name="connsiteX5-207" fmla="*/ 3328416 w 3328416"/>
              <a:gd name="connsiteY5-208" fmla="*/ 3558781 h 3558781"/>
              <a:gd name="connsiteX6-209" fmla="*/ 0 w 3328416"/>
              <a:gd name="connsiteY6-210" fmla="*/ 3558781 h 3558781"/>
              <a:gd name="connsiteX7-211" fmla="*/ 0 w 3328416"/>
              <a:gd name="connsiteY7-212" fmla="*/ 1765 h 3558781"/>
              <a:gd name="connsiteX0-213" fmla="*/ 0 w 3328416"/>
              <a:gd name="connsiteY0-214" fmla="*/ 1765 h 3558781"/>
              <a:gd name="connsiteX1-215" fmla="*/ 1189736 w 3328416"/>
              <a:gd name="connsiteY1-216" fmla="*/ 0 h 3558781"/>
              <a:gd name="connsiteX2-217" fmla="*/ 1672336 w 3328416"/>
              <a:gd name="connsiteY2-218" fmla="*/ 461011 h 3558781"/>
              <a:gd name="connsiteX3-219" fmla="*/ 2134616 w 3328416"/>
              <a:gd name="connsiteY3-220" fmla="*/ 1 h 3558781"/>
              <a:gd name="connsiteX4-221" fmla="*/ 3328416 w 3328416"/>
              <a:gd name="connsiteY4-222" fmla="*/ 1765 h 3558781"/>
              <a:gd name="connsiteX5-223" fmla="*/ 3328416 w 3328416"/>
              <a:gd name="connsiteY5-224" fmla="*/ 3558781 h 3558781"/>
              <a:gd name="connsiteX6-225" fmla="*/ 0 w 3328416"/>
              <a:gd name="connsiteY6-226" fmla="*/ 3558781 h 3558781"/>
              <a:gd name="connsiteX7-227" fmla="*/ 0 w 3328416"/>
              <a:gd name="connsiteY7-228" fmla="*/ 1765 h 3558781"/>
              <a:gd name="connsiteX0-229" fmla="*/ 0 w 3328416"/>
              <a:gd name="connsiteY0-230" fmla="*/ 1765 h 3558781"/>
              <a:gd name="connsiteX1-231" fmla="*/ 1189736 w 3328416"/>
              <a:gd name="connsiteY1-232" fmla="*/ 0 h 3558781"/>
              <a:gd name="connsiteX2-233" fmla="*/ 1672336 w 3328416"/>
              <a:gd name="connsiteY2-234" fmla="*/ 461011 h 3558781"/>
              <a:gd name="connsiteX3-235" fmla="*/ 2134616 w 3328416"/>
              <a:gd name="connsiteY3-236" fmla="*/ 1 h 3558781"/>
              <a:gd name="connsiteX4-237" fmla="*/ 3328416 w 3328416"/>
              <a:gd name="connsiteY4-238" fmla="*/ 1765 h 3558781"/>
              <a:gd name="connsiteX5-239" fmla="*/ 3328416 w 3328416"/>
              <a:gd name="connsiteY5-240" fmla="*/ 3558781 h 3558781"/>
              <a:gd name="connsiteX6-241" fmla="*/ 0 w 3328416"/>
              <a:gd name="connsiteY6-242" fmla="*/ 3558781 h 3558781"/>
              <a:gd name="connsiteX7-243" fmla="*/ 0 w 3328416"/>
              <a:gd name="connsiteY7-244" fmla="*/ 1765 h 35587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5" name="Picture Placeholder 62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-1" fmla="*/ 0 w 3328416"/>
              <a:gd name="connsiteY0-2" fmla="*/ 495 h 3557511"/>
              <a:gd name="connsiteX1-3" fmla="*/ 1184910 w 3328416"/>
              <a:gd name="connsiteY1-4" fmla="*/ 0 h 3557511"/>
              <a:gd name="connsiteX2-5" fmla="*/ 3328416 w 3328416"/>
              <a:gd name="connsiteY2-6" fmla="*/ 495 h 3557511"/>
              <a:gd name="connsiteX3-7" fmla="*/ 3328416 w 3328416"/>
              <a:gd name="connsiteY3-8" fmla="*/ 3557511 h 3557511"/>
              <a:gd name="connsiteX4-9" fmla="*/ 0 w 3328416"/>
              <a:gd name="connsiteY4-10" fmla="*/ 3557511 h 3557511"/>
              <a:gd name="connsiteX5" fmla="*/ 0 w 3328416"/>
              <a:gd name="connsiteY5" fmla="*/ 495 h 3557511"/>
              <a:gd name="connsiteX0-11" fmla="*/ 0 w 3328416"/>
              <a:gd name="connsiteY0-12" fmla="*/ 495 h 3557511"/>
              <a:gd name="connsiteX1-13" fmla="*/ 1184910 w 3328416"/>
              <a:gd name="connsiteY1-14" fmla="*/ 0 h 3557511"/>
              <a:gd name="connsiteX2-15" fmla="*/ 2133600 w 3328416"/>
              <a:gd name="connsiteY2-16" fmla="*/ 1 h 3557511"/>
              <a:gd name="connsiteX3-17" fmla="*/ 3328416 w 3328416"/>
              <a:gd name="connsiteY3-18" fmla="*/ 495 h 3557511"/>
              <a:gd name="connsiteX4-19" fmla="*/ 3328416 w 3328416"/>
              <a:gd name="connsiteY4-20" fmla="*/ 3557511 h 3557511"/>
              <a:gd name="connsiteX5-21" fmla="*/ 0 w 3328416"/>
              <a:gd name="connsiteY5-22" fmla="*/ 3557511 h 3557511"/>
              <a:gd name="connsiteX6" fmla="*/ 0 w 3328416"/>
              <a:gd name="connsiteY6" fmla="*/ 495 h 3557511"/>
              <a:gd name="connsiteX0-23" fmla="*/ 0 w 3328416"/>
              <a:gd name="connsiteY0-24" fmla="*/ 495 h 3557511"/>
              <a:gd name="connsiteX1-25" fmla="*/ 1184910 w 3328416"/>
              <a:gd name="connsiteY1-26" fmla="*/ 0 h 3557511"/>
              <a:gd name="connsiteX2-27" fmla="*/ 1642110 w 3328416"/>
              <a:gd name="connsiteY2-28" fmla="*/ 476251 h 3557511"/>
              <a:gd name="connsiteX3-29" fmla="*/ 2133600 w 3328416"/>
              <a:gd name="connsiteY3-30" fmla="*/ 1 h 3557511"/>
              <a:gd name="connsiteX4-31" fmla="*/ 3328416 w 3328416"/>
              <a:gd name="connsiteY4-32" fmla="*/ 495 h 3557511"/>
              <a:gd name="connsiteX5-33" fmla="*/ 3328416 w 3328416"/>
              <a:gd name="connsiteY5-34" fmla="*/ 3557511 h 3557511"/>
              <a:gd name="connsiteX6-35" fmla="*/ 0 w 3328416"/>
              <a:gd name="connsiteY6-36" fmla="*/ 3557511 h 3557511"/>
              <a:gd name="connsiteX7" fmla="*/ 0 w 3328416"/>
              <a:gd name="connsiteY7" fmla="*/ 495 h 3557511"/>
              <a:gd name="connsiteX0-37" fmla="*/ 0 w 3328416"/>
              <a:gd name="connsiteY0-38" fmla="*/ 495 h 3557511"/>
              <a:gd name="connsiteX1-39" fmla="*/ 1184910 w 3328416"/>
              <a:gd name="connsiteY1-40" fmla="*/ 0 h 3557511"/>
              <a:gd name="connsiteX2-41" fmla="*/ 1672590 w 3328416"/>
              <a:gd name="connsiteY2-42" fmla="*/ 457201 h 3557511"/>
              <a:gd name="connsiteX3-43" fmla="*/ 2133600 w 3328416"/>
              <a:gd name="connsiteY3-44" fmla="*/ 1 h 3557511"/>
              <a:gd name="connsiteX4-45" fmla="*/ 3328416 w 3328416"/>
              <a:gd name="connsiteY4-46" fmla="*/ 495 h 3557511"/>
              <a:gd name="connsiteX5-47" fmla="*/ 3328416 w 3328416"/>
              <a:gd name="connsiteY5-48" fmla="*/ 3557511 h 3557511"/>
              <a:gd name="connsiteX6-49" fmla="*/ 0 w 3328416"/>
              <a:gd name="connsiteY6-50" fmla="*/ 3557511 h 3557511"/>
              <a:gd name="connsiteX7-51" fmla="*/ 0 w 3328416"/>
              <a:gd name="connsiteY7-52" fmla="*/ 495 h 3557511"/>
              <a:gd name="connsiteX0-53" fmla="*/ 0 w 3328416"/>
              <a:gd name="connsiteY0-54" fmla="*/ 495 h 3557511"/>
              <a:gd name="connsiteX1-55" fmla="*/ 1184910 w 3328416"/>
              <a:gd name="connsiteY1-56" fmla="*/ 0 h 3557511"/>
              <a:gd name="connsiteX2-57" fmla="*/ 1672590 w 3328416"/>
              <a:gd name="connsiteY2-58" fmla="*/ 457201 h 3557511"/>
              <a:gd name="connsiteX3-59" fmla="*/ 2133600 w 3328416"/>
              <a:gd name="connsiteY3-60" fmla="*/ 1 h 3557511"/>
              <a:gd name="connsiteX4-61" fmla="*/ 3328416 w 3328416"/>
              <a:gd name="connsiteY4-62" fmla="*/ 495 h 3557511"/>
              <a:gd name="connsiteX5-63" fmla="*/ 3328416 w 3328416"/>
              <a:gd name="connsiteY5-64" fmla="*/ 3557511 h 3557511"/>
              <a:gd name="connsiteX6-65" fmla="*/ 0 w 3328416"/>
              <a:gd name="connsiteY6-66" fmla="*/ 3557511 h 3557511"/>
              <a:gd name="connsiteX7-67" fmla="*/ 0 w 3328416"/>
              <a:gd name="connsiteY7-68" fmla="*/ 495 h 3557511"/>
              <a:gd name="connsiteX0-69" fmla="*/ 0 w 3328416"/>
              <a:gd name="connsiteY0-70" fmla="*/ 495 h 3557511"/>
              <a:gd name="connsiteX1-71" fmla="*/ 1184910 w 3328416"/>
              <a:gd name="connsiteY1-72" fmla="*/ 0 h 3557511"/>
              <a:gd name="connsiteX2-73" fmla="*/ 1672590 w 3328416"/>
              <a:gd name="connsiteY2-74" fmla="*/ 457201 h 3557511"/>
              <a:gd name="connsiteX3-75" fmla="*/ 2133600 w 3328416"/>
              <a:gd name="connsiteY3-76" fmla="*/ 1 h 3557511"/>
              <a:gd name="connsiteX4-77" fmla="*/ 3328416 w 3328416"/>
              <a:gd name="connsiteY4-78" fmla="*/ 495 h 3557511"/>
              <a:gd name="connsiteX5-79" fmla="*/ 3328416 w 3328416"/>
              <a:gd name="connsiteY5-80" fmla="*/ 3557511 h 3557511"/>
              <a:gd name="connsiteX6-81" fmla="*/ 0 w 3328416"/>
              <a:gd name="connsiteY6-82" fmla="*/ 3557511 h 3557511"/>
              <a:gd name="connsiteX7-83" fmla="*/ 0 w 3328416"/>
              <a:gd name="connsiteY7-84" fmla="*/ 495 h 3557511"/>
              <a:gd name="connsiteX0-85" fmla="*/ 0 w 3328416"/>
              <a:gd name="connsiteY0-86" fmla="*/ 495 h 3557511"/>
              <a:gd name="connsiteX1-87" fmla="*/ 1184910 w 3328416"/>
              <a:gd name="connsiteY1-88" fmla="*/ 0 h 3557511"/>
              <a:gd name="connsiteX2-89" fmla="*/ 1672590 w 3328416"/>
              <a:gd name="connsiteY2-90" fmla="*/ 457201 h 3557511"/>
              <a:gd name="connsiteX3-91" fmla="*/ 2133600 w 3328416"/>
              <a:gd name="connsiteY3-92" fmla="*/ 1 h 3557511"/>
              <a:gd name="connsiteX4-93" fmla="*/ 3328416 w 3328416"/>
              <a:gd name="connsiteY4-94" fmla="*/ 495 h 3557511"/>
              <a:gd name="connsiteX5-95" fmla="*/ 3328416 w 3328416"/>
              <a:gd name="connsiteY5-96" fmla="*/ 3557511 h 3557511"/>
              <a:gd name="connsiteX6-97" fmla="*/ 0 w 3328416"/>
              <a:gd name="connsiteY6-98" fmla="*/ 3557511 h 3557511"/>
              <a:gd name="connsiteX7-99" fmla="*/ 0 w 3328416"/>
              <a:gd name="connsiteY7-100" fmla="*/ 495 h 3557511"/>
              <a:gd name="connsiteX0-101" fmla="*/ 0 w 3328416"/>
              <a:gd name="connsiteY0-102" fmla="*/ 495 h 3557511"/>
              <a:gd name="connsiteX1-103" fmla="*/ 1184910 w 3328416"/>
              <a:gd name="connsiteY1-104" fmla="*/ 0 h 3557511"/>
              <a:gd name="connsiteX2-105" fmla="*/ 1672590 w 3328416"/>
              <a:gd name="connsiteY2-106" fmla="*/ 457201 h 3557511"/>
              <a:gd name="connsiteX3-107" fmla="*/ 2133600 w 3328416"/>
              <a:gd name="connsiteY3-108" fmla="*/ 1 h 3557511"/>
              <a:gd name="connsiteX4-109" fmla="*/ 3328416 w 3328416"/>
              <a:gd name="connsiteY4-110" fmla="*/ 495 h 3557511"/>
              <a:gd name="connsiteX5-111" fmla="*/ 3328416 w 3328416"/>
              <a:gd name="connsiteY5-112" fmla="*/ 3557511 h 3557511"/>
              <a:gd name="connsiteX6-113" fmla="*/ 0 w 3328416"/>
              <a:gd name="connsiteY6-114" fmla="*/ 3557511 h 3557511"/>
              <a:gd name="connsiteX7-115" fmla="*/ 0 w 3328416"/>
              <a:gd name="connsiteY7-116" fmla="*/ 495 h 3557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Oval 2"/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/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to add picture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/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03092" y="69574"/>
            <a:ext cx="5385816" cy="3139970"/>
          </a:xfrm>
        </p:spPr>
        <p:txBody>
          <a:bodyPr tIns="0" anchor="b" anchorCtr="0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49496" y="3255267"/>
            <a:ext cx="3493008" cy="1644724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subtitle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33" name="Image 4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/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/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224528" y="815009"/>
            <a:ext cx="6766560" cy="281146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4224528" y="3723748"/>
            <a:ext cx="6766560" cy="244723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/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1598 h 2826771"/>
              <a:gd name="connsiteX1-3" fmla="*/ 646257 w 2011680"/>
              <a:gd name="connsiteY1-4" fmla="*/ 0 h 2826771"/>
              <a:gd name="connsiteX2-5" fmla="*/ 2011680 w 2011680"/>
              <a:gd name="connsiteY2-6" fmla="*/ 1598 h 2826771"/>
              <a:gd name="connsiteX3-7" fmla="*/ 2011680 w 2011680"/>
              <a:gd name="connsiteY3-8" fmla="*/ 2826771 h 2826771"/>
              <a:gd name="connsiteX4-9" fmla="*/ 0 w 2011680"/>
              <a:gd name="connsiteY4-10" fmla="*/ 2826771 h 2826771"/>
              <a:gd name="connsiteX5" fmla="*/ 0 w 2011680"/>
              <a:gd name="connsiteY5" fmla="*/ 1598 h 2826771"/>
              <a:gd name="connsiteX0-11" fmla="*/ 0 w 2011680"/>
              <a:gd name="connsiteY0-12" fmla="*/ 1598 h 2826771"/>
              <a:gd name="connsiteX1-13" fmla="*/ 646257 w 2011680"/>
              <a:gd name="connsiteY1-14" fmla="*/ 0 h 2826771"/>
              <a:gd name="connsiteX2-15" fmla="*/ 1358727 w 2011680"/>
              <a:gd name="connsiteY2-16" fmla="*/ 0 h 2826771"/>
              <a:gd name="connsiteX3-17" fmla="*/ 2011680 w 2011680"/>
              <a:gd name="connsiteY3-18" fmla="*/ 1598 h 2826771"/>
              <a:gd name="connsiteX4-19" fmla="*/ 2011680 w 2011680"/>
              <a:gd name="connsiteY4-20" fmla="*/ 2826771 h 2826771"/>
              <a:gd name="connsiteX5-21" fmla="*/ 0 w 2011680"/>
              <a:gd name="connsiteY5-22" fmla="*/ 2826771 h 2826771"/>
              <a:gd name="connsiteX6" fmla="*/ 0 w 2011680"/>
              <a:gd name="connsiteY6" fmla="*/ 1598 h 2826771"/>
              <a:gd name="connsiteX0-23" fmla="*/ 0 w 2011680"/>
              <a:gd name="connsiteY0-24" fmla="*/ 1598 h 2826771"/>
              <a:gd name="connsiteX1-25" fmla="*/ 646257 w 2011680"/>
              <a:gd name="connsiteY1-26" fmla="*/ 0 h 2826771"/>
              <a:gd name="connsiteX2-27" fmla="*/ 1010112 w 2011680"/>
              <a:gd name="connsiteY2-28" fmla="*/ 0 h 2826771"/>
              <a:gd name="connsiteX3-29" fmla="*/ 1358727 w 2011680"/>
              <a:gd name="connsiteY3-30" fmla="*/ 0 h 2826771"/>
              <a:gd name="connsiteX4-31" fmla="*/ 2011680 w 2011680"/>
              <a:gd name="connsiteY4-32" fmla="*/ 1598 h 2826771"/>
              <a:gd name="connsiteX5-33" fmla="*/ 2011680 w 2011680"/>
              <a:gd name="connsiteY5-34" fmla="*/ 2826771 h 2826771"/>
              <a:gd name="connsiteX6-35" fmla="*/ 0 w 2011680"/>
              <a:gd name="connsiteY6-36" fmla="*/ 2826771 h 2826771"/>
              <a:gd name="connsiteX7" fmla="*/ 0 w 2011680"/>
              <a:gd name="connsiteY7" fmla="*/ 1598 h 2826771"/>
              <a:gd name="connsiteX0-37" fmla="*/ 0 w 2011680"/>
              <a:gd name="connsiteY0-38" fmla="*/ 1598 h 2826771"/>
              <a:gd name="connsiteX1-39" fmla="*/ 646257 w 2011680"/>
              <a:gd name="connsiteY1-40" fmla="*/ 0 h 2826771"/>
              <a:gd name="connsiteX2-41" fmla="*/ 1012017 w 2011680"/>
              <a:gd name="connsiteY2-42" fmla="*/ 335280 h 2826771"/>
              <a:gd name="connsiteX3-43" fmla="*/ 1358727 w 2011680"/>
              <a:gd name="connsiteY3-44" fmla="*/ 0 h 2826771"/>
              <a:gd name="connsiteX4-45" fmla="*/ 2011680 w 2011680"/>
              <a:gd name="connsiteY4-46" fmla="*/ 1598 h 2826771"/>
              <a:gd name="connsiteX5-47" fmla="*/ 2011680 w 2011680"/>
              <a:gd name="connsiteY5-48" fmla="*/ 2826771 h 2826771"/>
              <a:gd name="connsiteX6-49" fmla="*/ 0 w 2011680"/>
              <a:gd name="connsiteY6-50" fmla="*/ 2826771 h 2826771"/>
              <a:gd name="connsiteX7-51" fmla="*/ 0 w 2011680"/>
              <a:gd name="connsiteY7-52" fmla="*/ 1598 h 2826771"/>
              <a:gd name="connsiteX0-53" fmla="*/ 0 w 2011680"/>
              <a:gd name="connsiteY0-54" fmla="*/ 1598 h 2826771"/>
              <a:gd name="connsiteX1-55" fmla="*/ 646257 w 2011680"/>
              <a:gd name="connsiteY1-56" fmla="*/ 0 h 2826771"/>
              <a:gd name="connsiteX2-57" fmla="*/ 1012017 w 2011680"/>
              <a:gd name="connsiteY2-58" fmla="*/ 335280 h 2826771"/>
              <a:gd name="connsiteX3-59" fmla="*/ 1358727 w 2011680"/>
              <a:gd name="connsiteY3-60" fmla="*/ 0 h 2826771"/>
              <a:gd name="connsiteX4-61" fmla="*/ 2011680 w 2011680"/>
              <a:gd name="connsiteY4-62" fmla="*/ 1598 h 2826771"/>
              <a:gd name="connsiteX5-63" fmla="*/ 2011680 w 2011680"/>
              <a:gd name="connsiteY5-64" fmla="*/ 2826771 h 2826771"/>
              <a:gd name="connsiteX6-65" fmla="*/ 0 w 2011680"/>
              <a:gd name="connsiteY6-66" fmla="*/ 2826771 h 2826771"/>
              <a:gd name="connsiteX7-67" fmla="*/ 0 w 2011680"/>
              <a:gd name="connsiteY7-68" fmla="*/ 1598 h 2826771"/>
              <a:gd name="connsiteX0-69" fmla="*/ 0 w 2011680"/>
              <a:gd name="connsiteY0-70" fmla="*/ 1598 h 2826771"/>
              <a:gd name="connsiteX1-71" fmla="*/ 646257 w 2011680"/>
              <a:gd name="connsiteY1-72" fmla="*/ 0 h 2826771"/>
              <a:gd name="connsiteX2-73" fmla="*/ 1012017 w 2011680"/>
              <a:gd name="connsiteY2-74" fmla="*/ 335280 h 2826771"/>
              <a:gd name="connsiteX3-75" fmla="*/ 1358727 w 2011680"/>
              <a:gd name="connsiteY3-76" fmla="*/ 0 h 2826771"/>
              <a:gd name="connsiteX4-77" fmla="*/ 2011680 w 2011680"/>
              <a:gd name="connsiteY4-78" fmla="*/ 1598 h 2826771"/>
              <a:gd name="connsiteX5-79" fmla="*/ 2011680 w 2011680"/>
              <a:gd name="connsiteY5-80" fmla="*/ 2826771 h 2826771"/>
              <a:gd name="connsiteX6-81" fmla="*/ 0 w 2011680"/>
              <a:gd name="connsiteY6-82" fmla="*/ 2826771 h 2826771"/>
              <a:gd name="connsiteX7-83" fmla="*/ 0 w 2011680"/>
              <a:gd name="connsiteY7-84" fmla="*/ 1598 h 2826771"/>
              <a:gd name="connsiteX0-85" fmla="*/ 0 w 2011680"/>
              <a:gd name="connsiteY0-86" fmla="*/ 1598 h 2826771"/>
              <a:gd name="connsiteX1-87" fmla="*/ 646257 w 2011680"/>
              <a:gd name="connsiteY1-88" fmla="*/ 0 h 2826771"/>
              <a:gd name="connsiteX2-89" fmla="*/ 1012017 w 2011680"/>
              <a:gd name="connsiteY2-90" fmla="*/ 335280 h 2826771"/>
              <a:gd name="connsiteX3-91" fmla="*/ 1358727 w 2011680"/>
              <a:gd name="connsiteY3-92" fmla="*/ 0 h 2826771"/>
              <a:gd name="connsiteX4-93" fmla="*/ 2011680 w 2011680"/>
              <a:gd name="connsiteY4-94" fmla="*/ 1598 h 2826771"/>
              <a:gd name="connsiteX5-95" fmla="*/ 2011680 w 2011680"/>
              <a:gd name="connsiteY5-96" fmla="*/ 2826771 h 2826771"/>
              <a:gd name="connsiteX6-97" fmla="*/ 0 w 2011680"/>
              <a:gd name="connsiteY6-98" fmla="*/ 2826771 h 2826771"/>
              <a:gd name="connsiteX7-99" fmla="*/ 0 w 2011680"/>
              <a:gd name="connsiteY7-100" fmla="*/ 1598 h 2826771"/>
              <a:gd name="connsiteX0-101" fmla="*/ 0 w 2011680"/>
              <a:gd name="connsiteY0-102" fmla="*/ 1598 h 2826771"/>
              <a:gd name="connsiteX1-103" fmla="*/ 646257 w 2011680"/>
              <a:gd name="connsiteY1-104" fmla="*/ 0 h 2826771"/>
              <a:gd name="connsiteX2-105" fmla="*/ 1012017 w 2011680"/>
              <a:gd name="connsiteY2-106" fmla="*/ 335280 h 2826771"/>
              <a:gd name="connsiteX3-107" fmla="*/ 1358727 w 2011680"/>
              <a:gd name="connsiteY3-108" fmla="*/ 0 h 2826771"/>
              <a:gd name="connsiteX4-109" fmla="*/ 2011680 w 2011680"/>
              <a:gd name="connsiteY4-110" fmla="*/ 1598 h 2826771"/>
              <a:gd name="connsiteX5-111" fmla="*/ 2011680 w 2011680"/>
              <a:gd name="connsiteY5-112" fmla="*/ 2826771 h 2826771"/>
              <a:gd name="connsiteX6-113" fmla="*/ 0 w 2011680"/>
              <a:gd name="connsiteY6-114" fmla="*/ 2826771 h 2826771"/>
              <a:gd name="connsiteX7-115" fmla="*/ 0 w 2011680"/>
              <a:gd name="connsiteY7-116" fmla="*/ 1598 h 2826771"/>
              <a:gd name="connsiteX0-117" fmla="*/ 0 w 2011680"/>
              <a:gd name="connsiteY0-118" fmla="*/ 1598 h 2826771"/>
              <a:gd name="connsiteX1-119" fmla="*/ 646257 w 2011680"/>
              <a:gd name="connsiteY1-120" fmla="*/ 0 h 2826771"/>
              <a:gd name="connsiteX2-121" fmla="*/ 1012017 w 2011680"/>
              <a:gd name="connsiteY2-122" fmla="*/ 335280 h 2826771"/>
              <a:gd name="connsiteX3-123" fmla="*/ 1358727 w 2011680"/>
              <a:gd name="connsiteY3-124" fmla="*/ 0 h 2826771"/>
              <a:gd name="connsiteX4-125" fmla="*/ 2011680 w 2011680"/>
              <a:gd name="connsiteY4-126" fmla="*/ 1598 h 2826771"/>
              <a:gd name="connsiteX5-127" fmla="*/ 2011680 w 2011680"/>
              <a:gd name="connsiteY5-128" fmla="*/ 2826771 h 2826771"/>
              <a:gd name="connsiteX6-129" fmla="*/ 0 w 2011680"/>
              <a:gd name="connsiteY6-130" fmla="*/ 2826771 h 2826771"/>
              <a:gd name="connsiteX7-131" fmla="*/ 0 w 2011680"/>
              <a:gd name="connsiteY7-132" fmla="*/ 1598 h 2826771"/>
              <a:gd name="connsiteX0-133" fmla="*/ 0 w 2011680"/>
              <a:gd name="connsiteY0-134" fmla="*/ 1598 h 2826771"/>
              <a:gd name="connsiteX1-135" fmla="*/ 646257 w 2011680"/>
              <a:gd name="connsiteY1-136" fmla="*/ 0 h 2826771"/>
              <a:gd name="connsiteX2-137" fmla="*/ 1012017 w 2011680"/>
              <a:gd name="connsiteY2-138" fmla="*/ 335280 h 2826771"/>
              <a:gd name="connsiteX3-139" fmla="*/ 1358727 w 2011680"/>
              <a:gd name="connsiteY3-140" fmla="*/ 0 h 2826771"/>
              <a:gd name="connsiteX4-141" fmla="*/ 2011680 w 2011680"/>
              <a:gd name="connsiteY4-142" fmla="*/ 1598 h 2826771"/>
              <a:gd name="connsiteX5-143" fmla="*/ 2011680 w 2011680"/>
              <a:gd name="connsiteY5-144" fmla="*/ 2826771 h 2826771"/>
              <a:gd name="connsiteX6-145" fmla="*/ 0 w 2011680"/>
              <a:gd name="connsiteY6-146" fmla="*/ 2826771 h 2826771"/>
              <a:gd name="connsiteX7-147" fmla="*/ 0 w 2011680"/>
              <a:gd name="connsiteY7-148" fmla="*/ 1598 h 2826771"/>
              <a:gd name="connsiteX0-149" fmla="*/ 0 w 2011680"/>
              <a:gd name="connsiteY0-150" fmla="*/ 1598 h 2826771"/>
              <a:gd name="connsiteX1-151" fmla="*/ 646257 w 2011680"/>
              <a:gd name="connsiteY1-152" fmla="*/ 0 h 2826771"/>
              <a:gd name="connsiteX2-153" fmla="*/ 1012017 w 2011680"/>
              <a:gd name="connsiteY2-154" fmla="*/ 335280 h 2826771"/>
              <a:gd name="connsiteX3-155" fmla="*/ 1358727 w 2011680"/>
              <a:gd name="connsiteY3-156" fmla="*/ 0 h 2826771"/>
              <a:gd name="connsiteX4-157" fmla="*/ 2011680 w 2011680"/>
              <a:gd name="connsiteY4-158" fmla="*/ 1598 h 2826771"/>
              <a:gd name="connsiteX5-159" fmla="*/ 2011680 w 2011680"/>
              <a:gd name="connsiteY5-160" fmla="*/ 2826771 h 2826771"/>
              <a:gd name="connsiteX6-161" fmla="*/ 0 w 2011680"/>
              <a:gd name="connsiteY6-162" fmla="*/ 2826771 h 2826771"/>
              <a:gd name="connsiteX7-163" fmla="*/ 0 w 2011680"/>
              <a:gd name="connsiteY7-164" fmla="*/ 1598 h 2826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/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4646 h 2829819"/>
              <a:gd name="connsiteX1-3" fmla="*/ 994434 w 2011680"/>
              <a:gd name="connsiteY1-4" fmla="*/ 0 h 2829819"/>
              <a:gd name="connsiteX2-5" fmla="*/ 2011680 w 2011680"/>
              <a:gd name="connsiteY2-6" fmla="*/ 4646 h 2829819"/>
              <a:gd name="connsiteX3-7" fmla="*/ 2011680 w 2011680"/>
              <a:gd name="connsiteY3-8" fmla="*/ 2829819 h 2829819"/>
              <a:gd name="connsiteX4-9" fmla="*/ 0 w 2011680"/>
              <a:gd name="connsiteY4-10" fmla="*/ 2829819 h 2829819"/>
              <a:gd name="connsiteX5" fmla="*/ 0 w 2011680"/>
              <a:gd name="connsiteY5" fmla="*/ 4646 h 2829819"/>
              <a:gd name="connsiteX0-11" fmla="*/ 0 w 2011680"/>
              <a:gd name="connsiteY0-12" fmla="*/ 4646 h 2829819"/>
              <a:gd name="connsiteX1-13" fmla="*/ 994434 w 2011680"/>
              <a:gd name="connsiteY1-14" fmla="*/ 0 h 2829819"/>
              <a:gd name="connsiteX2-15" fmla="*/ 2011680 w 2011680"/>
              <a:gd name="connsiteY2-16" fmla="*/ 4646 h 2829819"/>
              <a:gd name="connsiteX3-17" fmla="*/ 2011680 w 2011680"/>
              <a:gd name="connsiteY3-18" fmla="*/ 2829819 h 2829819"/>
              <a:gd name="connsiteX4-19" fmla="*/ 0 w 2011680"/>
              <a:gd name="connsiteY4-20" fmla="*/ 2829819 h 2829819"/>
              <a:gd name="connsiteX5-21" fmla="*/ 0 w 2011680"/>
              <a:gd name="connsiteY5-22" fmla="*/ 4646 h 2829819"/>
              <a:gd name="connsiteX0-23" fmla="*/ 0 w 2011680"/>
              <a:gd name="connsiteY0-24" fmla="*/ 4646 h 2829819"/>
              <a:gd name="connsiteX1-25" fmla="*/ 994434 w 2011680"/>
              <a:gd name="connsiteY1-26" fmla="*/ 0 h 2829819"/>
              <a:gd name="connsiteX2-27" fmla="*/ 2011680 w 2011680"/>
              <a:gd name="connsiteY2-28" fmla="*/ 4646 h 2829819"/>
              <a:gd name="connsiteX3-29" fmla="*/ 2011680 w 2011680"/>
              <a:gd name="connsiteY3-30" fmla="*/ 2829819 h 2829819"/>
              <a:gd name="connsiteX4-31" fmla="*/ 0 w 2011680"/>
              <a:gd name="connsiteY4-32" fmla="*/ 2829819 h 2829819"/>
              <a:gd name="connsiteX5-33" fmla="*/ 0 w 2011680"/>
              <a:gd name="connsiteY5-34" fmla="*/ 4646 h 2829819"/>
              <a:gd name="connsiteX0-35" fmla="*/ 0 w 2011680"/>
              <a:gd name="connsiteY0-36" fmla="*/ 4646 h 2829819"/>
              <a:gd name="connsiteX1-37" fmla="*/ 994434 w 2011680"/>
              <a:gd name="connsiteY1-38" fmla="*/ 0 h 2829819"/>
              <a:gd name="connsiteX2-39" fmla="*/ 1362480 w 2011680"/>
              <a:gd name="connsiteY2-40" fmla="*/ 3048 h 2829819"/>
              <a:gd name="connsiteX3-41" fmla="*/ 2011680 w 2011680"/>
              <a:gd name="connsiteY3-42" fmla="*/ 4646 h 2829819"/>
              <a:gd name="connsiteX4-43" fmla="*/ 2011680 w 2011680"/>
              <a:gd name="connsiteY4-44" fmla="*/ 2829819 h 2829819"/>
              <a:gd name="connsiteX5-45" fmla="*/ 0 w 2011680"/>
              <a:gd name="connsiteY5-46" fmla="*/ 2829819 h 2829819"/>
              <a:gd name="connsiteX6" fmla="*/ 0 w 2011680"/>
              <a:gd name="connsiteY6" fmla="*/ 4646 h 2829819"/>
              <a:gd name="connsiteX0-47" fmla="*/ 0 w 2011680"/>
              <a:gd name="connsiteY0-48" fmla="*/ 4646 h 2829819"/>
              <a:gd name="connsiteX1-49" fmla="*/ 651915 w 2011680"/>
              <a:gd name="connsiteY1-50" fmla="*/ 1143 h 2829819"/>
              <a:gd name="connsiteX2-51" fmla="*/ 994434 w 2011680"/>
              <a:gd name="connsiteY2-52" fmla="*/ 0 h 2829819"/>
              <a:gd name="connsiteX3-53" fmla="*/ 1362480 w 2011680"/>
              <a:gd name="connsiteY3-54" fmla="*/ 3048 h 2829819"/>
              <a:gd name="connsiteX4-55" fmla="*/ 2011680 w 2011680"/>
              <a:gd name="connsiteY4-56" fmla="*/ 4646 h 2829819"/>
              <a:gd name="connsiteX5-57" fmla="*/ 2011680 w 2011680"/>
              <a:gd name="connsiteY5-58" fmla="*/ 2829819 h 2829819"/>
              <a:gd name="connsiteX6-59" fmla="*/ 0 w 2011680"/>
              <a:gd name="connsiteY6-60" fmla="*/ 2829819 h 2829819"/>
              <a:gd name="connsiteX7" fmla="*/ 0 w 2011680"/>
              <a:gd name="connsiteY7" fmla="*/ 4646 h 2829819"/>
              <a:gd name="connsiteX0-61" fmla="*/ 0 w 2011680"/>
              <a:gd name="connsiteY0-62" fmla="*/ 3503 h 2828676"/>
              <a:gd name="connsiteX1-63" fmla="*/ 651915 w 2011680"/>
              <a:gd name="connsiteY1-64" fmla="*/ 0 h 2828676"/>
              <a:gd name="connsiteX2-65" fmla="*/ 1005864 w 2011680"/>
              <a:gd name="connsiteY2-66" fmla="*/ 336042 h 2828676"/>
              <a:gd name="connsiteX3-67" fmla="*/ 1362480 w 2011680"/>
              <a:gd name="connsiteY3-68" fmla="*/ 1905 h 2828676"/>
              <a:gd name="connsiteX4-69" fmla="*/ 2011680 w 2011680"/>
              <a:gd name="connsiteY4-70" fmla="*/ 3503 h 2828676"/>
              <a:gd name="connsiteX5-71" fmla="*/ 2011680 w 2011680"/>
              <a:gd name="connsiteY5-72" fmla="*/ 2828676 h 2828676"/>
              <a:gd name="connsiteX6-73" fmla="*/ 0 w 2011680"/>
              <a:gd name="connsiteY6-74" fmla="*/ 2828676 h 2828676"/>
              <a:gd name="connsiteX7-75" fmla="*/ 0 w 2011680"/>
              <a:gd name="connsiteY7-76" fmla="*/ 3503 h 2828676"/>
              <a:gd name="connsiteX0-77" fmla="*/ 0 w 2011680"/>
              <a:gd name="connsiteY0-78" fmla="*/ 3503 h 2828676"/>
              <a:gd name="connsiteX1-79" fmla="*/ 651915 w 2011680"/>
              <a:gd name="connsiteY1-80" fmla="*/ 0 h 2828676"/>
              <a:gd name="connsiteX2-81" fmla="*/ 1005864 w 2011680"/>
              <a:gd name="connsiteY2-82" fmla="*/ 336042 h 2828676"/>
              <a:gd name="connsiteX3-83" fmla="*/ 1362480 w 2011680"/>
              <a:gd name="connsiteY3-84" fmla="*/ 1905 h 2828676"/>
              <a:gd name="connsiteX4-85" fmla="*/ 2011680 w 2011680"/>
              <a:gd name="connsiteY4-86" fmla="*/ 3503 h 2828676"/>
              <a:gd name="connsiteX5-87" fmla="*/ 2011680 w 2011680"/>
              <a:gd name="connsiteY5-88" fmla="*/ 2828676 h 2828676"/>
              <a:gd name="connsiteX6-89" fmla="*/ 0 w 2011680"/>
              <a:gd name="connsiteY6-90" fmla="*/ 2828676 h 2828676"/>
              <a:gd name="connsiteX7-91" fmla="*/ 0 w 2011680"/>
              <a:gd name="connsiteY7-92" fmla="*/ 3503 h 2828676"/>
              <a:gd name="connsiteX0-93" fmla="*/ 0 w 2011680"/>
              <a:gd name="connsiteY0-94" fmla="*/ 3503 h 2828676"/>
              <a:gd name="connsiteX1-95" fmla="*/ 651915 w 2011680"/>
              <a:gd name="connsiteY1-96" fmla="*/ 0 h 2828676"/>
              <a:gd name="connsiteX2-97" fmla="*/ 1005864 w 2011680"/>
              <a:gd name="connsiteY2-98" fmla="*/ 336042 h 2828676"/>
              <a:gd name="connsiteX3-99" fmla="*/ 1362480 w 2011680"/>
              <a:gd name="connsiteY3-100" fmla="*/ 1905 h 2828676"/>
              <a:gd name="connsiteX4-101" fmla="*/ 2011680 w 2011680"/>
              <a:gd name="connsiteY4-102" fmla="*/ 3503 h 2828676"/>
              <a:gd name="connsiteX5-103" fmla="*/ 2011680 w 2011680"/>
              <a:gd name="connsiteY5-104" fmla="*/ 2828676 h 2828676"/>
              <a:gd name="connsiteX6-105" fmla="*/ 0 w 2011680"/>
              <a:gd name="connsiteY6-106" fmla="*/ 2828676 h 2828676"/>
              <a:gd name="connsiteX7-107" fmla="*/ 0 w 2011680"/>
              <a:gd name="connsiteY7-108" fmla="*/ 3503 h 2828676"/>
              <a:gd name="connsiteX0-109" fmla="*/ 0 w 2011680"/>
              <a:gd name="connsiteY0-110" fmla="*/ 3503 h 2828676"/>
              <a:gd name="connsiteX1-111" fmla="*/ 651915 w 2011680"/>
              <a:gd name="connsiteY1-112" fmla="*/ 0 h 2828676"/>
              <a:gd name="connsiteX2-113" fmla="*/ 1005864 w 2011680"/>
              <a:gd name="connsiteY2-114" fmla="*/ 336042 h 2828676"/>
              <a:gd name="connsiteX3-115" fmla="*/ 1362480 w 2011680"/>
              <a:gd name="connsiteY3-116" fmla="*/ 1905 h 2828676"/>
              <a:gd name="connsiteX4-117" fmla="*/ 2011680 w 2011680"/>
              <a:gd name="connsiteY4-118" fmla="*/ 3503 h 2828676"/>
              <a:gd name="connsiteX5-119" fmla="*/ 2011680 w 2011680"/>
              <a:gd name="connsiteY5-120" fmla="*/ 2828676 h 2828676"/>
              <a:gd name="connsiteX6-121" fmla="*/ 0 w 2011680"/>
              <a:gd name="connsiteY6-122" fmla="*/ 2828676 h 2828676"/>
              <a:gd name="connsiteX7-123" fmla="*/ 0 w 2011680"/>
              <a:gd name="connsiteY7-124" fmla="*/ 3503 h 2828676"/>
              <a:gd name="connsiteX0-125" fmla="*/ 0 w 2011680"/>
              <a:gd name="connsiteY0-126" fmla="*/ 3503 h 2828676"/>
              <a:gd name="connsiteX1-127" fmla="*/ 651915 w 2011680"/>
              <a:gd name="connsiteY1-128" fmla="*/ 0 h 2828676"/>
              <a:gd name="connsiteX2-129" fmla="*/ 1005864 w 2011680"/>
              <a:gd name="connsiteY2-130" fmla="*/ 336042 h 2828676"/>
              <a:gd name="connsiteX3-131" fmla="*/ 1362480 w 2011680"/>
              <a:gd name="connsiteY3-132" fmla="*/ 1905 h 2828676"/>
              <a:gd name="connsiteX4-133" fmla="*/ 2011680 w 2011680"/>
              <a:gd name="connsiteY4-134" fmla="*/ 3503 h 2828676"/>
              <a:gd name="connsiteX5-135" fmla="*/ 2011680 w 2011680"/>
              <a:gd name="connsiteY5-136" fmla="*/ 2828676 h 2828676"/>
              <a:gd name="connsiteX6-137" fmla="*/ 0 w 2011680"/>
              <a:gd name="connsiteY6-138" fmla="*/ 2828676 h 2828676"/>
              <a:gd name="connsiteX7-139" fmla="*/ 0 w 2011680"/>
              <a:gd name="connsiteY7-140" fmla="*/ 3503 h 28286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59" y="connsiteY6-60"/>
              </a:cxn>
              <a:cxn ang="0">
                <a:pos x="connsiteX7-75" y="connsiteY7-76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/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Oval 8"/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/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8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1598 h 2826771"/>
              <a:gd name="connsiteX1-3" fmla="*/ 649951 w 2011680"/>
              <a:gd name="connsiteY1-4" fmla="*/ 0 h 2826771"/>
              <a:gd name="connsiteX2-5" fmla="*/ 2011680 w 2011680"/>
              <a:gd name="connsiteY2-6" fmla="*/ 1598 h 2826771"/>
              <a:gd name="connsiteX3-7" fmla="*/ 2011680 w 2011680"/>
              <a:gd name="connsiteY3-8" fmla="*/ 2826771 h 2826771"/>
              <a:gd name="connsiteX4-9" fmla="*/ 0 w 2011680"/>
              <a:gd name="connsiteY4-10" fmla="*/ 2826771 h 2826771"/>
              <a:gd name="connsiteX5" fmla="*/ 0 w 2011680"/>
              <a:gd name="connsiteY5" fmla="*/ 1598 h 2826771"/>
              <a:gd name="connsiteX0-11" fmla="*/ 0 w 2011680"/>
              <a:gd name="connsiteY0-12" fmla="*/ 3503 h 2828676"/>
              <a:gd name="connsiteX1-13" fmla="*/ 649951 w 2011680"/>
              <a:gd name="connsiteY1-14" fmla="*/ 1905 h 2828676"/>
              <a:gd name="connsiteX2-15" fmla="*/ 1358611 w 2011680"/>
              <a:gd name="connsiteY2-16" fmla="*/ 0 h 2828676"/>
              <a:gd name="connsiteX3-17" fmla="*/ 2011680 w 2011680"/>
              <a:gd name="connsiteY3-18" fmla="*/ 3503 h 2828676"/>
              <a:gd name="connsiteX4-19" fmla="*/ 2011680 w 2011680"/>
              <a:gd name="connsiteY4-20" fmla="*/ 2828676 h 2828676"/>
              <a:gd name="connsiteX5-21" fmla="*/ 0 w 2011680"/>
              <a:gd name="connsiteY5-22" fmla="*/ 2828676 h 2828676"/>
              <a:gd name="connsiteX6" fmla="*/ 0 w 2011680"/>
              <a:gd name="connsiteY6" fmla="*/ 3503 h 2828676"/>
              <a:gd name="connsiteX0-23" fmla="*/ 0 w 2011680"/>
              <a:gd name="connsiteY0-24" fmla="*/ 3503 h 2828676"/>
              <a:gd name="connsiteX1-25" fmla="*/ 649951 w 2011680"/>
              <a:gd name="connsiteY1-26" fmla="*/ 1905 h 2828676"/>
              <a:gd name="connsiteX2-27" fmla="*/ 1006186 w 2011680"/>
              <a:gd name="connsiteY2-28" fmla="*/ 0 h 2828676"/>
              <a:gd name="connsiteX3-29" fmla="*/ 1358611 w 2011680"/>
              <a:gd name="connsiteY3-30" fmla="*/ 0 h 2828676"/>
              <a:gd name="connsiteX4-31" fmla="*/ 2011680 w 2011680"/>
              <a:gd name="connsiteY4-32" fmla="*/ 3503 h 2828676"/>
              <a:gd name="connsiteX5-33" fmla="*/ 2011680 w 2011680"/>
              <a:gd name="connsiteY5-34" fmla="*/ 2828676 h 2828676"/>
              <a:gd name="connsiteX6-35" fmla="*/ 0 w 2011680"/>
              <a:gd name="connsiteY6-36" fmla="*/ 2828676 h 2828676"/>
              <a:gd name="connsiteX7" fmla="*/ 0 w 2011680"/>
              <a:gd name="connsiteY7" fmla="*/ 3503 h 2828676"/>
              <a:gd name="connsiteX0-37" fmla="*/ 0 w 2011680"/>
              <a:gd name="connsiteY0-38" fmla="*/ 3503 h 2828676"/>
              <a:gd name="connsiteX1-39" fmla="*/ 649951 w 2011680"/>
              <a:gd name="connsiteY1-40" fmla="*/ 1905 h 2828676"/>
              <a:gd name="connsiteX2-41" fmla="*/ 1009996 w 2011680"/>
              <a:gd name="connsiteY2-42" fmla="*/ 333375 h 2828676"/>
              <a:gd name="connsiteX3-43" fmla="*/ 1358611 w 2011680"/>
              <a:gd name="connsiteY3-44" fmla="*/ 0 h 2828676"/>
              <a:gd name="connsiteX4-45" fmla="*/ 2011680 w 2011680"/>
              <a:gd name="connsiteY4-46" fmla="*/ 3503 h 2828676"/>
              <a:gd name="connsiteX5-47" fmla="*/ 2011680 w 2011680"/>
              <a:gd name="connsiteY5-48" fmla="*/ 2828676 h 2828676"/>
              <a:gd name="connsiteX6-49" fmla="*/ 0 w 2011680"/>
              <a:gd name="connsiteY6-50" fmla="*/ 2828676 h 2828676"/>
              <a:gd name="connsiteX7-51" fmla="*/ 0 w 2011680"/>
              <a:gd name="connsiteY7-52" fmla="*/ 3503 h 2828676"/>
              <a:gd name="connsiteX0-53" fmla="*/ 0 w 2011680"/>
              <a:gd name="connsiteY0-54" fmla="*/ 3503 h 2828676"/>
              <a:gd name="connsiteX1-55" fmla="*/ 649951 w 2011680"/>
              <a:gd name="connsiteY1-56" fmla="*/ 1905 h 2828676"/>
              <a:gd name="connsiteX2-57" fmla="*/ 1009996 w 2011680"/>
              <a:gd name="connsiteY2-58" fmla="*/ 333375 h 2828676"/>
              <a:gd name="connsiteX3-59" fmla="*/ 1358611 w 2011680"/>
              <a:gd name="connsiteY3-60" fmla="*/ 0 h 2828676"/>
              <a:gd name="connsiteX4-61" fmla="*/ 2011680 w 2011680"/>
              <a:gd name="connsiteY4-62" fmla="*/ 3503 h 2828676"/>
              <a:gd name="connsiteX5-63" fmla="*/ 2011680 w 2011680"/>
              <a:gd name="connsiteY5-64" fmla="*/ 2828676 h 2828676"/>
              <a:gd name="connsiteX6-65" fmla="*/ 0 w 2011680"/>
              <a:gd name="connsiteY6-66" fmla="*/ 2828676 h 2828676"/>
              <a:gd name="connsiteX7-67" fmla="*/ 0 w 2011680"/>
              <a:gd name="connsiteY7-68" fmla="*/ 3503 h 2828676"/>
              <a:gd name="connsiteX0-69" fmla="*/ 0 w 2011680"/>
              <a:gd name="connsiteY0-70" fmla="*/ 3503 h 2828676"/>
              <a:gd name="connsiteX1-71" fmla="*/ 649951 w 2011680"/>
              <a:gd name="connsiteY1-72" fmla="*/ 1905 h 2828676"/>
              <a:gd name="connsiteX2-73" fmla="*/ 1009996 w 2011680"/>
              <a:gd name="connsiteY2-74" fmla="*/ 333375 h 2828676"/>
              <a:gd name="connsiteX3-75" fmla="*/ 1358611 w 2011680"/>
              <a:gd name="connsiteY3-76" fmla="*/ 0 h 2828676"/>
              <a:gd name="connsiteX4-77" fmla="*/ 2011680 w 2011680"/>
              <a:gd name="connsiteY4-78" fmla="*/ 3503 h 2828676"/>
              <a:gd name="connsiteX5-79" fmla="*/ 2011680 w 2011680"/>
              <a:gd name="connsiteY5-80" fmla="*/ 2828676 h 2828676"/>
              <a:gd name="connsiteX6-81" fmla="*/ 0 w 2011680"/>
              <a:gd name="connsiteY6-82" fmla="*/ 2828676 h 2828676"/>
              <a:gd name="connsiteX7-83" fmla="*/ 0 w 2011680"/>
              <a:gd name="connsiteY7-84" fmla="*/ 3503 h 2828676"/>
              <a:gd name="connsiteX0-85" fmla="*/ 0 w 2011680"/>
              <a:gd name="connsiteY0-86" fmla="*/ 3503 h 2828676"/>
              <a:gd name="connsiteX1-87" fmla="*/ 649951 w 2011680"/>
              <a:gd name="connsiteY1-88" fmla="*/ 1905 h 2828676"/>
              <a:gd name="connsiteX2-89" fmla="*/ 1009996 w 2011680"/>
              <a:gd name="connsiteY2-90" fmla="*/ 333375 h 2828676"/>
              <a:gd name="connsiteX3-91" fmla="*/ 1358611 w 2011680"/>
              <a:gd name="connsiteY3-92" fmla="*/ 0 h 2828676"/>
              <a:gd name="connsiteX4-93" fmla="*/ 2011680 w 2011680"/>
              <a:gd name="connsiteY4-94" fmla="*/ 3503 h 2828676"/>
              <a:gd name="connsiteX5-95" fmla="*/ 2011680 w 2011680"/>
              <a:gd name="connsiteY5-96" fmla="*/ 2828676 h 2828676"/>
              <a:gd name="connsiteX6-97" fmla="*/ 0 w 2011680"/>
              <a:gd name="connsiteY6-98" fmla="*/ 2828676 h 2828676"/>
              <a:gd name="connsiteX7-99" fmla="*/ 0 w 2011680"/>
              <a:gd name="connsiteY7-100" fmla="*/ 3503 h 2828676"/>
              <a:gd name="connsiteX0-101" fmla="*/ 0 w 2011680"/>
              <a:gd name="connsiteY0-102" fmla="*/ 3503 h 2828676"/>
              <a:gd name="connsiteX1-103" fmla="*/ 649951 w 2011680"/>
              <a:gd name="connsiteY1-104" fmla="*/ 1905 h 2828676"/>
              <a:gd name="connsiteX2-105" fmla="*/ 1009996 w 2011680"/>
              <a:gd name="connsiteY2-106" fmla="*/ 333375 h 2828676"/>
              <a:gd name="connsiteX3-107" fmla="*/ 1358611 w 2011680"/>
              <a:gd name="connsiteY3-108" fmla="*/ 0 h 2828676"/>
              <a:gd name="connsiteX4-109" fmla="*/ 2011680 w 2011680"/>
              <a:gd name="connsiteY4-110" fmla="*/ 3503 h 2828676"/>
              <a:gd name="connsiteX5-111" fmla="*/ 2011680 w 2011680"/>
              <a:gd name="connsiteY5-112" fmla="*/ 2828676 h 2828676"/>
              <a:gd name="connsiteX6-113" fmla="*/ 0 w 2011680"/>
              <a:gd name="connsiteY6-114" fmla="*/ 2828676 h 2828676"/>
              <a:gd name="connsiteX7-115" fmla="*/ 0 w 2011680"/>
              <a:gd name="connsiteY7-116" fmla="*/ 3503 h 28286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/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Oval 9"/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/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1598 h 2826771"/>
              <a:gd name="connsiteX1-3" fmla="*/ 651163 w 2011680"/>
              <a:gd name="connsiteY1-4" fmla="*/ 0 h 2826771"/>
              <a:gd name="connsiteX2-5" fmla="*/ 2011680 w 2011680"/>
              <a:gd name="connsiteY2-6" fmla="*/ 1598 h 2826771"/>
              <a:gd name="connsiteX3-7" fmla="*/ 2011680 w 2011680"/>
              <a:gd name="connsiteY3-8" fmla="*/ 2826771 h 2826771"/>
              <a:gd name="connsiteX4-9" fmla="*/ 0 w 2011680"/>
              <a:gd name="connsiteY4-10" fmla="*/ 2826771 h 2826771"/>
              <a:gd name="connsiteX5" fmla="*/ 0 w 2011680"/>
              <a:gd name="connsiteY5" fmla="*/ 1598 h 2826771"/>
              <a:gd name="connsiteX0-11" fmla="*/ 0 w 2011680"/>
              <a:gd name="connsiteY0-12" fmla="*/ 1598 h 2826771"/>
              <a:gd name="connsiteX1-13" fmla="*/ 651163 w 2011680"/>
              <a:gd name="connsiteY1-14" fmla="*/ 0 h 2826771"/>
              <a:gd name="connsiteX2-15" fmla="*/ 1357283 w 2011680"/>
              <a:gd name="connsiteY2-16" fmla="*/ 2540 h 2826771"/>
              <a:gd name="connsiteX3-17" fmla="*/ 2011680 w 2011680"/>
              <a:gd name="connsiteY3-18" fmla="*/ 1598 h 2826771"/>
              <a:gd name="connsiteX4-19" fmla="*/ 2011680 w 2011680"/>
              <a:gd name="connsiteY4-20" fmla="*/ 2826771 h 2826771"/>
              <a:gd name="connsiteX5-21" fmla="*/ 0 w 2011680"/>
              <a:gd name="connsiteY5-22" fmla="*/ 2826771 h 2826771"/>
              <a:gd name="connsiteX6" fmla="*/ 0 w 2011680"/>
              <a:gd name="connsiteY6" fmla="*/ 1598 h 2826771"/>
              <a:gd name="connsiteX0-23" fmla="*/ 0 w 2011680"/>
              <a:gd name="connsiteY0-24" fmla="*/ 1598 h 2826771"/>
              <a:gd name="connsiteX1-25" fmla="*/ 651163 w 2011680"/>
              <a:gd name="connsiteY1-26" fmla="*/ 0 h 2826771"/>
              <a:gd name="connsiteX2-27" fmla="*/ 1014383 w 2011680"/>
              <a:gd name="connsiteY2-28" fmla="*/ 330200 h 2826771"/>
              <a:gd name="connsiteX3-29" fmla="*/ 1357283 w 2011680"/>
              <a:gd name="connsiteY3-30" fmla="*/ 2540 h 2826771"/>
              <a:gd name="connsiteX4-31" fmla="*/ 2011680 w 2011680"/>
              <a:gd name="connsiteY4-32" fmla="*/ 1598 h 2826771"/>
              <a:gd name="connsiteX5-33" fmla="*/ 2011680 w 2011680"/>
              <a:gd name="connsiteY5-34" fmla="*/ 2826771 h 2826771"/>
              <a:gd name="connsiteX6-35" fmla="*/ 0 w 2011680"/>
              <a:gd name="connsiteY6-36" fmla="*/ 2826771 h 2826771"/>
              <a:gd name="connsiteX7" fmla="*/ 0 w 2011680"/>
              <a:gd name="connsiteY7" fmla="*/ 1598 h 2826771"/>
              <a:gd name="connsiteX0-37" fmla="*/ 0 w 2011680"/>
              <a:gd name="connsiteY0-38" fmla="*/ 1598 h 2826771"/>
              <a:gd name="connsiteX1-39" fmla="*/ 651163 w 2011680"/>
              <a:gd name="connsiteY1-40" fmla="*/ 0 h 2826771"/>
              <a:gd name="connsiteX2-41" fmla="*/ 1014383 w 2011680"/>
              <a:gd name="connsiteY2-42" fmla="*/ 330200 h 2826771"/>
              <a:gd name="connsiteX3-43" fmla="*/ 1357283 w 2011680"/>
              <a:gd name="connsiteY3-44" fmla="*/ 2540 h 2826771"/>
              <a:gd name="connsiteX4-45" fmla="*/ 2011680 w 2011680"/>
              <a:gd name="connsiteY4-46" fmla="*/ 1598 h 2826771"/>
              <a:gd name="connsiteX5-47" fmla="*/ 2011680 w 2011680"/>
              <a:gd name="connsiteY5-48" fmla="*/ 2826771 h 2826771"/>
              <a:gd name="connsiteX6-49" fmla="*/ 0 w 2011680"/>
              <a:gd name="connsiteY6-50" fmla="*/ 2826771 h 2826771"/>
              <a:gd name="connsiteX7-51" fmla="*/ 0 w 2011680"/>
              <a:gd name="connsiteY7-52" fmla="*/ 1598 h 2826771"/>
              <a:gd name="connsiteX0-53" fmla="*/ 0 w 2011680"/>
              <a:gd name="connsiteY0-54" fmla="*/ 1598 h 2826771"/>
              <a:gd name="connsiteX1-55" fmla="*/ 651163 w 2011680"/>
              <a:gd name="connsiteY1-56" fmla="*/ 0 h 2826771"/>
              <a:gd name="connsiteX2-57" fmla="*/ 1014383 w 2011680"/>
              <a:gd name="connsiteY2-58" fmla="*/ 330200 h 2826771"/>
              <a:gd name="connsiteX3-59" fmla="*/ 1357283 w 2011680"/>
              <a:gd name="connsiteY3-60" fmla="*/ 2540 h 2826771"/>
              <a:gd name="connsiteX4-61" fmla="*/ 2011680 w 2011680"/>
              <a:gd name="connsiteY4-62" fmla="*/ 1598 h 2826771"/>
              <a:gd name="connsiteX5-63" fmla="*/ 2011680 w 2011680"/>
              <a:gd name="connsiteY5-64" fmla="*/ 2826771 h 2826771"/>
              <a:gd name="connsiteX6-65" fmla="*/ 0 w 2011680"/>
              <a:gd name="connsiteY6-66" fmla="*/ 2826771 h 2826771"/>
              <a:gd name="connsiteX7-67" fmla="*/ 0 w 2011680"/>
              <a:gd name="connsiteY7-68" fmla="*/ 1598 h 2826771"/>
              <a:gd name="connsiteX0-69" fmla="*/ 0 w 2011680"/>
              <a:gd name="connsiteY0-70" fmla="*/ 1598 h 2826771"/>
              <a:gd name="connsiteX1-71" fmla="*/ 651163 w 2011680"/>
              <a:gd name="connsiteY1-72" fmla="*/ 0 h 2826771"/>
              <a:gd name="connsiteX2-73" fmla="*/ 1014383 w 2011680"/>
              <a:gd name="connsiteY2-74" fmla="*/ 330200 h 2826771"/>
              <a:gd name="connsiteX3-75" fmla="*/ 1357283 w 2011680"/>
              <a:gd name="connsiteY3-76" fmla="*/ 2540 h 2826771"/>
              <a:gd name="connsiteX4-77" fmla="*/ 2011680 w 2011680"/>
              <a:gd name="connsiteY4-78" fmla="*/ 1598 h 2826771"/>
              <a:gd name="connsiteX5-79" fmla="*/ 2011680 w 2011680"/>
              <a:gd name="connsiteY5-80" fmla="*/ 2826771 h 2826771"/>
              <a:gd name="connsiteX6-81" fmla="*/ 0 w 2011680"/>
              <a:gd name="connsiteY6-82" fmla="*/ 2826771 h 2826771"/>
              <a:gd name="connsiteX7-83" fmla="*/ 0 w 2011680"/>
              <a:gd name="connsiteY7-84" fmla="*/ 1598 h 2826771"/>
              <a:gd name="connsiteX0-85" fmla="*/ 0 w 2011680"/>
              <a:gd name="connsiteY0-86" fmla="*/ 1598 h 2826771"/>
              <a:gd name="connsiteX1-87" fmla="*/ 651163 w 2011680"/>
              <a:gd name="connsiteY1-88" fmla="*/ 0 h 2826771"/>
              <a:gd name="connsiteX2-89" fmla="*/ 1014383 w 2011680"/>
              <a:gd name="connsiteY2-90" fmla="*/ 330200 h 2826771"/>
              <a:gd name="connsiteX3-91" fmla="*/ 1357283 w 2011680"/>
              <a:gd name="connsiteY3-92" fmla="*/ 2540 h 2826771"/>
              <a:gd name="connsiteX4-93" fmla="*/ 2011680 w 2011680"/>
              <a:gd name="connsiteY4-94" fmla="*/ 1598 h 2826771"/>
              <a:gd name="connsiteX5-95" fmla="*/ 2011680 w 2011680"/>
              <a:gd name="connsiteY5-96" fmla="*/ 2826771 h 2826771"/>
              <a:gd name="connsiteX6-97" fmla="*/ 0 w 2011680"/>
              <a:gd name="connsiteY6-98" fmla="*/ 2826771 h 2826771"/>
              <a:gd name="connsiteX7-99" fmla="*/ 0 w 2011680"/>
              <a:gd name="connsiteY7-100" fmla="*/ 1598 h 2826771"/>
              <a:gd name="connsiteX0-101" fmla="*/ 0 w 2011680"/>
              <a:gd name="connsiteY0-102" fmla="*/ 1598 h 2826771"/>
              <a:gd name="connsiteX1-103" fmla="*/ 651163 w 2011680"/>
              <a:gd name="connsiteY1-104" fmla="*/ 0 h 2826771"/>
              <a:gd name="connsiteX2-105" fmla="*/ 1014383 w 2011680"/>
              <a:gd name="connsiteY2-106" fmla="*/ 330200 h 2826771"/>
              <a:gd name="connsiteX3-107" fmla="*/ 1357283 w 2011680"/>
              <a:gd name="connsiteY3-108" fmla="*/ 2540 h 2826771"/>
              <a:gd name="connsiteX4-109" fmla="*/ 2011680 w 2011680"/>
              <a:gd name="connsiteY4-110" fmla="*/ 1598 h 2826771"/>
              <a:gd name="connsiteX5-111" fmla="*/ 2011680 w 2011680"/>
              <a:gd name="connsiteY5-112" fmla="*/ 2826771 h 2826771"/>
              <a:gd name="connsiteX6-113" fmla="*/ 0 w 2011680"/>
              <a:gd name="connsiteY6-114" fmla="*/ 2826771 h 2826771"/>
              <a:gd name="connsiteX7-115" fmla="*/ 0 w 2011680"/>
              <a:gd name="connsiteY7-116" fmla="*/ 1598 h 2826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Oval 10"/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/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-1" fmla="*/ 0 w 2011680"/>
              <a:gd name="connsiteY0-2" fmla="*/ 0 h 2825173"/>
              <a:gd name="connsiteX1-3" fmla="*/ 655551 w 2011680"/>
              <a:gd name="connsiteY1-4" fmla="*/ 942 h 2825173"/>
              <a:gd name="connsiteX2-5" fmla="*/ 2011680 w 2011680"/>
              <a:gd name="connsiteY2-6" fmla="*/ 0 h 2825173"/>
              <a:gd name="connsiteX3-7" fmla="*/ 2011680 w 2011680"/>
              <a:gd name="connsiteY3-8" fmla="*/ 2825173 h 2825173"/>
              <a:gd name="connsiteX4-9" fmla="*/ 0 w 2011680"/>
              <a:gd name="connsiteY4-10" fmla="*/ 2825173 h 2825173"/>
              <a:gd name="connsiteX5" fmla="*/ 0 w 2011680"/>
              <a:gd name="connsiteY5" fmla="*/ 0 h 2825173"/>
              <a:gd name="connsiteX0-11" fmla="*/ 0 w 2011680"/>
              <a:gd name="connsiteY0-12" fmla="*/ 1598 h 2826771"/>
              <a:gd name="connsiteX1-13" fmla="*/ 655551 w 2011680"/>
              <a:gd name="connsiteY1-14" fmla="*/ 2540 h 2826771"/>
              <a:gd name="connsiteX2-15" fmla="*/ 1364211 w 2011680"/>
              <a:gd name="connsiteY2-16" fmla="*/ 0 h 2826771"/>
              <a:gd name="connsiteX3-17" fmla="*/ 2011680 w 2011680"/>
              <a:gd name="connsiteY3-18" fmla="*/ 1598 h 2826771"/>
              <a:gd name="connsiteX4-19" fmla="*/ 2011680 w 2011680"/>
              <a:gd name="connsiteY4-20" fmla="*/ 2826771 h 2826771"/>
              <a:gd name="connsiteX5-21" fmla="*/ 0 w 2011680"/>
              <a:gd name="connsiteY5-22" fmla="*/ 2826771 h 2826771"/>
              <a:gd name="connsiteX6" fmla="*/ 0 w 2011680"/>
              <a:gd name="connsiteY6" fmla="*/ 1598 h 2826771"/>
              <a:gd name="connsiteX0-23" fmla="*/ 0 w 2011680"/>
              <a:gd name="connsiteY0-24" fmla="*/ 1598 h 2826771"/>
              <a:gd name="connsiteX1-25" fmla="*/ 655551 w 2011680"/>
              <a:gd name="connsiteY1-26" fmla="*/ 2540 h 2826771"/>
              <a:gd name="connsiteX2-27" fmla="*/ 1016231 w 2011680"/>
              <a:gd name="connsiteY2-28" fmla="*/ 327660 h 2826771"/>
              <a:gd name="connsiteX3-29" fmla="*/ 1364211 w 2011680"/>
              <a:gd name="connsiteY3-30" fmla="*/ 0 h 2826771"/>
              <a:gd name="connsiteX4-31" fmla="*/ 2011680 w 2011680"/>
              <a:gd name="connsiteY4-32" fmla="*/ 1598 h 2826771"/>
              <a:gd name="connsiteX5-33" fmla="*/ 2011680 w 2011680"/>
              <a:gd name="connsiteY5-34" fmla="*/ 2826771 h 2826771"/>
              <a:gd name="connsiteX6-35" fmla="*/ 0 w 2011680"/>
              <a:gd name="connsiteY6-36" fmla="*/ 2826771 h 2826771"/>
              <a:gd name="connsiteX7" fmla="*/ 0 w 2011680"/>
              <a:gd name="connsiteY7" fmla="*/ 1598 h 2826771"/>
              <a:gd name="connsiteX0-37" fmla="*/ 0 w 2011680"/>
              <a:gd name="connsiteY0-38" fmla="*/ 1598 h 2826771"/>
              <a:gd name="connsiteX1-39" fmla="*/ 655551 w 2011680"/>
              <a:gd name="connsiteY1-40" fmla="*/ 2540 h 2826771"/>
              <a:gd name="connsiteX2-41" fmla="*/ 1016231 w 2011680"/>
              <a:gd name="connsiteY2-42" fmla="*/ 327660 h 2826771"/>
              <a:gd name="connsiteX3-43" fmla="*/ 1364211 w 2011680"/>
              <a:gd name="connsiteY3-44" fmla="*/ 0 h 2826771"/>
              <a:gd name="connsiteX4-45" fmla="*/ 2011680 w 2011680"/>
              <a:gd name="connsiteY4-46" fmla="*/ 1598 h 2826771"/>
              <a:gd name="connsiteX5-47" fmla="*/ 2011680 w 2011680"/>
              <a:gd name="connsiteY5-48" fmla="*/ 2826771 h 2826771"/>
              <a:gd name="connsiteX6-49" fmla="*/ 0 w 2011680"/>
              <a:gd name="connsiteY6-50" fmla="*/ 2826771 h 2826771"/>
              <a:gd name="connsiteX7-51" fmla="*/ 0 w 2011680"/>
              <a:gd name="connsiteY7-52" fmla="*/ 1598 h 2826771"/>
              <a:gd name="connsiteX0-53" fmla="*/ 0 w 2011680"/>
              <a:gd name="connsiteY0-54" fmla="*/ 1598 h 2826771"/>
              <a:gd name="connsiteX1-55" fmla="*/ 655551 w 2011680"/>
              <a:gd name="connsiteY1-56" fmla="*/ 2540 h 2826771"/>
              <a:gd name="connsiteX2-57" fmla="*/ 1016231 w 2011680"/>
              <a:gd name="connsiteY2-58" fmla="*/ 327660 h 2826771"/>
              <a:gd name="connsiteX3-59" fmla="*/ 1364211 w 2011680"/>
              <a:gd name="connsiteY3-60" fmla="*/ 0 h 2826771"/>
              <a:gd name="connsiteX4-61" fmla="*/ 2011680 w 2011680"/>
              <a:gd name="connsiteY4-62" fmla="*/ 1598 h 2826771"/>
              <a:gd name="connsiteX5-63" fmla="*/ 2011680 w 2011680"/>
              <a:gd name="connsiteY5-64" fmla="*/ 2826771 h 2826771"/>
              <a:gd name="connsiteX6-65" fmla="*/ 0 w 2011680"/>
              <a:gd name="connsiteY6-66" fmla="*/ 2826771 h 2826771"/>
              <a:gd name="connsiteX7-67" fmla="*/ 0 w 2011680"/>
              <a:gd name="connsiteY7-68" fmla="*/ 1598 h 2826771"/>
              <a:gd name="connsiteX0-69" fmla="*/ 0 w 2011680"/>
              <a:gd name="connsiteY0-70" fmla="*/ 1598 h 2826771"/>
              <a:gd name="connsiteX1-71" fmla="*/ 655551 w 2011680"/>
              <a:gd name="connsiteY1-72" fmla="*/ 2540 h 2826771"/>
              <a:gd name="connsiteX2-73" fmla="*/ 1016231 w 2011680"/>
              <a:gd name="connsiteY2-74" fmla="*/ 327660 h 2826771"/>
              <a:gd name="connsiteX3-75" fmla="*/ 1364211 w 2011680"/>
              <a:gd name="connsiteY3-76" fmla="*/ 0 h 2826771"/>
              <a:gd name="connsiteX4-77" fmla="*/ 2011680 w 2011680"/>
              <a:gd name="connsiteY4-78" fmla="*/ 1598 h 2826771"/>
              <a:gd name="connsiteX5-79" fmla="*/ 2011680 w 2011680"/>
              <a:gd name="connsiteY5-80" fmla="*/ 2826771 h 2826771"/>
              <a:gd name="connsiteX6-81" fmla="*/ 0 w 2011680"/>
              <a:gd name="connsiteY6-82" fmla="*/ 2826771 h 2826771"/>
              <a:gd name="connsiteX7-83" fmla="*/ 0 w 2011680"/>
              <a:gd name="connsiteY7-84" fmla="*/ 1598 h 2826771"/>
              <a:gd name="connsiteX0-85" fmla="*/ 0 w 2011680"/>
              <a:gd name="connsiteY0-86" fmla="*/ 1598 h 2826771"/>
              <a:gd name="connsiteX1-87" fmla="*/ 655551 w 2011680"/>
              <a:gd name="connsiteY1-88" fmla="*/ 2540 h 2826771"/>
              <a:gd name="connsiteX2-89" fmla="*/ 1016231 w 2011680"/>
              <a:gd name="connsiteY2-90" fmla="*/ 327660 h 2826771"/>
              <a:gd name="connsiteX3-91" fmla="*/ 1364211 w 2011680"/>
              <a:gd name="connsiteY3-92" fmla="*/ 0 h 2826771"/>
              <a:gd name="connsiteX4-93" fmla="*/ 2011680 w 2011680"/>
              <a:gd name="connsiteY4-94" fmla="*/ 1598 h 2826771"/>
              <a:gd name="connsiteX5-95" fmla="*/ 2011680 w 2011680"/>
              <a:gd name="connsiteY5-96" fmla="*/ 2826771 h 2826771"/>
              <a:gd name="connsiteX6-97" fmla="*/ 0 w 2011680"/>
              <a:gd name="connsiteY6-98" fmla="*/ 2826771 h 2826771"/>
              <a:gd name="connsiteX7-99" fmla="*/ 0 w 2011680"/>
              <a:gd name="connsiteY7-100" fmla="*/ 1598 h 2826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/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/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/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Image 2"/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cxnSp>
        <p:nvCxnSpPr>
          <p:cNvPr id="42" name="Straight Connector 41"/>
          <p:cNvCxnSpPr/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7" name="Text Placeholder 51"/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8" name="Text Placeholder 51"/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9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0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Image 0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64" name="Picture Placeholder 62"/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-1" fmla="*/ 0 w 3328416"/>
              <a:gd name="connsiteY0-2" fmla="*/ 6845 h 3563861"/>
              <a:gd name="connsiteX1-3" fmla="*/ 1191768 w 3328416"/>
              <a:gd name="connsiteY1-4" fmla="*/ 0 h 3563861"/>
              <a:gd name="connsiteX2-5" fmla="*/ 3328416 w 3328416"/>
              <a:gd name="connsiteY2-6" fmla="*/ 6845 h 3563861"/>
              <a:gd name="connsiteX3-7" fmla="*/ 3328416 w 3328416"/>
              <a:gd name="connsiteY3-8" fmla="*/ 3563861 h 3563861"/>
              <a:gd name="connsiteX4-9" fmla="*/ 0 w 3328416"/>
              <a:gd name="connsiteY4-10" fmla="*/ 3563861 h 3563861"/>
              <a:gd name="connsiteX5" fmla="*/ 0 w 3328416"/>
              <a:gd name="connsiteY5" fmla="*/ 6845 h 3563861"/>
              <a:gd name="connsiteX0-11" fmla="*/ 0 w 3328416"/>
              <a:gd name="connsiteY0-12" fmla="*/ 6845 h 3563861"/>
              <a:gd name="connsiteX1-13" fmla="*/ 1191768 w 3328416"/>
              <a:gd name="connsiteY1-14" fmla="*/ 0 h 3563861"/>
              <a:gd name="connsiteX2-15" fmla="*/ 2126488 w 3328416"/>
              <a:gd name="connsiteY2-16" fmla="*/ 1 h 3563861"/>
              <a:gd name="connsiteX3-17" fmla="*/ 3328416 w 3328416"/>
              <a:gd name="connsiteY3-18" fmla="*/ 6845 h 3563861"/>
              <a:gd name="connsiteX4-19" fmla="*/ 3328416 w 3328416"/>
              <a:gd name="connsiteY4-20" fmla="*/ 3563861 h 3563861"/>
              <a:gd name="connsiteX5-21" fmla="*/ 0 w 3328416"/>
              <a:gd name="connsiteY5-22" fmla="*/ 3563861 h 3563861"/>
              <a:gd name="connsiteX6" fmla="*/ 0 w 3328416"/>
              <a:gd name="connsiteY6" fmla="*/ 6845 h 3563861"/>
              <a:gd name="connsiteX0-23" fmla="*/ 0 w 3328416"/>
              <a:gd name="connsiteY0-24" fmla="*/ 6845 h 3563861"/>
              <a:gd name="connsiteX1-25" fmla="*/ 1191768 w 3328416"/>
              <a:gd name="connsiteY1-26" fmla="*/ 0 h 3563861"/>
              <a:gd name="connsiteX2-27" fmla="*/ 2126488 w 3328416"/>
              <a:gd name="connsiteY2-28" fmla="*/ 1 h 3563861"/>
              <a:gd name="connsiteX3-29" fmla="*/ 3328416 w 3328416"/>
              <a:gd name="connsiteY3-30" fmla="*/ 6845 h 3563861"/>
              <a:gd name="connsiteX4-31" fmla="*/ 3328416 w 3328416"/>
              <a:gd name="connsiteY4-32" fmla="*/ 3563861 h 3563861"/>
              <a:gd name="connsiteX5-33" fmla="*/ 0 w 3328416"/>
              <a:gd name="connsiteY5-34" fmla="*/ 3563861 h 3563861"/>
              <a:gd name="connsiteX6-35" fmla="*/ 0 w 3328416"/>
              <a:gd name="connsiteY6-36" fmla="*/ 6845 h 3563861"/>
              <a:gd name="connsiteX0-37" fmla="*/ 0 w 3328416"/>
              <a:gd name="connsiteY0-38" fmla="*/ 6845 h 3563861"/>
              <a:gd name="connsiteX1-39" fmla="*/ 1191768 w 3328416"/>
              <a:gd name="connsiteY1-40" fmla="*/ 0 h 3563861"/>
              <a:gd name="connsiteX2-41" fmla="*/ 2126488 w 3328416"/>
              <a:gd name="connsiteY2-42" fmla="*/ 1 h 3563861"/>
              <a:gd name="connsiteX3-43" fmla="*/ 3328416 w 3328416"/>
              <a:gd name="connsiteY3-44" fmla="*/ 6845 h 3563861"/>
              <a:gd name="connsiteX4-45" fmla="*/ 3328416 w 3328416"/>
              <a:gd name="connsiteY4-46" fmla="*/ 3563861 h 3563861"/>
              <a:gd name="connsiteX5-47" fmla="*/ 0 w 3328416"/>
              <a:gd name="connsiteY5-48" fmla="*/ 3563861 h 3563861"/>
              <a:gd name="connsiteX6-49" fmla="*/ 0 w 3328416"/>
              <a:gd name="connsiteY6-50" fmla="*/ 6845 h 3563861"/>
              <a:gd name="connsiteX0-51" fmla="*/ 0 w 3328416"/>
              <a:gd name="connsiteY0-52" fmla="*/ 6845 h 3563861"/>
              <a:gd name="connsiteX1-53" fmla="*/ 1191768 w 3328416"/>
              <a:gd name="connsiteY1-54" fmla="*/ 0 h 3563861"/>
              <a:gd name="connsiteX2-55" fmla="*/ 1679448 w 3328416"/>
              <a:gd name="connsiteY2-56" fmla="*/ 452121 h 3563861"/>
              <a:gd name="connsiteX3-57" fmla="*/ 2126488 w 3328416"/>
              <a:gd name="connsiteY3-58" fmla="*/ 1 h 3563861"/>
              <a:gd name="connsiteX4-59" fmla="*/ 3328416 w 3328416"/>
              <a:gd name="connsiteY4-60" fmla="*/ 6845 h 3563861"/>
              <a:gd name="connsiteX5-61" fmla="*/ 3328416 w 3328416"/>
              <a:gd name="connsiteY5-62" fmla="*/ 3563861 h 3563861"/>
              <a:gd name="connsiteX6-63" fmla="*/ 0 w 3328416"/>
              <a:gd name="connsiteY6-64" fmla="*/ 3563861 h 3563861"/>
              <a:gd name="connsiteX7" fmla="*/ 0 w 3328416"/>
              <a:gd name="connsiteY7" fmla="*/ 6845 h 3563861"/>
              <a:gd name="connsiteX0-65" fmla="*/ 0 w 3328416"/>
              <a:gd name="connsiteY0-66" fmla="*/ 6845 h 3563861"/>
              <a:gd name="connsiteX1-67" fmla="*/ 1191768 w 3328416"/>
              <a:gd name="connsiteY1-68" fmla="*/ 0 h 3563861"/>
              <a:gd name="connsiteX2-69" fmla="*/ 1679448 w 3328416"/>
              <a:gd name="connsiteY2-70" fmla="*/ 452121 h 3563861"/>
              <a:gd name="connsiteX3-71" fmla="*/ 2126488 w 3328416"/>
              <a:gd name="connsiteY3-72" fmla="*/ 1 h 3563861"/>
              <a:gd name="connsiteX4-73" fmla="*/ 3328416 w 3328416"/>
              <a:gd name="connsiteY4-74" fmla="*/ 6845 h 3563861"/>
              <a:gd name="connsiteX5-75" fmla="*/ 3328416 w 3328416"/>
              <a:gd name="connsiteY5-76" fmla="*/ 3563861 h 3563861"/>
              <a:gd name="connsiteX6-77" fmla="*/ 0 w 3328416"/>
              <a:gd name="connsiteY6-78" fmla="*/ 3563861 h 3563861"/>
              <a:gd name="connsiteX7-79" fmla="*/ 0 w 3328416"/>
              <a:gd name="connsiteY7-80" fmla="*/ 6845 h 3563861"/>
              <a:gd name="connsiteX0-81" fmla="*/ 0 w 3328416"/>
              <a:gd name="connsiteY0-82" fmla="*/ 6845 h 3563861"/>
              <a:gd name="connsiteX1-83" fmla="*/ 1191768 w 3328416"/>
              <a:gd name="connsiteY1-84" fmla="*/ 0 h 3563861"/>
              <a:gd name="connsiteX2-85" fmla="*/ 1679448 w 3328416"/>
              <a:gd name="connsiteY2-86" fmla="*/ 452121 h 3563861"/>
              <a:gd name="connsiteX3-87" fmla="*/ 2126488 w 3328416"/>
              <a:gd name="connsiteY3-88" fmla="*/ 1 h 3563861"/>
              <a:gd name="connsiteX4-89" fmla="*/ 3328416 w 3328416"/>
              <a:gd name="connsiteY4-90" fmla="*/ 6845 h 3563861"/>
              <a:gd name="connsiteX5-91" fmla="*/ 3328416 w 3328416"/>
              <a:gd name="connsiteY5-92" fmla="*/ 3563861 h 3563861"/>
              <a:gd name="connsiteX6-93" fmla="*/ 0 w 3328416"/>
              <a:gd name="connsiteY6-94" fmla="*/ 3563861 h 3563861"/>
              <a:gd name="connsiteX7-95" fmla="*/ 0 w 3328416"/>
              <a:gd name="connsiteY7-96" fmla="*/ 6845 h 35638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79" y="connsiteY7-80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6" name="Picture Placeholder 62"/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-1" fmla="*/ 0 w 3328416"/>
              <a:gd name="connsiteY0-2" fmla="*/ 1765 h 3558781"/>
              <a:gd name="connsiteX1-3" fmla="*/ 1189736 w 3328416"/>
              <a:gd name="connsiteY1-4" fmla="*/ 0 h 3558781"/>
              <a:gd name="connsiteX2-5" fmla="*/ 3328416 w 3328416"/>
              <a:gd name="connsiteY2-6" fmla="*/ 1765 h 3558781"/>
              <a:gd name="connsiteX3-7" fmla="*/ 3328416 w 3328416"/>
              <a:gd name="connsiteY3-8" fmla="*/ 3558781 h 3558781"/>
              <a:gd name="connsiteX4-9" fmla="*/ 0 w 3328416"/>
              <a:gd name="connsiteY4-10" fmla="*/ 3558781 h 3558781"/>
              <a:gd name="connsiteX5" fmla="*/ 0 w 3328416"/>
              <a:gd name="connsiteY5" fmla="*/ 1765 h 3558781"/>
              <a:gd name="connsiteX0-11" fmla="*/ 0 w 3328416"/>
              <a:gd name="connsiteY0-12" fmla="*/ 1765 h 3558781"/>
              <a:gd name="connsiteX1-13" fmla="*/ 1189736 w 3328416"/>
              <a:gd name="connsiteY1-14" fmla="*/ 0 h 3558781"/>
              <a:gd name="connsiteX2-15" fmla="*/ 2134616 w 3328416"/>
              <a:gd name="connsiteY2-16" fmla="*/ 1 h 3558781"/>
              <a:gd name="connsiteX3-17" fmla="*/ 3328416 w 3328416"/>
              <a:gd name="connsiteY3-18" fmla="*/ 1765 h 3558781"/>
              <a:gd name="connsiteX4-19" fmla="*/ 3328416 w 3328416"/>
              <a:gd name="connsiteY4-20" fmla="*/ 3558781 h 3558781"/>
              <a:gd name="connsiteX5-21" fmla="*/ 0 w 3328416"/>
              <a:gd name="connsiteY5-22" fmla="*/ 3558781 h 3558781"/>
              <a:gd name="connsiteX6" fmla="*/ 0 w 3328416"/>
              <a:gd name="connsiteY6" fmla="*/ 1765 h 3558781"/>
              <a:gd name="connsiteX0-23" fmla="*/ 0 w 3328416"/>
              <a:gd name="connsiteY0-24" fmla="*/ 1765 h 3558781"/>
              <a:gd name="connsiteX1-25" fmla="*/ 1189736 w 3328416"/>
              <a:gd name="connsiteY1-26" fmla="*/ 0 h 3558781"/>
              <a:gd name="connsiteX2-27" fmla="*/ 1672336 w 3328416"/>
              <a:gd name="connsiteY2-28" fmla="*/ 1 h 3558781"/>
              <a:gd name="connsiteX3-29" fmla="*/ 2134616 w 3328416"/>
              <a:gd name="connsiteY3-30" fmla="*/ 1 h 3558781"/>
              <a:gd name="connsiteX4-31" fmla="*/ 3328416 w 3328416"/>
              <a:gd name="connsiteY4-32" fmla="*/ 1765 h 3558781"/>
              <a:gd name="connsiteX5-33" fmla="*/ 3328416 w 3328416"/>
              <a:gd name="connsiteY5-34" fmla="*/ 3558781 h 3558781"/>
              <a:gd name="connsiteX6-35" fmla="*/ 0 w 3328416"/>
              <a:gd name="connsiteY6-36" fmla="*/ 3558781 h 3558781"/>
              <a:gd name="connsiteX7" fmla="*/ 0 w 3328416"/>
              <a:gd name="connsiteY7" fmla="*/ 1765 h 3558781"/>
              <a:gd name="connsiteX0-37" fmla="*/ 0 w 3328416"/>
              <a:gd name="connsiteY0-38" fmla="*/ 1765 h 3558781"/>
              <a:gd name="connsiteX1-39" fmla="*/ 1189736 w 3328416"/>
              <a:gd name="connsiteY1-40" fmla="*/ 0 h 3558781"/>
              <a:gd name="connsiteX2-41" fmla="*/ 1672336 w 3328416"/>
              <a:gd name="connsiteY2-42" fmla="*/ 472441 h 3558781"/>
              <a:gd name="connsiteX3-43" fmla="*/ 2134616 w 3328416"/>
              <a:gd name="connsiteY3-44" fmla="*/ 1 h 3558781"/>
              <a:gd name="connsiteX4-45" fmla="*/ 3328416 w 3328416"/>
              <a:gd name="connsiteY4-46" fmla="*/ 1765 h 3558781"/>
              <a:gd name="connsiteX5-47" fmla="*/ 3328416 w 3328416"/>
              <a:gd name="connsiteY5-48" fmla="*/ 3558781 h 3558781"/>
              <a:gd name="connsiteX6-49" fmla="*/ 0 w 3328416"/>
              <a:gd name="connsiteY6-50" fmla="*/ 3558781 h 3558781"/>
              <a:gd name="connsiteX7-51" fmla="*/ 0 w 3328416"/>
              <a:gd name="connsiteY7-52" fmla="*/ 1765 h 3558781"/>
              <a:gd name="connsiteX0-53" fmla="*/ 0 w 3328416"/>
              <a:gd name="connsiteY0-54" fmla="*/ 1765 h 3558781"/>
              <a:gd name="connsiteX1-55" fmla="*/ 1189736 w 3328416"/>
              <a:gd name="connsiteY1-56" fmla="*/ 0 h 3558781"/>
              <a:gd name="connsiteX2-57" fmla="*/ 1672336 w 3328416"/>
              <a:gd name="connsiteY2-58" fmla="*/ 472441 h 3558781"/>
              <a:gd name="connsiteX3-59" fmla="*/ 2134616 w 3328416"/>
              <a:gd name="connsiteY3-60" fmla="*/ 1 h 3558781"/>
              <a:gd name="connsiteX4-61" fmla="*/ 3328416 w 3328416"/>
              <a:gd name="connsiteY4-62" fmla="*/ 1765 h 3558781"/>
              <a:gd name="connsiteX5-63" fmla="*/ 3328416 w 3328416"/>
              <a:gd name="connsiteY5-64" fmla="*/ 3558781 h 3558781"/>
              <a:gd name="connsiteX6-65" fmla="*/ 0 w 3328416"/>
              <a:gd name="connsiteY6-66" fmla="*/ 3558781 h 3558781"/>
              <a:gd name="connsiteX7-67" fmla="*/ 0 w 3328416"/>
              <a:gd name="connsiteY7-68" fmla="*/ 1765 h 3558781"/>
              <a:gd name="connsiteX0-69" fmla="*/ 0 w 3328416"/>
              <a:gd name="connsiteY0-70" fmla="*/ 1765 h 3558781"/>
              <a:gd name="connsiteX1-71" fmla="*/ 1189736 w 3328416"/>
              <a:gd name="connsiteY1-72" fmla="*/ 0 h 3558781"/>
              <a:gd name="connsiteX2-73" fmla="*/ 1672336 w 3328416"/>
              <a:gd name="connsiteY2-74" fmla="*/ 472441 h 3558781"/>
              <a:gd name="connsiteX3-75" fmla="*/ 2134616 w 3328416"/>
              <a:gd name="connsiteY3-76" fmla="*/ 1 h 3558781"/>
              <a:gd name="connsiteX4-77" fmla="*/ 3328416 w 3328416"/>
              <a:gd name="connsiteY4-78" fmla="*/ 1765 h 3558781"/>
              <a:gd name="connsiteX5-79" fmla="*/ 3328416 w 3328416"/>
              <a:gd name="connsiteY5-80" fmla="*/ 3558781 h 3558781"/>
              <a:gd name="connsiteX6-81" fmla="*/ 0 w 3328416"/>
              <a:gd name="connsiteY6-82" fmla="*/ 3558781 h 3558781"/>
              <a:gd name="connsiteX7-83" fmla="*/ 0 w 3328416"/>
              <a:gd name="connsiteY7-84" fmla="*/ 1765 h 3558781"/>
              <a:gd name="connsiteX0-85" fmla="*/ 0 w 3328416"/>
              <a:gd name="connsiteY0-86" fmla="*/ 1765 h 3558781"/>
              <a:gd name="connsiteX1-87" fmla="*/ 1189736 w 3328416"/>
              <a:gd name="connsiteY1-88" fmla="*/ 0 h 3558781"/>
              <a:gd name="connsiteX2-89" fmla="*/ 1672336 w 3328416"/>
              <a:gd name="connsiteY2-90" fmla="*/ 472441 h 3558781"/>
              <a:gd name="connsiteX3-91" fmla="*/ 2134616 w 3328416"/>
              <a:gd name="connsiteY3-92" fmla="*/ 1 h 3558781"/>
              <a:gd name="connsiteX4-93" fmla="*/ 3328416 w 3328416"/>
              <a:gd name="connsiteY4-94" fmla="*/ 1765 h 3558781"/>
              <a:gd name="connsiteX5-95" fmla="*/ 3328416 w 3328416"/>
              <a:gd name="connsiteY5-96" fmla="*/ 3558781 h 3558781"/>
              <a:gd name="connsiteX6-97" fmla="*/ 0 w 3328416"/>
              <a:gd name="connsiteY6-98" fmla="*/ 3558781 h 3558781"/>
              <a:gd name="connsiteX7-99" fmla="*/ 0 w 3328416"/>
              <a:gd name="connsiteY7-100" fmla="*/ 1765 h 3558781"/>
              <a:gd name="connsiteX0-101" fmla="*/ 0 w 3328416"/>
              <a:gd name="connsiteY0-102" fmla="*/ 1765 h 3558781"/>
              <a:gd name="connsiteX1-103" fmla="*/ 1189736 w 3328416"/>
              <a:gd name="connsiteY1-104" fmla="*/ 0 h 3558781"/>
              <a:gd name="connsiteX2-105" fmla="*/ 1672336 w 3328416"/>
              <a:gd name="connsiteY2-106" fmla="*/ 472441 h 3558781"/>
              <a:gd name="connsiteX3-107" fmla="*/ 2134616 w 3328416"/>
              <a:gd name="connsiteY3-108" fmla="*/ 1 h 3558781"/>
              <a:gd name="connsiteX4-109" fmla="*/ 3328416 w 3328416"/>
              <a:gd name="connsiteY4-110" fmla="*/ 1765 h 3558781"/>
              <a:gd name="connsiteX5-111" fmla="*/ 3328416 w 3328416"/>
              <a:gd name="connsiteY5-112" fmla="*/ 3558781 h 3558781"/>
              <a:gd name="connsiteX6-113" fmla="*/ 0 w 3328416"/>
              <a:gd name="connsiteY6-114" fmla="*/ 3558781 h 3558781"/>
              <a:gd name="connsiteX7-115" fmla="*/ 0 w 3328416"/>
              <a:gd name="connsiteY7-116" fmla="*/ 1765 h 3558781"/>
              <a:gd name="connsiteX0-117" fmla="*/ 0 w 3328416"/>
              <a:gd name="connsiteY0-118" fmla="*/ 1765 h 3558781"/>
              <a:gd name="connsiteX1-119" fmla="*/ 1189736 w 3328416"/>
              <a:gd name="connsiteY1-120" fmla="*/ 0 h 3558781"/>
              <a:gd name="connsiteX2-121" fmla="*/ 1672336 w 3328416"/>
              <a:gd name="connsiteY2-122" fmla="*/ 461011 h 3558781"/>
              <a:gd name="connsiteX3-123" fmla="*/ 2134616 w 3328416"/>
              <a:gd name="connsiteY3-124" fmla="*/ 1 h 3558781"/>
              <a:gd name="connsiteX4-125" fmla="*/ 3328416 w 3328416"/>
              <a:gd name="connsiteY4-126" fmla="*/ 1765 h 3558781"/>
              <a:gd name="connsiteX5-127" fmla="*/ 3328416 w 3328416"/>
              <a:gd name="connsiteY5-128" fmla="*/ 3558781 h 3558781"/>
              <a:gd name="connsiteX6-129" fmla="*/ 0 w 3328416"/>
              <a:gd name="connsiteY6-130" fmla="*/ 3558781 h 3558781"/>
              <a:gd name="connsiteX7-131" fmla="*/ 0 w 3328416"/>
              <a:gd name="connsiteY7-132" fmla="*/ 1765 h 3558781"/>
              <a:gd name="connsiteX0-133" fmla="*/ 0 w 3328416"/>
              <a:gd name="connsiteY0-134" fmla="*/ 1765 h 3558781"/>
              <a:gd name="connsiteX1-135" fmla="*/ 1189736 w 3328416"/>
              <a:gd name="connsiteY1-136" fmla="*/ 0 h 3558781"/>
              <a:gd name="connsiteX2-137" fmla="*/ 1672336 w 3328416"/>
              <a:gd name="connsiteY2-138" fmla="*/ 461011 h 3558781"/>
              <a:gd name="connsiteX3-139" fmla="*/ 2134616 w 3328416"/>
              <a:gd name="connsiteY3-140" fmla="*/ 1 h 3558781"/>
              <a:gd name="connsiteX4-141" fmla="*/ 3328416 w 3328416"/>
              <a:gd name="connsiteY4-142" fmla="*/ 1765 h 3558781"/>
              <a:gd name="connsiteX5-143" fmla="*/ 3328416 w 3328416"/>
              <a:gd name="connsiteY5-144" fmla="*/ 3558781 h 3558781"/>
              <a:gd name="connsiteX6-145" fmla="*/ 0 w 3328416"/>
              <a:gd name="connsiteY6-146" fmla="*/ 3558781 h 3558781"/>
              <a:gd name="connsiteX7-147" fmla="*/ 0 w 3328416"/>
              <a:gd name="connsiteY7-148" fmla="*/ 1765 h 3558781"/>
              <a:gd name="connsiteX0-149" fmla="*/ 0 w 3328416"/>
              <a:gd name="connsiteY0-150" fmla="*/ 1765 h 3558781"/>
              <a:gd name="connsiteX1-151" fmla="*/ 1189736 w 3328416"/>
              <a:gd name="connsiteY1-152" fmla="*/ 0 h 3558781"/>
              <a:gd name="connsiteX2-153" fmla="*/ 1672336 w 3328416"/>
              <a:gd name="connsiteY2-154" fmla="*/ 461011 h 3558781"/>
              <a:gd name="connsiteX3-155" fmla="*/ 2134616 w 3328416"/>
              <a:gd name="connsiteY3-156" fmla="*/ 1 h 3558781"/>
              <a:gd name="connsiteX4-157" fmla="*/ 3328416 w 3328416"/>
              <a:gd name="connsiteY4-158" fmla="*/ 1765 h 3558781"/>
              <a:gd name="connsiteX5-159" fmla="*/ 3328416 w 3328416"/>
              <a:gd name="connsiteY5-160" fmla="*/ 3558781 h 3558781"/>
              <a:gd name="connsiteX6-161" fmla="*/ 0 w 3328416"/>
              <a:gd name="connsiteY6-162" fmla="*/ 3558781 h 3558781"/>
              <a:gd name="connsiteX7-163" fmla="*/ 0 w 3328416"/>
              <a:gd name="connsiteY7-164" fmla="*/ 1765 h 3558781"/>
              <a:gd name="connsiteX0-165" fmla="*/ 0 w 3328416"/>
              <a:gd name="connsiteY0-166" fmla="*/ 1765 h 3558781"/>
              <a:gd name="connsiteX1-167" fmla="*/ 1189736 w 3328416"/>
              <a:gd name="connsiteY1-168" fmla="*/ 0 h 3558781"/>
              <a:gd name="connsiteX2-169" fmla="*/ 1672336 w 3328416"/>
              <a:gd name="connsiteY2-170" fmla="*/ 461011 h 3558781"/>
              <a:gd name="connsiteX3-171" fmla="*/ 2134616 w 3328416"/>
              <a:gd name="connsiteY3-172" fmla="*/ 1 h 3558781"/>
              <a:gd name="connsiteX4-173" fmla="*/ 3328416 w 3328416"/>
              <a:gd name="connsiteY4-174" fmla="*/ 1765 h 3558781"/>
              <a:gd name="connsiteX5-175" fmla="*/ 3328416 w 3328416"/>
              <a:gd name="connsiteY5-176" fmla="*/ 3558781 h 3558781"/>
              <a:gd name="connsiteX6-177" fmla="*/ 0 w 3328416"/>
              <a:gd name="connsiteY6-178" fmla="*/ 3558781 h 3558781"/>
              <a:gd name="connsiteX7-179" fmla="*/ 0 w 3328416"/>
              <a:gd name="connsiteY7-180" fmla="*/ 1765 h 3558781"/>
              <a:gd name="connsiteX0-181" fmla="*/ 0 w 3328416"/>
              <a:gd name="connsiteY0-182" fmla="*/ 1765 h 3558781"/>
              <a:gd name="connsiteX1-183" fmla="*/ 1189736 w 3328416"/>
              <a:gd name="connsiteY1-184" fmla="*/ 0 h 3558781"/>
              <a:gd name="connsiteX2-185" fmla="*/ 1672336 w 3328416"/>
              <a:gd name="connsiteY2-186" fmla="*/ 461011 h 3558781"/>
              <a:gd name="connsiteX3-187" fmla="*/ 2134616 w 3328416"/>
              <a:gd name="connsiteY3-188" fmla="*/ 1 h 3558781"/>
              <a:gd name="connsiteX4-189" fmla="*/ 3328416 w 3328416"/>
              <a:gd name="connsiteY4-190" fmla="*/ 1765 h 3558781"/>
              <a:gd name="connsiteX5-191" fmla="*/ 3328416 w 3328416"/>
              <a:gd name="connsiteY5-192" fmla="*/ 3558781 h 3558781"/>
              <a:gd name="connsiteX6-193" fmla="*/ 0 w 3328416"/>
              <a:gd name="connsiteY6-194" fmla="*/ 3558781 h 3558781"/>
              <a:gd name="connsiteX7-195" fmla="*/ 0 w 3328416"/>
              <a:gd name="connsiteY7-196" fmla="*/ 1765 h 3558781"/>
              <a:gd name="connsiteX0-197" fmla="*/ 0 w 3328416"/>
              <a:gd name="connsiteY0-198" fmla="*/ 1765 h 3558781"/>
              <a:gd name="connsiteX1-199" fmla="*/ 1189736 w 3328416"/>
              <a:gd name="connsiteY1-200" fmla="*/ 0 h 3558781"/>
              <a:gd name="connsiteX2-201" fmla="*/ 1672336 w 3328416"/>
              <a:gd name="connsiteY2-202" fmla="*/ 461011 h 3558781"/>
              <a:gd name="connsiteX3-203" fmla="*/ 2134616 w 3328416"/>
              <a:gd name="connsiteY3-204" fmla="*/ 1 h 3558781"/>
              <a:gd name="connsiteX4-205" fmla="*/ 3328416 w 3328416"/>
              <a:gd name="connsiteY4-206" fmla="*/ 1765 h 3558781"/>
              <a:gd name="connsiteX5-207" fmla="*/ 3328416 w 3328416"/>
              <a:gd name="connsiteY5-208" fmla="*/ 3558781 h 3558781"/>
              <a:gd name="connsiteX6-209" fmla="*/ 0 w 3328416"/>
              <a:gd name="connsiteY6-210" fmla="*/ 3558781 h 3558781"/>
              <a:gd name="connsiteX7-211" fmla="*/ 0 w 3328416"/>
              <a:gd name="connsiteY7-212" fmla="*/ 1765 h 3558781"/>
              <a:gd name="connsiteX0-213" fmla="*/ 0 w 3328416"/>
              <a:gd name="connsiteY0-214" fmla="*/ 1765 h 3558781"/>
              <a:gd name="connsiteX1-215" fmla="*/ 1189736 w 3328416"/>
              <a:gd name="connsiteY1-216" fmla="*/ 0 h 3558781"/>
              <a:gd name="connsiteX2-217" fmla="*/ 1672336 w 3328416"/>
              <a:gd name="connsiteY2-218" fmla="*/ 461011 h 3558781"/>
              <a:gd name="connsiteX3-219" fmla="*/ 2134616 w 3328416"/>
              <a:gd name="connsiteY3-220" fmla="*/ 1 h 3558781"/>
              <a:gd name="connsiteX4-221" fmla="*/ 3328416 w 3328416"/>
              <a:gd name="connsiteY4-222" fmla="*/ 1765 h 3558781"/>
              <a:gd name="connsiteX5-223" fmla="*/ 3328416 w 3328416"/>
              <a:gd name="connsiteY5-224" fmla="*/ 3558781 h 3558781"/>
              <a:gd name="connsiteX6-225" fmla="*/ 0 w 3328416"/>
              <a:gd name="connsiteY6-226" fmla="*/ 3558781 h 3558781"/>
              <a:gd name="connsiteX7-227" fmla="*/ 0 w 3328416"/>
              <a:gd name="connsiteY7-228" fmla="*/ 1765 h 3558781"/>
              <a:gd name="connsiteX0-229" fmla="*/ 0 w 3328416"/>
              <a:gd name="connsiteY0-230" fmla="*/ 1765 h 3558781"/>
              <a:gd name="connsiteX1-231" fmla="*/ 1189736 w 3328416"/>
              <a:gd name="connsiteY1-232" fmla="*/ 0 h 3558781"/>
              <a:gd name="connsiteX2-233" fmla="*/ 1672336 w 3328416"/>
              <a:gd name="connsiteY2-234" fmla="*/ 461011 h 3558781"/>
              <a:gd name="connsiteX3-235" fmla="*/ 2134616 w 3328416"/>
              <a:gd name="connsiteY3-236" fmla="*/ 1 h 3558781"/>
              <a:gd name="connsiteX4-237" fmla="*/ 3328416 w 3328416"/>
              <a:gd name="connsiteY4-238" fmla="*/ 1765 h 3558781"/>
              <a:gd name="connsiteX5-239" fmla="*/ 3328416 w 3328416"/>
              <a:gd name="connsiteY5-240" fmla="*/ 3558781 h 3558781"/>
              <a:gd name="connsiteX6-241" fmla="*/ 0 w 3328416"/>
              <a:gd name="connsiteY6-242" fmla="*/ 3558781 h 3558781"/>
              <a:gd name="connsiteX7-243" fmla="*/ 0 w 3328416"/>
              <a:gd name="connsiteY7-244" fmla="*/ 1765 h 35587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0" name="Text Placeholder 51"/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5" name="Picture Placeholder 62"/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50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-1" fmla="*/ 0 w 3328416"/>
              <a:gd name="connsiteY0-2" fmla="*/ 495 h 3557511"/>
              <a:gd name="connsiteX1-3" fmla="*/ 1184910 w 3328416"/>
              <a:gd name="connsiteY1-4" fmla="*/ 0 h 3557511"/>
              <a:gd name="connsiteX2-5" fmla="*/ 3328416 w 3328416"/>
              <a:gd name="connsiteY2-6" fmla="*/ 495 h 3557511"/>
              <a:gd name="connsiteX3-7" fmla="*/ 3328416 w 3328416"/>
              <a:gd name="connsiteY3-8" fmla="*/ 3557511 h 3557511"/>
              <a:gd name="connsiteX4-9" fmla="*/ 0 w 3328416"/>
              <a:gd name="connsiteY4-10" fmla="*/ 3557511 h 3557511"/>
              <a:gd name="connsiteX5" fmla="*/ 0 w 3328416"/>
              <a:gd name="connsiteY5" fmla="*/ 495 h 3557511"/>
              <a:gd name="connsiteX0-11" fmla="*/ 0 w 3328416"/>
              <a:gd name="connsiteY0-12" fmla="*/ 495 h 3557511"/>
              <a:gd name="connsiteX1-13" fmla="*/ 1184910 w 3328416"/>
              <a:gd name="connsiteY1-14" fmla="*/ 0 h 3557511"/>
              <a:gd name="connsiteX2-15" fmla="*/ 2133600 w 3328416"/>
              <a:gd name="connsiteY2-16" fmla="*/ 1 h 3557511"/>
              <a:gd name="connsiteX3-17" fmla="*/ 3328416 w 3328416"/>
              <a:gd name="connsiteY3-18" fmla="*/ 495 h 3557511"/>
              <a:gd name="connsiteX4-19" fmla="*/ 3328416 w 3328416"/>
              <a:gd name="connsiteY4-20" fmla="*/ 3557511 h 3557511"/>
              <a:gd name="connsiteX5-21" fmla="*/ 0 w 3328416"/>
              <a:gd name="connsiteY5-22" fmla="*/ 3557511 h 3557511"/>
              <a:gd name="connsiteX6" fmla="*/ 0 w 3328416"/>
              <a:gd name="connsiteY6" fmla="*/ 495 h 3557511"/>
              <a:gd name="connsiteX0-23" fmla="*/ 0 w 3328416"/>
              <a:gd name="connsiteY0-24" fmla="*/ 495 h 3557511"/>
              <a:gd name="connsiteX1-25" fmla="*/ 1184910 w 3328416"/>
              <a:gd name="connsiteY1-26" fmla="*/ 0 h 3557511"/>
              <a:gd name="connsiteX2-27" fmla="*/ 1642110 w 3328416"/>
              <a:gd name="connsiteY2-28" fmla="*/ 476251 h 3557511"/>
              <a:gd name="connsiteX3-29" fmla="*/ 2133600 w 3328416"/>
              <a:gd name="connsiteY3-30" fmla="*/ 1 h 3557511"/>
              <a:gd name="connsiteX4-31" fmla="*/ 3328416 w 3328416"/>
              <a:gd name="connsiteY4-32" fmla="*/ 495 h 3557511"/>
              <a:gd name="connsiteX5-33" fmla="*/ 3328416 w 3328416"/>
              <a:gd name="connsiteY5-34" fmla="*/ 3557511 h 3557511"/>
              <a:gd name="connsiteX6-35" fmla="*/ 0 w 3328416"/>
              <a:gd name="connsiteY6-36" fmla="*/ 3557511 h 3557511"/>
              <a:gd name="connsiteX7" fmla="*/ 0 w 3328416"/>
              <a:gd name="connsiteY7" fmla="*/ 495 h 3557511"/>
              <a:gd name="connsiteX0-37" fmla="*/ 0 w 3328416"/>
              <a:gd name="connsiteY0-38" fmla="*/ 495 h 3557511"/>
              <a:gd name="connsiteX1-39" fmla="*/ 1184910 w 3328416"/>
              <a:gd name="connsiteY1-40" fmla="*/ 0 h 3557511"/>
              <a:gd name="connsiteX2-41" fmla="*/ 1672590 w 3328416"/>
              <a:gd name="connsiteY2-42" fmla="*/ 457201 h 3557511"/>
              <a:gd name="connsiteX3-43" fmla="*/ 2133600 w 3328416"/>
              <a:gd name="connsiteY3-44" fmla="*/ 1 h 3557511"/>
              <a:gd name="connsiteX4-45" fmla="*/ 3328416 w 3328416"/>
              <a:gd name="connsiteY4-46" fmla="*/ 495 h 3557511"/>
              <a:gd name="connsiteX5-47" fmla="*/ 3328416 w 3328416"/>
              <a:gd name="connsiteY5-48" fmla="*/ 3557511 h 3557511"/>
              <a:gd name="connsiteX6-49" fmla="*/ 0 w 3328416"/>
              <a:gd name="connsiteY6-50" fmla="*/ 3557511 h 3557511"/>
              <a:gd name="connsiteX7-51" fmla="*/ 0 w 3328416"/>
              <a:gd name="connsiteY7-52" fmla="*/ 495 h 3557511"/>
              <a:gd name="connsiteX0-53" fmla="*/ 0 w 3328416"/>
              <a:gd name="connsiteY0-54" fmla="*/ 495 h 3557511"/>
              <a:gd name="connsiteX1-55" fmla="*/ 1184910 w 3328416"/>
              <a:gd name="connsiteY1-56" fmla="*/ 0 h 3557511"/>
              <a:gd name="connsiteX2-57" fmla="*/ 1672590 w 3328416"/>
              <a:gd name="connsiteY2-58" fmla="*/ 457201 h 3557511"/>
              <a:gd name="connsiteX3-59" fmla="*/ 2133600 w 3328416"/>
              <a:gd name="connsiteY3-60" fmla="*/ 1 h 3557511"/>
              <a:gd name="connsiteX4-61" fmla="*/ 3328416 w 3328416"/>
              <a:gd name="connsiteY4-62" fmla="*/ 495 h 3557511"/>
              <a:gd name="connsiteX5-63" fmla="*/ 3328416 w 3328416"/>
              <a:gd name="connsiteY5-64" fmla="*/ 3557511 h 3557511"/>
              <a:gd name="connsiteX6-65" fmla="*/ 0 w 3328416"/>
              <a:gd name="connsiteY6-66" fmla="*/ 3557511 h 3557511"/>
              <a:gd name="connsiteX7-67" fmla="*/ 0 w 3328416"/>
              <a:gd name="connsiteY7-68" fmla="*/ 495 h 3557511"/>
              <a:gd name="connsiteX0-69" fmla="*/ 0 w 3328416"/>
              <a:gd name="connsiteY0-70" fmla="*/ 495 h 3557511"/>
              <a:gd name="connsiteX1-71" fmla="*/ 1184910 w 3328416"/>
              <a:gd name="connsiteY1-72" fmla="*/ 0 h 3557511"/>
              <a:gd name="connsiteX2-73" fmla="*/ 1672590 w 3328416"/>
              <a:gd name="connsiteY2-74" fmla="*/ 457201 h 3557511"/>
              <a:gd name="connsiteX3-75" fmla="*/ 2133600 w 3328416"/>
              <a:gd name="connsiteY3-76" fmla="*/ 1 h 3557511"/>
              <a:gd name="connsiteX4-77" fmla="*/ 3328416 w 3328416"/>
              <a:gd name="connsiteY4-78" fmla="*/ 495 h 3557511"/>
              <a:gd name="connsiteX5-79" fmla="*/ 3328416 w 3328416"/>
              <a:gd name="connsiteY5-80" fmla="*/ 3557511 h 3557511"/>
              <a:gd name="connsiteX6-81" fmla="*/ 0 w 3328416"/>
              <a:gd name="connsiteY6-82" fmla="*/ 3557511 h 3557511"/>
              <a:gd name="connsiteX7-83" fmla="*/ 0 w 3328416"/>
              <a:gd name="connsiteY7-84" fmla="*/ 495 h 3557511"/>
              <a:gd name="connsiteX0-85" fmla="*/ 0 w 3328416"/>
              <a:gd name="connsiteY0-86" fmla="*/ 495 h 3557511"/>
              <a:gd name="connsiteX1-87" fmla="*/ 1184910 w 3328416"/>
              <a:gd name="connsiteY1-88" fmla="*/ 0 h 3557511"/>
              <a:gd name="connsiteX2-89" fmla="*/ 1672590 w 3328416"/>
              <a:gd name="connsiteY2-90" fmla="*/ 457201 h 3557511"/>
              <a:gd name="connsiteX3-91" fmla="*/ 2133600 w 3328416"/>
              <a:gd name="connsiteY3-92" fmla="*/ 1 h 3557511"/>
              <a:gd name="connsiteX4-93" fmla="*/ 3328416 w 3328416"/>
              <a:gd name="connsiteY4-94" fmla="*/ 495 h 3557511"/>
              <a:gd name="connsiteX5-95" fmla="*/ 3328416 w 3328416"/>
              <a:gd name="connsiteY5-96" fmla="*/ 3557511 h 3557511"/>
              <a:gd name="connsiteX6-97" fmla="*/ 0 w 3328416"/>
              <a:gd name="connsiteY6-98" fmla="*/ 3557511 h 3557511"/>
              <a:gd name="connsiteX7-99" fmla="*/ 0 w 3328416"/>
              <a:gd name="connsiteY7-100" fmla="*/ 495 h 3557511"/>
              <a:gd name="connsiteX0-101" fmla="*/ 0 w 3328416"/>
              <a:gd name="connsiteY0-102" fmla="*/ 495 h 3557511"/>
              <a:gd name="connsiteX1-103" fmla="*/ 1184910 w 3328416"/>
              <a:gd name="connsiteY1-104" fmla="*/ 0 h 3557511"/>
              <a:gd name="connsiteX2-105" fmla="*/ 1672590 w 3328416"/>
              <a:gd name="connsiteY2-106" fmla="*/ 457201 h 3557511"/>
              <a:gd name="connsiteX3-107" fmla="*/ 2133600 w 3328416"/>
              <a:gd name="connsiteY3-108" fmla="*/ 1 h 3557511"/>
              <a:gd name="connsiteX4-109" fmla="*/ 3328416 w 3328416"/>
              <a:gd name="connsiteY4-110" fmla="*/ 495 h 3557511"/>
              <a:gd name="connsiteX5-111" fmla="*/ 3328416 w 3328416"/>
              <a:gd name="connsiteY5-112" fmla="*/ 3557511 h 3557511"/>
              <a:gd name="connsiteX6-113" fmla="*/ 0 w 3328416"/>
              <a:gd name="connsiteY6-114" fmla="*/ 3557511 h 3557511"/>
              <a:gd name="connsiteX7-115" fmla="*/ 0 w 3328416"/>
              <a:gd name="connsiteY7-116" fmla="*/ 495 h 35575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  <a:cxn ang="0">
                <a:pos x="connsiteX6-35" y="connsiteY6-36"/>
              </a:cxn>
              <a:cxn ang="0">
                <a:pos x="connsiteX7-51" y="connsiteY7-52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345" indent="-347345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Oval 2"/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/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/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/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/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08760" y="831101"/>
            <a:ext cx="6527800" cy="2628053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08760" y="3556431"/>
            <a:ext cx="6527800" cy="189321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7048" y="327989"/>
            <a:ext cx="4550664" cy="2453773"/>
          </a:xfrm>
        </p:spPr>
        <p:txBody>
          <a:bodyPr tIns="0" anchor="b" anchorCtr="0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45336" y="2846832"/>
            <a:ext cx="4550664" cy="2314448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/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/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/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/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/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/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/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/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5600" y="1699591"/>
            <a:ext cx="6400800" cy="284497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895600" y="4598948"/>
            <a:ext cx="6400800" cy="847695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add subtitle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70215" y="741458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70215" y="2301902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3"/>
            <a:ext cx="4011087" cy="148093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401108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to add picture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/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/>
          <p:cNvSpPr/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33" name="Image 4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57" name="Text Placeholder 54"/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56" name="Text Placeholder 54"/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14" name="Text Placeholder 18"/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5" name="Text Placeholder 20"/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Picture Placeholder 16"/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Picture Placeholder 16"/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16" name="Text Placeholder 18"/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18" name="Text Placeholder 20"/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Picture Placeholder 16"/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5" name="Text Placeholder 18"/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Picture Placeholder 16"/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9" name="Picture Placeholder 16"/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Picture Placeholder 16"/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0938" y="457200"/>
            <a:ext cx="3200400" cy="24450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</p:sldLayoutIdLst>
  <p:hf hdr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69574"/>
            <a:ext cx="5385816" cy="3139970"/>
          </a:xfrm>
        </p:spPr>
        <p:txBody>
          <a:bodyPr/>
          <a:lstStyle/>
          <a:p>
            <a:r>
              <a:rPr lang="en-US" b="0" err="1">
                <a:solidFill>
                  <a:srgbClr val="1F2C8F"/>
                </a:solidFill>
                <a:ea typeface="+mj-lt"/>
                <a:cs typeface="+mj-lt"/>
              </a:rPr>
              <a:t>.Net</a:t>
            </a:r>
            <a:r>
              <a:rPr lang="en-US" b="0">
                <a:solidFill>
                  <a:srgbClr val="1F2C8F"/>
                </a:solidFill>
                <a:ea typeface="+mj-lt"/>
                <a:cs typeface="+mj-lt"/>
              </a:rPr>
              <a:t> </a:t>
            </a:r>
            <a:r>
              <a:rPr lang="en-US" b="0" err="1">
                <a:solidFill>
                  <a:srgbClr val="1F2C8F"/>
                </a:solidFill>
                <a:ea typeface="+mj-lt"/>
                <a:cs typeface="+mj-lt"/>
              </a:rPr>
              <a:t>TraiNING</a:t>
            </a:r>
            <a:r>
              <a:rPr lang="en-IN" altLang="en-US" b="0" err="1">
                <a:solidFill>
                  <a:srgbClr val="1F2C8F"/>
                </a:solidFill>
                <a:ea typeface="+mj-lt"/>
                <a:cs typeface="+mj-lt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255267"/>
            <a:ext cx="3493008" cy="1644724"/>
          </a:xfrm>
        </p:spPr>
        <p:txBody>
          <a:bodyPr/>
          <a:lstStyle/>
          <a:p>
            <a:endParaRPr lang="en-US">
              <a:cs typeface="Sabon Next LT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88" y="-865238"/>
            <a:ext cx="5693664" cy="2580596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788" y="1714977"/>
            <a:ext cx="5693664" cy="31221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b="1"/>
              <a:t>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altLang="en-US" sz="1665">
                <a:latin typeface="Sabon Next LT"/>
                <a:ea typeface="Calibri" panose="020F0502020204030204"/>
                <a:cs typeface="Calibri" panose="020F0502020204030204"/>
              </a:rPr>
              <a:t>declaration and defination 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338529" y="2578270"/>
            <a:ext cx="5693664" cy="3122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345" indent="-347345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345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345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dirty="0"/>
              <a:t>Object Oriented Programming 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1600" dirty="0">
                <a:cs typeface="Sabon Next LT"/>
              </a:rPr>
              <a:t>Class , Object, Constructor</a:t>
            </a:r>
            <a:endParaRPr lang="en-IN" altLang="en-US" dirty="0">
              <a:cs typeface="Sabon Next LT"/>
            </a:endParaRPr>
          </a:p>
          <a:p>
            <a:pPr lvl="1"/>
            <a:r>
              <a:rPr lang="en-IN" altLang="en-US" sz="1650" dirty="0">
                <a:latin typeface="Sabon Next LT"/>
                <a:ea typeface="Calibri" panose="020F0502020204030204"/>
                <a:cs typeface="Calibri" panose="020F0502020204030204"/>
              </a:rPr>
              <a:t>Encapsulation</a:t>
            </a:r>
          </a:p>
          <a:p>
            <a:pPr marL="0" lvl="1"/>
            <a:r>
              <a:rPr lang="en-IN" altLang="en-US" sz="1650" dirty="0">
                <a:latin typeface="Sabon Next LT"/>
                <a:ea typeface="Calibri" panose="020F0502020204030204"/>
                <a:cs typeface="Calibri" panose="020F0502020204030204"/>
                <a:sym typeface="+mn-ea"/>
              </a:rPr>
              <a:t>Abstractions</a:t>
            </a:r>
            <a:endParaRPr lang="en-IN" altLang="en-US" sz="1650">
              <a:latin typeface="Sabon Next LT"/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IN" altLang="en-US" sz="1650" dirty="0">
                <a:latin typeface="Sabon Next LT"/>
                <a:ea typeface="Calibri" panose="020F0502020204030204"/>
                <a:cs typeface="Calibri" panose="020F0502020204030204"/>
              </a:rPr>
              <a:t>Inheritance</a:t>
            </a:r>
          </a:p>
          <a:p>
            <a:pPr marL="400050" lvl="1"/>
            <a:r>
              <a:rPr lang="en-IN" altLang="en-US" sz="1650" dirty="0">
                <a:latin typeface="Sabon Next LT"/>
                <a:ea typeface="Calibri" panose="020F0502020204030204"/>
                <a:cs typeface="Calibri" panose="020F0502020204030204"/>
              </a:rPr>
              <a:t>Pol</a:t>
            </a:r>
            <a:r>
              <a:rPr lang="en-US" altLang="en-IN" sz="1650" dirty="0">
                <a:latin typeface="Sabon Next LT"/>
                <a:ea typeface="Calibri" panose="020F0502020204030204"/>
                <a:cs typeface="Calibri" panose="020F0502020204030204"/>
              </a:rPr>
              <a:t>y</a:t>
            </a:r>
            <a:r>
              <a:rPr lang="en-IN" altLang="en-US" sz="1650" dirty="0">
                <a:latin typeface="Sabon Next LT"/>
                <a:ea typeface="Calibri" panose="020F0502020204030204"/>
                <a:cs typeface="Calibri" panose="020F0502020204030204"/>
              </a:rPr>
              <a:t>morphism</a:t>
            </a:r>
          </a:p>
          <a:p>
            <a:endParaRPr lang="en-IN" altLang="en-US" sz="2000">
              <a:latin typeface="Sabon Next LT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46159" y="871513"/>
            <a:ext cx="8131879" cy="4977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US" sz="1300" b="1">
                <a:solidFill>
                  <a:schemeClr val="tx1"/>
                </a:solidFill>
                <a:latin typeface="Sabon Next LT"/>
                <a:cs typeface="Sabon Next LT"/>
              </a:rPr>
              <a:t>A method is a code block that contains a series of statements and performs a specific task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US" sz="1300" b="1">
                <a:solidFill>
                  <a:schemeClr val="tx1"/>
                </a:solidFill>
                <a:latin typeface="Sabon Next LT"/>
                <a:cs typeface="Sabon Next LT"/>
              </a:rPr>
              <a:t>Method Declaration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IN" altLang="en-US" sz="1300" b="1">
                <a:solidFill>
                  <a:schemeClr val="tx1"/>
                </a:solidFill>
                <a:latin typeface="Sabon Next LT"/>
                <a:cs typeface="Sabon Next LT"/>
              </a:rPr>
              <a:t>void function</a:t>
            </a:r>
            <a:endParaRPr lang="en-US" sz="1300" b="1">
              <a:solidFill>
                <a:schemeClr val="tx1"/>
              </a:solidFill>
              <a:latin typeface="Sabon Next LT"/>
              <a:cs typeface="Sabon Next LT"/>
            </a:endParaRPr>
          </a:p>
          <a:p>
            <a:pPr marL="285750" indent="-285750">
              <a:buFont typeface="Arial" panose="020B0604020202020204"/>
              <a:buChar char="•"/>
            </a:pPr>
            <a:r>
              <a:rPr lang="en-US" sz="1300" b="1">
                <a:solidFill>
                  <a:schemeClr val="tx1"/>
                </a:solidFill>
                <a:latin typeface="Sabon Next LT"/>
                <a:cs typeface="Sabon Next LT"/>
              </a:rPr>
              <a:t>Return Type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US" sz="1300" b="1">
                <a:solidFill>
                  <a:schemeClr val="tx1"/>
                </a:solidFill>
                <a:latin typeface="Sabon Next LT"/>
                <a:cs typeface="Sabon Next LT"/>
              </a:rPr>
              <a:t>Parameters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IN" altLang="en-US" sz="1300" b="1">
                <a:solidFill>
                  <a:schemeClr val="tx1"/>
                </a:solidFill>
                <a:latin typeface="Sabon Next LT"/>
                <a:cs typeface="Sabon Next LT"/>
              </a:rPr>
              <a:t>return statement </a:t>
            </a:r>
          </a:p>
          <a:p>
            <a:pPr marL="285750" indent="-285750">
              <a:buFont typeface="Arial" panose="020B0604020202020204"/>
              <a:buChar char="•"/>
            </a:pPr>
            <a:endParaRPr lang="en-IN" altLang="en-US" sz="1300" b="1">
              <a:solidFill>
                <a:schemeClr val="tx1"/>
              </a:solidFill>
              <a:latin typeface="Sabon Next LT"/>
              <a:cs typeface="Sabon Next LT"/>
            </a:endParaRPr>
          </a:p>
          <a:p>
            <a:pPr marL="285750" indent="-285750">
              <a:buFont typeface="Arial" panose="020B0604020202020204"/>
              <a:buChar char="•"/>
            </a:pPr>
            <a:endParaRPr lang="en-IN" altLang="en-US" sz="1300" b="1">
              <a:solidFill>
                <a:schemeClr val="tx1"/>
              </a:solidFill>
              <a:latin typeface="Sabon Next LT"/>
              <a:cs typeface="Sabon Next 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00337" y="-50977"/>
            <a:ext cx="6197250" cy="726911"/>
          </a:xfrm>
        </p:spPr>
        <p:txBody>
          <a:bodyPr/>
          <a:lstStyle/>
          <a:p>
            <a:r>
              <a:rPr lang="en-IN" altLang="en-US" sz="1600">
                <a:latin typeface="Arial Black" panose="020B0A04020102020204"/>
                <a:ea typeface="+mj-lt"/>
                <a:cs typeface="Sabon Next LT"/>
              </a:rPr>
              <a:t>Functions and Debugging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2691765"/>
            <a:ext cx="5237480" cy="14751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30270" y="1000760"/>
            <a:ext cx="8382635" cy="48558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/>
              <a:buChar char="•"/>
            </a:pPr>
            <a:r>
              <a:rPr lang="en-IN" altLang="en-US" sz="1600" b="1">
                <a:solidFill>
                  <a:srgbClr val="374151"/>
                </a:solidFill>
                <a:latin typeface="Sabon Next LT"/>
                <a:cs typeface="Sabon Next LT"/>
              </a:rPr>
              <a:t>object-oriented programming is about creating objects that contain both data and methods.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IN" altLang="en-US" sz="1600" b="1">
                <a:solidFill>
                  <a:srgbClr val="374151"/>
                </a:solidFill>
                <a:latin typeface="Sabon Next LT"/>
                <a:cs typeface="Sabon Next LT"/>
              </a:rPr>
              <a:t>class 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IN" altLang="en-US" sz="1600" b="1">
                <a:solidFill>
                  <a:srgbClr val="374151"/>
                </a:solidFill>
                <a:latin typeface="Sabon Next LT"/>
                <a:cs typeface="Sabon Next LT"/>
              </a:rPr>
              <a:t>object 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IN" altLang="en-US" sz="1600" b="1">
                <a:solidFill>
                  <a:srgbClr val="374151"/>
                </a:solidFill>
                <a:latin typeface="Sabon Next LT"/>
                <a:cs typeface="Sabon Next LT"/>
              </a:rPr>
              <a:t>Access modifier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IN" altLang="en-US" sz="1600" b="1">
                <a:solidFill>
                  <a:srgbClr val="374151"/>
                </a:solidFill>
                <a:latin typeface="Sabon Next LT"/>
                <a:cs typeface="Sabon Next LT"/>
              </a:rPr>
              <a:t>Encapsulation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IN" altLang="en-US" sz="1600" b="1">
                <a:solidFill>
                  <a:srgbClr val="374151"/>
                </a:solidFill>
                <a:latin typeface="Sabon Next LT"/>
                <a:cs typeface="Sabon Next LT"/>
              </a:rPr>
              <a:t>Abstraction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IN" altLang="en-US" sz="1600" b="1">
                <a:solidFill>
                  <a:srgbClr val="374151"/>
                </a:solidFill>
                <a:latin typeface="Sabon Next LT"/>
                <a:cs typeface="Sabon Next LT"/>
              </a:rPr>
              <a:t>Inheritance</a:t>
            </a:r>
          </a:p>
          <a:p>
            <a:pPr marL="285750" indent="-285750">
              <a:buFont typeface="Arial" panose="020B0604020202020204"/>
              <a:buChar char="•"/>
            </a:pPr>
            <a:r>
              <a:rPr lang="en-IN" altLang="en-US" sz="1600" b="1">
                <a:solidFill>
                  <a:srgbClr val="374151"/>
                </a:solidFill>
                <a:latin typeface="Sabon Next LT"/>
                <a:cs typeface="Sabon Next LT"/>
              </a:rPr>
              <a:t>Polymorphism</a:t>
            </a:r>
          </a:p>
          <a:p>
            <a:pPr marL="457200" lvl="1" indent="0">
              <a:buFont typeface="Arial" panose="020B0604020202020204"/>
              <a:buNone/>
            </a:pPr>
            <a:endParaRPr lang="en-IN" altLang="en-US" sz="1600" b="1">
              <a:solidFill>
                <a:srgbClr val="374151"/>
              </a:solidFill>
              <a:latin typeface="Sabon Next LT"/>
              <a:cs typeface="Sabon Next 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42824" y="127364"/>
            <a:ext cx="6197250" cy="726911"/>
          </a:xfrm>
        </p:spPr>
        <p:txBody>
          <a:bodyPr/>
          <a:lstStyle/>
          <a:p>
            <a:r>
              <a:rPr lang="en-IN" altLang="en-US" sz="1600">
                <a:latin typeface="Arial Black" panose="020B0A04020102020204"/>
                <a:ea typeface="+mj-lt"/>
                <a:cs typeface="Sabon Next LT"/>
              </a:rPr>
              <a:t>Object Oriented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17855" y="171450"/>
            <a:ext cx="10664825" cy="416560"/>
          </a:xfrm>
        </p:spPr>
        <p:txBody>
          <a:bodyPr/>
          <a:lstStyle/>
          <a:p>
            <a:pPr algn="l"/>
            <a:r>
              <a:rPr lang="en-IN" altLang="en-US" sz="1600"/>
              <a:t>Constructor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539750" y="588010"/>
            <a:ext cx="11118850" cy="2326640"/>
          </a:xfrm>
        </p:spPr>
        <p:txBody>
          <a:bodyPr>
            <a:normAutofit lnSpcReduction="10000"/>
          </a:bodyPr>
          <a:lstStyle/>
          <a:p>
            <a:r>
              <a:rPr lang="en-US"/>
              <a:t>A constructor is a</a:t>
            </a:r>
            <a:r>
              <a:rPr lang="en-IN" altLang="en-US"/>
              <a:t> </a:t>
            </a:r>
            <a:r>
              <a:rPr lang="en-US"/>
              <a:t>special method</a:t>
            </a:r>
            <a:r>
              <a:rPr lang="en-IN" altLang="en-US"/>
              <a:t> </a:t>
            </a:r>
            <a:r>
              <a:rPr lang="en-US"/>
              <a:t>that is used to initialize objects.</a:t>
            </a:r>
          </a:p>
          <a:p>
            <a:r>
              <a:rPr lang="en-IN" altLang="en-US"/>
              <a:t>The advantage of a constructor, is that it is called when an object of a class is created.</a:t>
            </a:r>
          </a:p>
          <a:p>
            <a:r>
              <a:rPr lang="en-IN" altLang="en-US"/>
              <a:t>It can be used to set initial values for fields</a:t>
            </a:r>
          </a:p>
          <a:p>
            <a:r>
              <a:rPr lang="en-IN" altLang="en-US"/>
              <a:t>types : </a:t>
            </a:r>
          </a:p>
          <a:p>
            <a:r>
              <a:rPr lang="en-IN" altLang="en-US"/>
              <a:t>Default Constructor</a:t>
            </a:r>
          </a:p>
          <a:p>
            <a:r>
              <a:rPr lang="en-IN" altLang="en-US"/>
              <a:t>Parameterized Constructor</a:t>
            </a:r>
          </a:p>
          <a:p>
            <a:r>
              <a:rPr lang="en-IN" altLang="en-US"/>
              <a:t>Copy Constructor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640965" y="17087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0" y="1641475"/>
            <a:ext cx="7514590" cy="508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10" y="546537"/>
            <a:ext cx="7132566" cy="705161"/>
          </a:xfrm>
        </p:spPr>
        <p:txBody>
          <a:bodyPr/>
          <a:lstStyle/>
          <a:p>
            <a:r>
              <a:rPr lang="en-IN" altLang="en-US" sz="4000"/>
              <a:t>Access Modifiers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438475" y="457199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82295" y="1633855"/>
            <a:ext cx="11151235" cy="44640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7345" indent="-347345"/>
            <a:r>
              <a:rPr lang="en-US" sz="2000" b="1" u="sng">
                <a:latin typeface="Bahnschrift SemiLight SemiConde" charset="0"/>
                <a:cs typeface="Bahnschrift SemiLight SemiConde" charset="0"/>
              </a:rPr>
              <a:t>Public</a:t>
            </a:r>
            <a:r>
              <a:rPr lang="en-IN" altLang="en-US" sz="2000" b="1" u="sng">
                <a:latin typeface="Bahnschrift SemiLight SemiConde" charset="0"/>
                <a:cs typeface="Bahnschrift SemiLight SemiConde" charset="0"/>
              </a:rPr>
              <a:t> (public ):</a:t>
            </a:r>
          </a:p>
          <a:p>
            <a:pPr marL="804545" lvl="1" indent="-347345"/>
            <a:r>
              <a:rPr lang="en-US" sz="1800">
                <a:latin typeface="Bahnschrift SemiLight SemiConde" charset="0"/>
                <a:cs typeface="Bahnschrift SemiLight SemiConde" charset="0"/>
              </a:rPr>
              <a:t>Members declared as public are accessible from any other code in the same assembly or another assembly that references it.</a:t>
            </a:r>
          </a:p>
          <a:p>
            <a:pPr marL="804545" lvl="1" indent="-347345"/>
            <a:endParaRPr lang="en-US" sz="1800">
              <a:latin typeface="Bahnschrift SemiLight SemiConde" charset="0"/>
              <a:cs typeface="Bahnschrift SemiLight SemiConde" charset="0"/>
            </a:endParaRPr>
          </a:p>
          <a:p>
            <a:pPr marL="347345" indent="-347345"/>
            <a:r>
              <a:rPr lang="en-US" sz="2000" b="1" u="sng">
                <a:latin typeface="Bahnschrift SemiLight SemiConde" charset="0"/>
                <a:cs typeface="Bahnschrift SemiLight SemiConde" charset="0"/>
              </a:rPr>
              <a:t>Private (private):</a:t>
            </a:r>
          </a:p>
          <a:p>
            <a:pPr marL="804545" lvl="1" indent="-347345"/>
            <a:r>
              <a:rPr lang="en-US" sz="1800">
                <a:latin typeface="Bahnschrift SemiLight SemiConde" charset="0"/>
                <a:cs typeface="Bahnschrift SemiLight SemiConde" charset="0"/>
              </a:rPr>
              <a:t>Members declared as private are only accessible within the same class or struct.</a:t>
            </a:r>
          </a:p>
          <a:p>
            <a:pPr marL="804545" lvl="1" indent="-347345"/>
            <a:endParaRPr lang="en-US" sz="1800">
              <a:latin typeface="Bahnschrift SemiLight SemiConde" charset="0"/>
              <a:cs typeface="Bahnschrift SemiLight SemiConde" charset="0"/>
            </a:endParaRPr>
          </a:p>
          <a:p>
            <a:pPr marL="347345" indent="-347345"/>
            <a:r>
              <a:rPr lang="en-US" sz="2000" b="1" u="sng">
                <a:latin typeface="Bahnschrift SemiLight SemiConde" charset="0"/>
                <a:cs typeface="Bahnschrift SemiLight SemiConde" charset="0"/>
              </a:rPr>
              <a:t>Protected (protected):</a:t>
            </a:r>
          </a:p>
          <a:p>
            <a:pPr marL="804545" lvl="1" indent="-347345"/>
            <a:r>
              <a:rPr lang="en-US" sz="1800">
                <a:latin typeface="Bahnschrift SemiLight SemiConde" charset="0"/>
                <a:cs typeface="Bahnschrift SemiLight SemiConde" charset="0"/>
              </a:rPr>
              <a:t>Members declared as protected are accessible within the same class or struct and by derived classes.</a:t>
            </a:r>
          </a:p>
          <a:p>
            <a:pPr marL="804545" lvl="1" indent="-347345"/>
            <a:endParaRPr lang="en-US" sz="1800">
              <a:latin typeface="Bahnschrift SemiLight SemiConde" charset="0"/>
              <a:cs typeface="Bahnschrift SemiLight SemiConde" charset="0"/>
            </a:endParaRPr>
          </a:p>
          <a:p>
            <a:pPr marL="347345" indent="-347345"/>
            <a:r>
              <a:rPr lang="en-US" sz="2000" b="1" u="sng">
                <a:latin typeface="Bahnschrift SemiLight SemiConde" charset="0"/>
                <a:cs typeface="Bahnschrift SemiLight SemiConde" charset="0"/>
              </a:rPr>
              <a:t>Internal (internal):</a:t>
            </a:r>
          </a:p>
          <a:p>
            <a:pPr marL="804545" lvl="1" indent="-347345"/>
            <a:r>
              <a:rPr lang="en-US" sz="1800">
                <a:latin typeface="Bahnschrift SemiLight SemiConde" charset="0"/>
                <a:cs typeface="Bahnschrift SemiLight SemiConde" charset="0"/>
              </a:rPr>
              <a:t>Members declared as internal are accessible within the same assembly but not from another assembly.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720465" y="-278765"/>
            <a:ext cx="6196965" cy="990600"/>
          </a:xfrm>
        </p:spPr>
        <p:txBody>
          <a:bodyPr/>
          <a:lstStyle/>
          <a:p>
            <a:r>
              <a:rPr lang="en-IN" altLang="en-US" sz="1800">
                <a:latin typeface="Arial Black" panose="020B0A04020102020204"/>
                <a:ea typeface="+mj-lt"/>
                <a:cs typeface="Sabon Next LT"/>
              </a:rPr>
              <a:t>Encapsulation 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985" y="1790700"/>
            <a:ext cx="6047105" cy="427545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720465" y="713740"/>
            <a:ext cx="78733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latin typeface="Bahnschrift SemiLight SemiConde" charset="0"/>
                <a:cs typeface="Bahnschrift SemiLight SemiConde" charset="0"/>
              </a:rPr>
              <a:t>Encapsulation is the concept of bundling data (attributes) and methods (functions) that operate on the data into a single unit known as a class.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40"/>
            <a:ext cx="10487660" cy="965835"/>
          </a:xfrm>
        </p:spPr>
        <p:txBody>
          <a:bodyPr/>
          <a:lstStyle/>
          <a:p>
            <a:r>
              <a:rPr lang="en-IN" altLang="en-US" sz="3200"/>
              <a:t>Assignment 1 -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470025"/>
            <a:ext cx="7806055" cy="4523740"/>
          </a:xfrm>
        </p:spPr>
        <p:txBody>
          <a:bodyPr>
            <a:normAutofit fontScale="60000"/>
          </a:bodyPr>
          <a:lstStyle/>
          <a:p>
            <a:r>
              <a:rPr lang="en-US"/>
              <a:t>mini-project that involves CRUD (Create, Read, Update, Delete) operations using a list, for and foreach loops, if-else statements, and a switch case in C#. In this project, we'll create a basic task list application.</a:t>
            </a:r>
          </a:p>
          <a:p>
            <a:endParaRPr lang="en-US"/>
          </a:p>
          <a:p>
            <a:r>
              <a:rPr lang="en-US"/>
              <a:t>Project Description: Simple Task List Application</a:t>
            </a:r>
          </a:p>
          <a:p>
            <a:endParaRPr lang="en-US"/>
          </a:p>
          <a:p>
            <a:r>
              <a:rPr lang="en-US"/>
              <a:t>Features:</a:t>
            </a:r>
          </a:p>
          <a:p>
            <a:endParaRPr lang="en-US"/>
          </a:p>
          <a:p>
            <a:r>
              <a:rPr lang="en-US"/>
              <a:t>Create a task: Add a new task with a title </a:t>
            </a:r>
          </a:p>
          <a:p>
            <a:r>
              <a:rPr lang="en-US"/>
              <a:t>Read tasks: Display the list of tasks with their titles and descriptions.</a:t>
            </a:r>
          </a:p>
          <a:p>
            <a:r>
              <a:rPr lang="en-US"/>
              <a:t>Update a task: Modify the title or description of an existing task.</a:t>
            </a:r>
          </a:p>
          <a:p>
            <a:r>
              <a:rPr lang="en-US"/>
              <a:t>Delete a task: Remove a task from the list.</a:t>
            </a:r>
          </a:p>
          <a:p>
            <a:r>
              <a:rPr lang="en-US"/>
              <a:t>Exit: Exit the application.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A2E91F6705F84D8F65797EDB1454B0" ma:contentTypeVersion="17" ma:contentTypeDescription="Create a new document." ma:contentTypeScope="" ma:versionID="0efea33ea252cc142cd05a52efea3c00">
  <xsd:schema xmlns:xsd="http://www.w3.org/2001/XMLSchema" xmlns:xs="http://www.w3.org/2001/XMLSchema" xmlns:p="http://schemas.microsoft.com/office/2006/metadata/properties" xmlns:ns2="8a94cefb-58e5-4f93-b9ad-b490419ee6a7" xmlns:ns3="f6a9a790-c78b-41c4-8130-0462048013bd" targetNamespace="http://schemas.microsoft.com/office/2006/metadata/properties" ma:root="true" ma:fieldsID="15f724d603f3fef84de3fba5d42aeb21" ns2:_="" ns3:_="">
    <xsd:import namespace="8a94cefb-58e5-4f93-b9ad-b490419ee6a7"/>
    <xsd:import namespace="f6a9a790-c78b-41c4-8130-0462048013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94cefb-58e5-4f93-b9ad-b490419ee6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0b762f1c-5201-4b7d-a246-a8d0d5a24f8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a9a790-c78b-41c4-8130-0462048013b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cd527270-d58f-499b-934d-1688cddccbf5}" ma:internalName="TaxCatchAll" ma:showField="CatchAllData" ma:web="f6a9a790-c78b-41c4-8130-0462048013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a94cefb-58e5-4f93-b9ad-b490419ee6a7" xsi:nil="true"/>
    <SharedWithUsers xmlns="f6a9a790-c78b-41c4-8130-0462048013bd">
      <UserInfo>
        <DisplayName>Rukshar Khanam</DisplayName>
        <AccountId>18</AccountId>
        <AccountType/>
      </UserInfo>
    </SharedWithUsers>
    <lcf76f155ced4ddcb4097134ff3c332f xmlns="8a94cefb-58e5-4f93-b9ad-b490419ee6a7">
      <Terms xmlns="http://schemas.microsoft.com/office/infopath/2007/PartnerControls"/>
    </lcf76f155ced4ddcb4097134ff3c332f>
    <TaxCatchAll xmlns="f6a9a790-c78b-41c4-8130-0462048013b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8BA8C17-32DA-40EC-8055-DF0A62F1A12A}">
  <ds:schemaRefs/>
</ds:datastoreItem>
</file>

<file path=customXml/itemProps2.xml><?xml version="1.0" encoding="utf-8"?>
<ds:datastoreItem xmlns:ds="http://schemas.openxmlformats.org/officeDocument/2006/customXml" ds:itemID="{A4D542F6-3184-4387-BE39-8DA735EB5504}">
  <ds:schemaRefs/>
</ds:datastoreItem>
</file>

<file path=customXml/itemProps3.xml><?xml version="1.0" encoding="utf-8"?>
<ds:datastoreItem xmlns:ds="http://schemas.openxmlformats.org/officeDocument/2006/customXml" ds:itemID="{5117FA41-AE03-4A0A-A9B0-817CABD0947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5716</Words>
  <Application>Microsoft Office PowerPoint</Application>
  <PresentationFormat>Widescreen</PresentationFormat>
  <Paragraphs>175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Custom</vt:lpstr>
      <vt:lpstr>1_Custom</vt:lpstr>
      <vt:lpstr>.Net TraiNING </vt:lpstr>
      <vt:lpstr>AGENDA</vt:lpstr>
      <vt:lpstr>Functions and Debugging</vt:lpstr>
      <vt:lpstr>Object Oriented Programming</vt:lpstr>
      <vt:lpstr>Constructor</vt:lpstr>
      <vt:lpstr>Access Modifiers</vt:lpstr>
      <vt:lpstr>Encapsulation </vt:lpstr>
      <vt:lpstr>Assignment 1 - Project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PayalNimse</cp:lastModifiedBy>
  <cp:revision>19</cp:revision>
  <dcterms:created xsi:type="dcterms:W3CDTF">2023-10-27T04:14:00Z</dcterms:created>
  <dcterms:modified xsi:type="dcterms:W3CDTF">2024-05-10T11:03:29Z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0x0101009BA2E91F6705F84D8F65797EDB1454B0</vt:lpwstr>
  </property>
  <property fmtid="{D5CDD505-2E9C-101B-9397-08002B2CF9AE}" pid="3" name="MediaServiceImageTags">
    <vt:lpwstr/>
  </property>
  <property fmtid="{D5CDD505-2E9C-101B-9397-08002B2CF9AE}" pid="4" name="ICV">
    <vt:lpwstr>5F3A32310D0D4D7686F2FB1B5791E559_12</vt:lpwstr>
  </property>
  <property fmtid="{D5CDD505-2E9C-101B-9397-08002B2CF9AE}" pid="5" name="KSOProductBuildVer">
    <vt:lpwstr>1033-12.2.0.16731</vt:lpwstr>
  </property>
</Properties>
</file>