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8" r:id="rId5"/>
    <p:sldId id="279" r:id="rId6"/>
    <p:sldId id="280" r:id="rId7"/>
    <p:sldId id="294" r:id="rId8"/>
    <p:sldId id="284" r:id="rId9"/>
    <p:sldId id="295" r:id="rId10"/>
    <p:sldId id="315" r:id="rId11"/>
    <p:sldId id="310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10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886" userDrawn="1">
          <p15:clr>
            <a:srgbClr val="A4A3A4"/>
          </p15:clr>
        </p15:guide>
        <p15:guide id="6" orient="horz" pos="211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441" userDrawn="1">
          <p15:clr>
            <a:srgbClr val="A4A3A4"/>
          </p15:clr>
        </p15:guide>
        <p15:guide id="10" orient="horz" pos="149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48" userDrawn="1">
          <p15:clr>
            <a:srgbClr val="A4A3A4"/>
          </p15:clr>
        </p15:guide>
        <p15:guide id="15" pos="2098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996" userDrawn="1">
          <p15:clr>
            <a:srgbClr val="A4A3A4"/>
          </p15:clr>
        </p15:guide>
        <p15:guide id="19" pos="4375" userDrawn="1">
          <p15:clr>
            <a:srgbClr val="A4A3A4"/>
          </p15:clr>
        </p15:guide>
        <p15:guide id="20" pos="4921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05388-204A-8E36-BF5B-FA3CD999A06A}" v="9" dt="2024-05-15T17:59:38.827"/>
    <p1510:client id="{C75F1FEF-4441-4EC0-F393-4B43F4578057}" v="99" dt="2024-05-15T18:42:33.898"/>
  </p1510:revLst>
</p1510:revInfo>
</file>

<file path=ppt/tableStyles.xml><?xml version="1.0" encoding="utf-8"?>
<a:tblStyleLst xmlns:a="http://schemas.openxmlformats.org/drawingml/2006/main" def="{5DA37D80-6434-44D0-A028-1B22A696006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10"/>
        <p:guide orient="horz" pos="2616"/>
        <p:guide orient="horz" pos="3264"/>
        <p:guide pos="6886"/>
        <p:guide orient="horz" pos="2116"/>
        <p:guide orient="horz" pos="4008"/>
        <p:guide orient="horz" pos="1152"/>
        <p:guide orient="horz" pos="2441"/>
        <p:guide orient="horz" pos="1492"/>
        <p:guide pos="7680"/>
        <p:guide pos="6696"/>
        <p:guide pos="1008"/>
        <p:guide pos="1548"/>
        <p:guide pos="2098"/>
        <p:guide pos="2760"/>
        <p:guide pos="3288"/>
        <p:guide pos="3996"/>
        <p:guide pos="4375"/>
        <p:guide pos="4921"/>
        <p:guide pos="5544"/>
        <p:guide pos="6072"/>
        <p:guide orient="horz" pos="960"/>
        <p:guide pos="5256"/>
        <p:guide pos="728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qrafatema Inamdar" userId="S::iqra.inamdar@centralogic.net::556718d5-ca01-430b-9108-bdf422150e7b" providerId="AD" clId="Web-{C75F1FEF-4441-4EC0-F393-4B43F4578057}"/>
    <pc:docChg chg="delSld modSld">
      <pc:chgData name="Iqrafatema Inamdar" userId="S::iqra.inamdar@centralogic.net::556718d5-ca01-430b-9108-bdf422150e7b" providerId="AD" clId="Web-{C75F1FEF-4441-4EC0-F393-4B43F4578057}" dt="2024-05-15T18:42:33.898" v="100" actId="14100"/>
      <pc:docMkLst>
        <pc:docMk/>
      </pc:docMkLst>
      <pc:sldChg chg="modSp">
        <pc:chgData name="Iqrafatema Inamdar" userId="S::iqra.inamdar@centralogic.net::556718d5-ca01-430b-9108-bdf422150e7b" providerId="AD" clId="Web-{C75F1FEF-4441-4EC0-F393-4B43F4578057}" dt="2024-05-15T18:05:17.704" v="2" actId="20577"/>
        <pc:sldMkLst>
          <pc:docMk/>
          <pc:sldMk cId="0" sldId="278"/>
        </pc:sldMkLst>
        <pc:spChg chg="mod">
          <ac:chgData name="Iqrafatema Inamdar" userId="S::iqra.inamdar@centralogic.net::556718d5-ca01-430b-9108-bdf422150e7b" providerId="AD" clId="Web-{C75F1FEF-4441-4EC0-F393-4B43F4578057}" dt="2024-05-15T18:05:17.704" v="2" actId="20577"/>
          <ac:spMkLst>
            <pc:docMk/>
            <pc:sldMk cId="0" sldId="278"/>
            <ac:spMk id="2" creationId="{00000000-0000-0000-0000-000000000000}"/>
          </ac:spMkLst>
        </pc:spChg>
      </pc:sldChg>
      <pc:sldChg chg="delSp modSp">
        <pc:chgData name="Iqrafatema Inamdar" userId="S::iqra.inamdar@centralogic.net::556718d5-ca01-430b-9108-bdf422150e7b" providerId="AD" clId="Web-{C75F1FEF-4441-4EC0-F393-4B43F4578057}" dt="2024-05-15T18:42:27.288" v="99" actId="20577"/>
        <pc:sldMkLst>
          <pc:docMk/>
          <pc:sldMk cId="0" sldId="279"/>
        </pc:sldMkLst>
        <pc:spChg chg="mod">
          <ac:chgData name="Iqrafatema Inamdar" userId="S::iqra.inamdar@centralogic.net::556718d5-ca01-430b-9108-bdf422150e7b" providerId="AD" clId="Web-{C75F1FEF-4441-4EC0-F393-4B43F4578057}" dt="2024-05-15T18:42:27.288" v="99" actId="20577"/>
          <ac:spMkLst>
            <pc:docMk/>
            <pc:sldMk cId="0" sldId="279"/>
            <ac:spMk id="3" creationId="{00000000-0000-0000-0000-000000000000}"/>
          </ac:spMkLst>
        </pc:spChg>
        <pc:spChg chg="del mod">
          <ac:chgData name="Iqrafatema Inamdar" userId="S::iqra.inamdar@centralogic.net::556718d5-ca01-430b-9108-bdf422150e7b" providerId="AD" clId="Web-{C75F1FEF-4441-4EC0-F393-4B43F4578057}" dt="2024-05-15T18:08:24.489" v="43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Iqrafatema Inamdar" userId="S::iqra.inamdar@centralogic.net::556718d5-ca01-430b-9108-bdf422150e7b" providerId="AD" clId="Web-{C75F1FEF-4441-4EC0-F393-4B43F4578057}" dt="2024-05-15T18:42:33.898" v="100" actId="14100"/>
        <pc:sldMkLst>
          <pc:docMk/>
          <pc:sldMk cId="0" sldId="280"/>
        </pc:sldMkLst>
        <pc:picChg chg="mod">
          <ac:chgData name="Iqrafatema Inamdar" userId="S::iqra.inamdar@centralogic.net::556718d5-ca01-430b-9108-bdf422150e7b" providerId="AD" clId="Web-{C75F1FEF-4441-4EC0-F393-4B43F4578057}" dt="2024-05-15T18:42:33.898" v="100" actId="14100"/>
          <ac:picMkLst>
            <pc:docMk/>
            <pc:sldMk cId="0" sldId="280"/>
            <ac:picMk id="3" creationId="{00000000-0000-0000-0000-000000000000}"/>
          </ac:picMkLst>
        </pc:picChg>
      </pc:sldChg>
      <pc:sldChg chg="addSp delSp modSp">
        <pc:chgData name="Iqrafatema Inamdar" userId="S::iqra.inamdar@centralogic.net::556718d5-ca01-430b-9108-bdf422150e7b" providerId="AD" clId="Web-{C75F1FEF-4441-4EC0-F393-4B43F4578057}" dt="2024-05-15T18:41:42.693" v="97"/>
        <pc:sldMkLst>
          <pc:docMk/>
          <pc:sldMk cId="0" sldId="284"/>
        </pc:sldMkLst>
        <pc:picChg chg="del">
          <ac:chgData name="Iqrafatema Inamdar" userId="S::iqra.inamdar@centralogic.net::556718d5-ca01-430b-9108-bdf422150e7b" providerId="AD" clId="Web-{C75F1FEF-4441-4EC0-F393-4B43F4578057}" dt="2024-05-15T18:41:26.412" v="94"/>
          <ac:picMkLst>
            <pc:docMk/>
            <pc:sldMk cId="0" sldId="284"/>
            <ac:picMk id="3" creationId="{00000000-0000-0000-0000-000000000000}"/>
          </ac:picMkLst>
        </pc:picChg>
        <pc:picChg chg="add del mod">
          <ac:chgData name="Iqrafatema Inamdar" userId="S::iqra.inamdar@centralogic.net::556718d5-ca01-430b-9108-bdf422150e7b" providerId="AD" clId="Web-{C75F1FEF-4441-4EC0-F393-4B43F4578057}" dt="2024-05-15T18:41:23.771" v="93"/>
          <ac:picMkLst>
            <pc:docMk/>
            <pc:sldMk cId="0" sldId="284"/>
            <ac:picMk id="4" creationId="{054F0E0C-297D-23D4-FB39-6468F9009E5D}"/>
          </ac:picMkLst>
        </pc:picChg>
        <pc:picChg chg="add mod">
          <ac:chgData name="Iqrafatema Inamdar" userId="S::iqra.inamdar@centralogic.net::556718d5-ca01-430b-9108-bdf422150e7b" providerId="AD" clId="Web-{C75F1FEF-4441-4EC0-F393-4B43F4578057}" dt="2024-05-15T18:41:42.693" v="97"/>
          <ac:picMkLst>
            <pc:docMk/>
            <pc:sldMk cId="0" sldId="284"/>
            <ac:picMk id="5" creationId="{0933C1EA-28EE-CEFB-B2FE-793065AD6932}"/>
          </ac:picMkLst>
        </pc:picChg>
      </pc:sldChg>
      <pc:sldChg chg="delSp modSp">
        <pc:chgData name="Iqrafatema Inamdar" userId="S::iqra.inamdar@centralogic.net::556718d5-ca01-430b-9108-bdf422150e7b" providerId="AD" clId="Web-{C75F1FEF-4441-4EC0-F393-4B43F4578057}" dt="2024-05-15T18:11:47.994" v="86" actId="1076"/>
        <pc:sldMkLst>
          <pc:docMk/>
          <pc:sldMk cId="0" sldId="295"/>
        </pc:sldMkLst>
        <pc:spChg chg="del">
          <ac:chgData name="Iqrafatema Inamdar" userId="S::iqra.inamdar@centralogic.net::556718d5-ca01-430b-9108-bdf422150e7b" providerId="AD" clId="Web-{C75F1FEF-4441-4EC0-F393-4B43F4578057}" dt="2024-05-15T18:07:55.504" v="36"/>
          <ac:spMkLst>
            <pc:docMk/>
            <pc:sldMk cId="0" sldId="295"/>
            <ac:spMk id="8" creationId="{00000000-0000-0000-0000-000000000000}"/>
          </ac:spMkLst>
        </pc:spChg>
        <pc:picChg chg="mod">
          <ac:chgData name="Iqrafatema Inamdar" userId="S::iqra.inamdar@centralogic.net::556718d5-ca01-430b-9108-bdf422150e7b" providerId="AD" clId="Web-{C75F1FEF-4441-4EC0-F393-4B43F4578057}" dt="2024-05-15T18:11:47.994" v="86" actId="1076"/>
          <ac:picMkLst>
            <pc:docMk/>
            <pc:sldMk cId="0" sldId="295"/>
            <ac:picMk id="2" creationId="{00000000-0000-0000-0000-000000000000}"/>
          </ac:picMkLst>
        </pc:picChg>
        <pc:picChg chg="del">
          <ac:chgData name="Iqrafatema Inamdar" userId="S::iqra.inamdar@centralogic.net::556718d5-ca01-430b-9108-bdf422150e7b" providerId="AD" clId="Web-{C75F1FEF-4441-4EC0-F393-4B43F4578057}" dt="2024-05-15T18:07:48.363" v="35"/>
          <ac:picMkLst>
            <pc:docMk/>
            <pc:sldMk cId="0" sldId="295"/>
            <ac:picMk id="6" creationId="{00000000-0000-0000-0000-000000000000}"/>
          </ac:picMkLst>
        </pc:picChg>
      </pc:sldChg>
      <pc:sldChg chg="del">
        <pc:chgData name="Iqrafatema Inamdar" userId="S::iqra.inamdar@centralogic.net::556718d5-ca01-430b-9108-bdf422150e7b" providerId="AD" clId="Web-{C75F1FEF-4441-4EC0-F393-4B43F4578057}" dt="2024-05-15T18:38:04.204" v="88"/>
        <pc:sldMkLst>
          <pc:docMk/>
          <pc:sldMk cId="3365140037" sldId="311"/>
        </pc:sldMkLst>
      </pc:sldChg>
      <pc:sldChg chg="del">
        <pc:chgData name="Iqrafatema Inamdar" userId="S::iqra.inamdar@centralogic.net::556718d5-ca01-430b-9108-bdf422150e7b" providerId="AD" clId="Web-{C75F1FEF-4441-4EC0-F393-4B43F4578057}" dt="2024-05-15T18:38:08.845" v="89"/>
        <pc:sldMkLst>
          <pc:docMk/>
          <pc:sldMk cId="3136311253" sldId="312"/>
        </pc:sldMkLst>
      </pc:sldChg>
      <pc:sldChg chg="del">
        <pc:chgData name="Iqrafatema Inamdar" userId="S::iqra.inamdar@centralogic.net::556718d5-ca01-430b-9108-bdf422150e7b" providerId="AD" clId="Web-{C75F1FEF-4441-4EC0-F393-4B43F4578057}" dt="2024-05-15T18:38:12.282" v="90"/>
        <pc:sldMkLst>
          <pc:docMk/>
          <pc:sldMk cId="2995443539" sldId="313"/>
        </pc:sldMkLst>
      </pc:sldChg>
      <pc:sldChg chg="del">
        <pc:chgData name="Iqrafatema Inamdar" userId="S::iqra.inamdar@centralogic.net::556718d5-ca01-430b-9108-bdf422150e7b" providerId="AD" clId="Web-{C75F1FEF-4441-4EC0-F393-4B43F4578057}" dt="2024-05-15T18:38:15.142" v="91"/>
        <pc:sldMkLst>
          <pc:docMk/>
          <pc:sldMk cId="706417809" sldId="314"/>
        </pc:sldMkLst>
      </pc:sldChg>
      <pc:sldChg chg="modSp del">
        <pc:chgData name="Iqrafatema Inamdar" userId="S::iqra.inamdar@centralogic.net::556718d5-ca01-430b-9108-bdf422150e7b" providerId="AD" clId="Web-{C75F1FEF-4441-4EC0-F393-4B43F4578057}" dt="2024-05-15T18:41:56.147" v="98"/>
        <pc:sldMkLst>
          <pc:docMk/>
          <pc:sldMk cId="558721843" sldId="316"/>
        </pc:sldMkLst>
        <pc:spChg chg="mod">
          <ac:chgData name="Iqrafatema Inamdar" userId="S::iqra.inamdar@centralogic.net::556718d5-ca01-430b-9108-bdf422150e7b" providerId="AD" clId="Web-{C75F1FEF-4441-4EC0-F393-4B43F4578057}" dt="2024-05-15T18:12:00.244" v="87" actId="1076"/>
          <ac:spMkLst>
            <pc:docMk/>
            <pc:sldMk cId="558721843" sldId="316"/>
            <ac:spMk id="7" creationId="{1D48A361-D74C-E938-A8B7-00E09861EA4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6257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46257 w 2011680"/>
              <a:gd name="connsiteY1-14" fmla="*/ 0 h 2826771"/>
              <a:gd name="connsiteX2-15" fmla="*/ 1358727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46257 w 2011680"/>
              <a:gd name="connsiteY1-26" fmla="*/ 0 h 2826771"/>
              <a:gd name="connsiteX2-27" fmla="*/ 1010112 w 2011680"/>
              <a:gd name="connsiteY2-28" fmla="*/ 0 h 2826771"/>
              <a:gd name="connsiteX3-29" fmla="*/ 1358727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46257 w 2011680"/>
              <a:gd name="connsiteY1-40" fmla="*/ 0 h 2826771"/>
              <a:gd name="connsiteX2-41" fmla="*/ 1012017 w 2011680"/>
              <a:gd name="connsiteY2-42" fmla="*/ 335280 h 2826771"/>
              <a:gd name="connsiteX3-43" fmla="*/ 1358727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46257 w 2011680"/>
              <a:gd name="connsiteY1-56" fmla="*/ 0 h 2826771"/>
              <a:gd name="connsiteX2-57" fmla="*/ 1012017 w 2011680"/>
              <a:gd name="connsiteY2-58" fmla="*/ 335280 h 2826771"/>
              <a:gd name="connsiteX3-59" fmla="*/ 1358727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46257 w 2011680"/>
              <a:gd name="connsiteY1-72" fmla="*/ 0 h 2826771"/>
              <a:gd name="connsiteX2-73" fmla="*/ 1012017 w 2011680"/>
              <a:gd name="connsiteY2-74" fmla="*/ 335280 h 2826771"/>
              <a:gd name="connsiteX3-75" fmla="*/ 1358727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46257 w 2011680"/>
              <a:gd name="connsiteY1-88" fmla="*/ 0 h 2826771"/>
              <a:gd name="connsiteX2-89" fmla="*/ 1012017 w 2011680"/>
              <a:gd name="connsiteY2-90" fmla="*/ 335280 h 2826771"/>
              <a:gd name="connsiteX3-91" fmla="*/ 1358727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46257 w 2011680"/>
              <a:gd name="connsiteY1-104" fmla="*/ 0 h 2826771"/>
              <a:gd name="connsiteX2-105" fmla="*/ 1012017 w 2011680"/>
              <a:gd name="connsiteY2-106" fmla="*/ 335280 h 2826771"/>
              <a:gd name="connsiteX3-107" fmla="*/ 1358727 w 2011680"/>
              <a:gd name="connsiteY3-108" fmla="*/ 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  <a:gd name="connsiteX0-117" fmla="*/ 0 w 2011680"/>
              <a:gd name="connsiteY0-118" fmla="*/ 1598 h 2826771"/>
              <a:gd name="connsiteX1-119" fmla="*/ 646257 w 2011680"/>
              <a:gd name="connsiteY1-120" fmla="*/ 0 h 2826771"/>
              <a:gd name="connsiteX2-121" fmla="*/ 1012017 w 2011680"/>
              <a:gd name="connsiteY2-122" fmla="*/ 335280 h 2826771"/>
              <a:gd name="connsiteX3-123" fmla="*/ 1358727 w 2011680"/>
              <a:gd name="connsiteY3-124" fmla="*/ 0 h 2826771"/>
              <a:gd name="connsiteX4-125" fmla="*/ 2011680 w 2011680"/>
              <a:gd name="connsiteY4-126" fmla="*/ 1598 h 2826771"/>
              <a:gd name="connsiteX5-127" fmla="*/ 2011680 w 2011680"/>
              <a:gd name="connsiteY5-128" fmla="*/ 2826771 h 2826771"/>
              <a:gd name="connsiteX6-129" fmla="*/ 0 w 2011680"/>
              <a:gd name="connsiteY6-130" fmla="*/ 2826771 h 2826771"/>
              <a:gd name="connsiteX7-131" fmla="*/ 0 w 2011680"/>
              <a:gd name="connsiteY7-132" fmla="*/ 1598 h 2826771"/>
              <a:gd name="connsiteX0-133" fmla="*/ 0 w 2011680"/>
              <a:gd name="connsiteY0-134" fmla="*/ 1598 h 2826771"/>
              <a:gd name="connsiteX1-135" fmla="*/ 646257 w 2011680"/>
              <a:gd name="connsiteY1-136" fmla="*/ 0 h 2826771"/>
              <a:gd name="connsiteX2-137" fmla="*/ 1012017 w 2011680"/>
              <a:gd name="connsiteY2-138" fmla="*/ 335280 h 2826771"/>
              <a:gd name="connsiteX3-139" fmla="*/ 1358727 w 2011680"/>
              <a:gd name="connsiteY3-140" fmla="*/ 0 h 2826771"/>
              <a:gd name="connsiteX4-141" fmla="*/ 2011680 w 2011680"/>
              <a:gd name="connsiteY4-142" fmla="*/ 1598 h 2826771"/>
              <a:gd name="connsiteX5-143" fmla="*/ 2011680 w 2011680"/>
              <a:gd name="connsiteY5-144" fmla="*/ 2826771 h 2826771"/>
              <a:gd name="connsiteX6-145" fmla="*/ 0 w 2011680"/>
              <a:gd name="connsiteY6-146" fmla="*/ 2826771 h 2826771"/>
              <a:gd name="connsiteX7-147" fmla="*/ 0 w 2011680"/>
              <a:gd name="connsiteY7-148" fmla="*/ 1598 h 2826771"/>
              <a:gd name="connsiteX0-149" fmla="*/ 0 w 2011680"/>
              <a:gd name="connsiteY0-150" fmla="*/ 1598 h 2826771"/>
              <a:gd name="connsiteX1-151" fmla="*/ 646257 w 2011680"/>
              <a:gd name="connsiteY1-152" fmla="*/ 0 h 2826771"/>
              <a:gd name="connsiteX2-153" fmla="*/ 1012017 w 2011680"/>
              <a:gd name="connsiteY2-154" fmla="*/ 335280 h 2826771"/>
              <a:gd name="connsiteX3-155" fmla="*/ 1358727 w 2011680"/>
              <a:gd name="connsiteY3-156" fmla="*/ 0 h 2826771"/>
              <a:gd name="connsiteX4-157" fmla="*/ 2011680 w 2011680"/>
              <a:gd name="connsiteY4-158" fmla="*/ 1598 h 2826771"/>
              <a:gd name="connsiteX5-159" fmla="*/ 2011680 w 2011680"/>
              <a:gd name="connsiteY5-160" fmla="*/ 2826771 h 2826771"/>
              <a:gd name="connsiteX6-161" fmla="*/ 0 w 2011680"/>
              <a:gd name="connsiteY6-162" fmla="*/ 2826771 h 2826771"/>
              <a:gd name="connsiteX7-163" fmla="*/ 0 w 2011680"/>
              <a:gd name="connsiteY7-164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4646 h 2829819"/>
              <a:gd name="connsiteX1-3" fmla="*/ 994434 w 2011680"/>
              <a:gd name="connsiteY1-4" fmla="*/ 0 h 2829819"/>
              <a:gd name="connsiteX2-5" fmla="*/ 2011680 w 2011680"/>
              <a:gd name="connsiteY2-6" fmla="*/ 4646 h 2829819"/>
              <a:gd name="connsiteX3-7" fmla="*/ 2011680 w 2011680"/>
              <a:gd name="connsiteY3-8" fmla="*/ 2829819 h 2829819"/>
              <a:gd name="connsiteX4-9" fmla="*/ 0 w 2011680"/>
              <a:gd name="connsiteY4-10" fmla="*/ 2829819 h 2829819"/>
              <a:gd name="connsiteX5" fmla="*/ 0 w 2011680"/>
              <a:gd name="connsiteY5" fmla="*/ 4646 h 2829819"/>
              <a:gd name="connsiteX0-11" fmla="*/ 0 w 2011680"/>
              <a:gd name="connsiteY0-12" fmla="*/ 4646 h 2829819"/>
              <a:gd name="connsiteX1-13" fmla="*/ 994434 w 2011680"/>
              <a:gd name="connsiteY1-14" fmla="*/ 0 h 2829819"/>
              <a:gd name="connsiteX2-15" fmla="*/ 2011680 w 2011680"/>
              <a:gd name="connsiteY2-16" fmla="*/ 4646 h 2829819"/>
              <a:gd name="connsiteX3-17" fmla="*/ 2011680 w 2011680"/>
              <a:gd name="connsiteY3-18" fmla="*/ 2829819 h 2829819"/>
              <a:gd name="connsiteX4-19" fmla="*/ 0 w 2011680"/>
              <a:gd name="connsiteY4-20" fmla="*/ 2829819 h 2829819"/>
              <a:gd name="connsiteX5-21" fmla="*/ 0 w 2011680"/>
              <a:gd name="connsiteY5-22" fmla="*/ 4646 h 2829819"/>
              <a:gd name="connsiteX0-23" fmla="*/ 0 w 2011680"/>
              <a:gd name="connsiteY0-24" fmla="*/ 4646 h 2829819"/>
              <a:gd name="connsiteX1-25" fmla="*/ 994434 w 2011680"/>
              <a:gd name="connsiteY1-26" fmla="*/ 0 h 2829819"/>
              <a:gd name="connsiteX2-27" fmla="*/ 2011680 w 2011680"/>
              <a:gd name="connsiteY2-28" fmla="*/ 4646 h 2829819"/>
              <a:gd name="connsiteX3-29" fmla="*/ 2011680 w 2011680"/>
              <a:gd name="connsiteY3-30" fmla="*/ 2829819 h 2829819"/>
              <a:gd name="connsiteX4-31" fmla="*/ 0 w 2011680"/>
              <a:gd name="connsiteY4-32" fmla="*/ 2829819 h 2829819"/>
              <a:gd name="connsiteX5-33" fmla="*/ 0 w 2011680"/>
              <a:gd name="connsiteY5-34" fmla="*/ 4646 h 2829819"/>
              <a:gd name="connsiteX0-35" fmla="*/ 0 w 2011680"/>
              <a:gd name="connsiteY0-36" fmla="*/ 4646 h 2829819"/>
              <a:gd name="connsiteX1-37" fmla="*/ 994434 w 2011680"/>
              <a:gd name="connsiteY1-38" fmla="*/ 0 h 2829819"/>
              <a:gd name="connsiteX2-39" fmla="*/ 1362480 w 2011680"/>
              <a:gd name="connsiteY2-40" fmla="*/ 3048 h 2829819"/>
              <a:gd name="connsiteX3-41" fmla="*/ 2011680 w 2011680"/>
              <a:gd name="connsiteY3-42" fmla="*/ 4646 h 2829819"/>
              <a:gd name="connsiteX4-43" fmla="*/ 2011680 w 2011680"/>
              <a:gd name="connsiteY4-44" fmla="*/ 2829819 h 2829819"/>
              <a:gd name="connsiteX5-45" fmla="*/ 0 w 2011680"/>
              <a:gd name="connsiteY5-46" fmla="*/ 2829819 h 2829819"/>
              <a:gd name="connsiteX6" fmla="*/ 0 w 2011680"/>
              <a:gd name="connsiteY6" fmla="*/ 4646 h 2829819"/>
              <a:gd name="connsiteX0-47" fmla="*/ 0 w 2011680"/>
              <a:gd name="connsiteY0-48" fmla="*/ 4646 h 2829819"/>
              <a:gd name="connsiteX1-49" fmla="*/ 651915 w 2011680"/>
              <a:gd name="connsiteY1-50" fmla="*/ 1143 h 2829819"/>
              <a:gd name="connsiteX2-51" fmla="*/ 994434 w 2011680"/>
              <a:gd name="connsiteY2-52" fmla="*/ 0 h 2829819"/>
              <a:gd name="connsiteX3-53" fmla="*/ 1362480 w 2011680"/>
              <a:gd name="connsiteY3-54" fmla="*/ 3048 h 2829819"/>
              <a:gd name="connsiteX4-55" fmla="*/ 2011680 w 2011680"/>
              <a:gd name="connsiteY4-56" fmla="*/ 4646 h 2829819"/>
              <a:gd name="connsiteX5-57" fmla="*/ 2011680 w 2011680"/>
              <a:gd name="connsiteY5-58" fmla="*/ 2829819 h 2829819"/>
              <a:gd name="connsiteX6-59" fmla="*/ 0 w 2011680"/>
              <a:gd name="connsiteY6-60" fmla="*/ 2829819 h 2829819"/>
              <a:gd name="connsiteX7" fmla="*/ 0 w 2011680"/>
              <a:gd name="connsiteY7" fmla="*/ 4646 h 2829819"/>
              <a:gd name="connsiteX0-61" fmla="*/ 0 w 2011680"/>
              <a:gd name="connsiteY0-62" fmla="*/ 3503 h 2828676"/>
              <a:gd name="connsiteX1-63" fmla="*/ 651915 w 2011680"/>
              <a:gd name="connsiteY1-64" fmla="*/ 0 h 2828676"/>
              <a:gd name="connsiteX2-65" fmla="*/ 1005864 w 2011680"/>
              <a:gd name="connsiteY2-66" fmla="*/ 336042 h 2828676"/>
              <a:gd name="connsiteX3-67" fmla="*/ 1362480 w 2011680"/>
              <a:gd name="connsiteY3-68" fmla="*/ 1905 h 2828676"/>
              <a:gd name="connsiteX4-69" fmla="*/ 2011680 w 2011680"/>
              <a:gd name="connsiteY4-70" fmla="*/ 3503 h 2828676"/>
              <a:gd name="connsiteX5-71" fmla="*/ 2011680 w 2011680"/>
              <a:gd name="connsiteY5-72" fmla="*/ 2828676 h 2828676"/>
              <a:gd name="connsiteX6-73" fmla="*/ 0 w 2011680"/>
              <a:gd name="connsiteY6-74" fmla="*/ 2828676 h 2828676"/>
              <a:gd name="connsiteX7-75" fmla="*/ 0 w 2011680"/>
              <a:gd name="connsiteY7-76" fmla="*/ 3503 h 2828676"/>
              <a:gd name="connsiteX0-77" fmla="*/ 0 w 2011680"/>
              <a:gd name="connsiteY0-78" fmla="*/ 3503 h 2828676"/>
              <a:gd name="connsiteX1-79" fmla="*/ 651915 w 2011680"/>
              <a:gd name="connsiteY1-80" fmla="*/ 0 h 2828676"/>
              <a:gd name="connsiteX2-81" fmla="*/ 1005864 w 2011680"/>
              <a:gd name="connsiteY2-82" fmla="*/ 336042 h 2828676"/>
              <a:gd name="connsiteX3-83" fmla="*/ 1362480 w 2011680"/>
              <a:gd name="connsiteY3-84" fmla="*/ 1905 h 2828676"/>
              <a:gd name="connsiteX4-85" fmla="*/ 2011680 w 2011680"/>
              <a:gd name="connsiteY4-86" fmla="*/ 3503 h 2828676"/>
              <a:gd name="connsiteX5-87" fmla="*/ 2011680 w 2011680"/>
              <a:gd name="connsiteY5-88" fmla="*/ 2828676 h 2828676"/>
              <a:gd name="connsiteX6-89" fmla="*/ 0 w 2011680"/>
              <a:gd name="connsiteY6-90" fmla="*/ 2828676 h 2828676"/>
              <a:gd name="connsiteX7-91" fmla="*/ 0 w 2011680"/>
              <a:gd name="connsiteY7-92" fmla="*/ 3503 h 2828676"/>
              <a:gd name="connsiteX0-93" fmla="*/ 0 w 2011680"/>
              <a:gd name="connsiteY0-94" fmla="*/ 3503 h 2828676"/>
              <a:gd name="connsiteX1-95" fmla="*/ 651915 w 2011680"/>
              <a:gd name="connsiteY1-96" fmla="*/ 0 h 2828676"/>
              <a:gd name="connsiteX2-97" fmla="*/ 1005864 w 2011680"/>
              <a:gd name="connsiteY2-98" fmla="*/ 336042 h 2828676"/>
              <a:gd name="connsiteX3-99" fmla="*/ 1362480 w 2011680"/>
              <a:gd name="connsiteY3-100" fmla="*/ 1905 h 2828676"/>
              <a:gd name="connsiteX4-101" fmla="*/ 2011680 w 2011680"/>
              <a:gd name="connsiteY4-102" fmla="*/ 3503 h 2828676"/>
              <a:gd name="connsiteX5-103" fmla="*/ 2011680 w 2011680"/>
              <a:gd name="connsiteY5-104" fmla="*/ 2828676 h 2828676"/>
              <a:gd name="connsiteX6-105" fmla="*/ 0 w 2011680"/>
              <a:gd name="connsiteY6-106" fmla="*/ 2828676 h 2828676"/>
              <a:gd name="connsiteX7-107" fmla="*/ 0 w 2011680"/>
              <a:gd name="connsiteY7-108" fmla="*/ 3503 h 2828676"/>
              <a:gd name="connsiteX0-109" fmla="*/ 0 w 2011680"/>
              <a:gd name="connsiteY0-110" fmla="*/ 3503 h 2828676"/>
              <a:gd name="connsiteX1-111" fmla="*/ 651915 w 2011680"/>
              <a:gd name="connsiteY1-112" fmla="*/ 0 h 2828676"/>
              <a:gd name="connsiteX2-113" fmla="*/ 1005864 w 2011680"/>
              <a:gd name="connsiteY2-114" fmla="*/ 336042 h 2828676"/>
              <a:gd name="connsiteX3-115" fmla="*/ 1362480 w 2011680"/>
              <a:gd name="connsiteY3-116" fmla="*/ 1905 h 2828676"/>
              <a:gd name="connsiteX4-117" fmla="*/ 2011680 w 2011680"/>
              <a:gd name="connsiteY4-118" fmla="*/ 3503 h 2828676"/>
              <a:gd name="connsiteX5-119" fmla="*/ 2011680 w 2011680"/>
              <a:gd name="connsiteY5-120" fmla="*/ 2828676 h 2828676"/>
              <a:gd name="connsiteX6-121" fmla="*/ 0 w 2011680"/>
              <a:gd name="connsiteY6-122" fmla="*/ 2828676 h 2828676"/>
              <a:gd name="connsiteX7-123" fmla="*/ 0 w 2011680"/>
              <a:gd name="connsiteY7-124" fmla="*/ 3503 h 2828676"/>
              <a:gd name="connsiteX0-125" fmla="*/ 0 w 2011680"/>
              <a:gd name="connsiteY0-126" fmla="*/ 3503 h 2828676"/>
              <a:gd name="connsiteX1-127" fmla="*/ 651915 w 2011680"/>
              <a:gd name="connsiteY1-128" fmla="*/ 0 h 2828676"/>
              <a:gd name="connsiteX2-129" fmla="*/ 1005864 w 2011680"/>
              <a:gd name="connsiteY2-130" fmla="*/ 336042 h 2828676"/>
              <a:gd name="connsiteX3-131" fmla="*/ 1362480 w 2011680"/>
              <a:gd name="connsiteY3-132" fmla="*/ 1905 h 2828676"/>
              <a:gd name="connsiteX4-133" fmla="*/ 2011680 w 2011680"/>
              <a:gd name="connsiteY4-134" fmla="*/ 3503 h 2828676"/>
              <a:gd name="connsiteX5-135" fmla="*/ 2011680 w 2011680"/>
              <a:gd name="connsiteY5-136" fmla="*/ 2828676 h 2828676"/>
              <a:gd name="connsiteX6-137" fmla="*/ 0 w 2011680"/>
              <a:gd name="connsiteY6-138" fmla="*/ 2828676 h 2828676"/>
              <a:gd name="connsiteX7-139" fmla="*/ 0 w 2011680"/>
              <a:gd name="connsiteY7-140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75" y="connsiteY7-76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9951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3503 h 2828676"/>
              <a:gd name="connsiteX1-13" fmla="*/ 649951 w 2011680"/>
              <a:gd name="connsiteY1-14" fmla="*/ 1905 h 2828676"/>
              <a:gd name="connsiteX2-15" fmla="*/ 1358611 w 2011680"/>
              <a:gd name="connsiteY2-16" fmla="*/ 0 h 2828676"/>
              <a:gd name="connsiteX3-17" fmla="*/ 2011680 w 2011680"/>
              <a:gd name="connsiteY3-18" fmla="*/ 3503 h 2828676"/>
              <a:gd name="connsiteX4-19" fmla="*/ 2011680 w 2011680"/>
              <a:gd name="connsiteY4-20" fmla="*/ 2828676 h 2828676"/>
              <a:gd name="connsiteX5-21" fmla="*/ 0 w 2011680"/>
              <a:gd name="connsiteY5-22" fmla="*/ 2828676 h 2828676"/>
              <a:gd name="connsiteX6" fmla="*/ 0 w 2011680"/>
              <a:gd name="connsiteY6" fmla="*/ 3503 h 2828676"/>
              <a:gd name="connsiteX0-23" fmla="*/ 0 w 2011680"/>
              <a:gd name="connsiteY0-24" fmla="*/ 3503 h 2828676"/>
              <a:gd name="connsiteX1-25" fmla="*/ 649951 w 2011680"/>
              <a:gd name="connsiteY1-26" fmla="*/ 1905 h 2828676"/>
              <a:gd name="connsiteX2-27" fmla="*/ 1006186 w 2011680"/>
              <a:gd name="connsiteY2-28" fmla="*/ 0 h 2828676"/>
              <a:gd name="connsiteX3-29" fmla="*/ 1358611 w 2011680"/>
              <a:gd name="connsiteY3-30" fmla="*/ 0 h 2828676"/>
              <a:gd name="connsiteX4-31" fmla="*/ 2011680 w 2011680"/>
              <a:gd name="connsiteY4-32" fmla="*/ 3503 h 2828676"/>
              <a:gd name="connsiteX5-33" fmla="*/ 2011680 w 2011680"/>
              <a:gd name="connsiteY5-34" fmla="*/ 2828676 h 2828676"/>
              <a:gd name="connsiteX6-35" fmla="*/ 0 w 2011680"/>
              <a:gd name="connsiteY6-36" fmla="*/ 2828676 h 2828676"/>
              <a:gd name="connsiteX7" fmla="*/ 0 w 2011680"/>
              <a:gd name="connsiteY7" fmla="*/ 3503 h 2828676"/>
              <a:gd name="connsiteX0-37" fmla="*/ 0 w 2011680"/>
              <a:gd name="connsiteY0-38" fmla="*/ 3503 h 2828676"/>
              <a:gd name="connsiteX1-39" fmla="*/ 649951 w 2011680"/>
              <a:gd name="connsiteY1-40" fmla="*/ 1905 h 2828676"/>
              <a:gd name="connsiteX2-41" fmla="*/ 1009996 w 2011680"/>
              <a:gd name="connsiteY2-42" fmla="*/ 333375 h 2828676"/>
              <a:gd name="connsiteX3-43" fmla="*/ 1358611 w 2011680"/>
              <a:gd name="connsiteY3-44" fmla="*/ 0 h 2828676"/>
              <a:gd name="connsiteX4-45" fmla="*/ 2011680 w 2011680"/>
              <a:gd name="connsiteY4-46" fmla="*/ 3503 h 2828676"/>
              <a:gd name="connsiteX5-47" fmla="*/ 2011680 w 2011680"/>
              <a:gd name="connsiteY5-48" fmla="*/ 2828676 h 2828676"/>
              <a:gd name="connsiteX6-49" fmla="*/ 0 w 2011680"/>
              <a:gd name="connsiteY6-50" fmla="*/ 2828676 h 2828676"/>
              <a:gd name="connsiteX7-51" fmla="*/ 0 w 2011680"/>
              <a:gd name="connsiteY7-52" fmla="*/ 3503 h 2828676"/>
              <a:gd name="connsiteX0-53" fmla="*/ 0 w 2011680"/>
              <a:gd name="connsiteY0-54" fmla="*/ 3503 h 2828676"/>
              <a:gd name="connsiteX1-55" fmla="*/ 649951 w 2011680"/>
              <a:gd name="connsiteY1-56" fmla="*/ 1905 h 2828676"/>
              <a:gd name="connsiteX2-57" fmla="*/ 1009996 w 2011680"/>
              <a:gd name="connsiteY2-58" fmla="*/ 333375 h 2828676"/>
              <a:gd name="connsiteX3-59" fmla="*/ 1358611 w 2011680"/>
              <a:gd name="connsiteY3-60" fmla="*/ 0 h 2828676"/>
              <a:gd name="connsiteX4-61" fmla="*/ 2011680 w 2011680"/>
              <a:gd name="connsiteY4-62" fmla="*/ 3503 h 2828676"/>
              <a:gd name="connsiteX5-63" fmla="*/ 2011680 w 2011680"/>
              <a:gd name="connsiteY5-64" fmla="*/ 2828676 h 2828676"/>
              <a:gd name="connsiteX6-65" fmla="*/ 0 w 2011680"/>
              <a:gd name="connsiteY6-66" fmla="*/ 2828676 h 2828676"/>
              <a:gd name="connsiteX7-67" fmla="*/ 0 w 2011680"/>
              <a:gd name="connsiteY7-68" fmla="*/ 3503 h 2828676"/>
              <a:gd name="connsiteX0-69" fmla="*/ 0 w 2011680"/>
              <a:gd name="connsiteY0-70" fmla="*/ 3503 h 2828676"/>
              <a:gd name="connsiteX1-71" fmla="*/ 649951 w 2011680"/>
              <a:gd name="connsiteY1-72" fmla="*/ 1905 h 2828676"/>
              <a:gd name="connsiteX2-73" fmla="*/ 1009996 w 2011680"/>
              <a:gd name="connsiteY2-74" fmla="*/ 333375 h 2828676"/>
              <a:gd name="connsiteX3-75" fmla="*/ 1358611 w 2011680"/>
              <a:gd name="connsiteY3-76" fmla="*/ 0 h 2828676"/>
              <a:gd name="connsiteX4-77" fmla="*/ 2011680 w 2011680"/>
              <a:gd name="connsiteY4-78" fmla="*/ 3503 h 2828676"/>
              <a:gd name="connsiteX5-79" fmla="*/ 2011680 w 2011680"/>
              <a:gd name="connsiteY5-80" fmla="*/ 2828676 h 2828676"/>
              <a:gd name="connsiteX6-81" fmla="*/ 0 w 2011680"/>
              <a:gd name="connsiteY6-82" fmla="*/ 2828676 h 2828676"/>
              <a:gd name="connsiteX7-83" fmla="*/ 0 w 2011680"/>
              <a:gd name="connsiteY7-84" fmla="*/ 3503 h 2828676"/>
              <a:gd name="connsiteX0-85" fmla="*/ 0 w 2011680"/>
              <a:gd name="connsiteY0-86" fmla="*/ 3503 h 2828676"/>
              <a:gd name="connsiteX1-87" fmla="*/ 649951 w 2011680"/>
              <a:gd name="connsiteY1-88" fmla="*/ 1905 h 2828676"/>
              <a:gd name="connsiteX2-89" fmla="*/ 1009996 w 2011680"/>
              <a:gd name="connsiteY2-90" fmla="*/ 333375 h 2828676"/>
              <a:gd name="connsiteX3-91" fmla="*/ 1358611 w 2011680"/>
              <a:gd name="connsiteY3-92" fmla="*/ 0 h 2828676"/>
              <a:gd name="connsiteX4-93" fmla="*/ 2011680 w 2011680"/>
              <a:gd name="connsiteY4-94" fmla="*/ 3503 h 2828676"/>
              <a:gd name="connsiteX5-95" fmla="*/ 2011680 w 2011680"/>
              <a:gd name="connsiteY5-96" fmla="*/ 2828676 h 2828676"/>
              <a:gd name="connsiteX6-97" fmla="*/ 0 w 2011680"/>
              <a:gd name="connsiteY6-98" fmla="*/ 2828676 h 2828676"/>
              <a:gd name="connsiteX7-99" fmla="*/ 0 w 2011680"/>
              <a:gd name="connsiteY7-100" fmla="*/ 3503 h 2828676"/>
              <a:gd name="connsiteX0-101" fmla="*/ 0 w 2011680"/>
              <a:gd name="connsiteY0-102" fmla="*/ 3503 h 2828676"/>
              <a:gd name="connsiteX1-103" fmla="*/ 649951 w 2011680"/>
              <a:gd name="connsiteY1-104" fmla="*/ 1905 h 2828676"/>
              <a:gd name="connsiteX2-105" fmla="*/ 1009996 w 2011680"/>
              <a:gd name="connsiteY2-106" fmla="*/ 333375 h 2828676"/>
              <a:gd name="connsiteX3-107" fmla="*/ 1358611 w 2011680"/>
              <a:gd name="connsiteY3-108" fmla="*/ 0 h 2828676"/>
              <a:gd name="connsiteX4-109" fmla="*/ 2011680 w 2011680"/>
              <a:gd name="connsiteY4-110" fmla="*/ 3503 h 2828676"/>
              <a:gd name="connsiteX5-111" fmla="*/ 2011680 w 2011680"/>
              <a:gd name="connsiteY5-112" fmla="*/ 2828676 h 2828676"/>
              <a:gd name="connsiteX6-113" fmla="*/ 0 w 2011680"/>
              <a:gd name="connsiteY6-114" fmla="*/ 2828676 h 2828676"/>
              <a:gd name="connsiteX7-115" fmla="*/ 0 w 2011680"/>
              <a:gd name="connsiteY7-116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51163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51163 w 2011680"/>
              <a:gd name="connsiteY1-14" fmla="*/ 0 h 2826771"/>
              <a:gd name="connsiteX2-15" fmla="*/ 1357283 w 2011680"/>
              <a:gd name="connsiteY2-16" fmla="*/ 254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1163 w 2011680"/>
              <a:gd name="connsiteY1-26" fmla="*/ 0 h 2826771"/>
              <a:gd name="connsiteX2-27" fmla="*/ 1014383 w 2011680"/>
              <a:gd name="connsiteY2-28" fmla="*/ 330200 h 2826771"/>
              <a:gd name="connsiteX3-29" fmla="*/ 1357283 w 2011680"/>
              <a:gd name="connsiteY3-30" fmla="*/ 254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1163 w 2011680"/>
              <a:gd name="connsiteY1-40" fmla="*/ 0 h 2826771"/>
              <a:gd name="connsiteX2-41" fmla="*/ 1014383 w 2011680"/>
              <a:gd name="connsiteY2-42" fmla="*/ 330200 h 2826771"/>
              <a:gd name="connsiteX3-43" fmla="*/ 1357283 w 2011680"/>
              <a:gd name="connsiteY3-44" fmla="*/ 254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1163 w 2011680"/>
              <a:gd name="connsiteY1-56" fmla="*/ 0 h 2826771"/>
              <a:gd name="connsiteX2-57" fmla="*/ 1014383 w 2011680"/>
              <a:gd name="connsiteY2-58" fmla="*/ 330200 h 2826771"/>
              <a:gd name="connsiteX3-59" fmla="*/ 1357283 w 2011680"/>
              <a:gd name="connsiteY3-60" fmla="*/ 254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1163 w 2011680"/>
              <a:gd name="connsiteY1-72" fmla="*/ 0 h 2826771"/>
              <a:gd name="connsiteX2-73" fmla="*/ 1014383 w 2011680"/>
              <a:gd name="connsiteY2-74" fmla="*/ 330200 h 2826771"/>
              <a:gd name="connsiteX3-75" fmla="*/ 1357283 w 2011680"/>
              <a:gd name="connsiteY3-76" fmla="*/ 254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1163 w 2011680"/>
              <a:gd name="connsiteY1-88" fmla="*/ 0 h 2826771"/>
              <a:gd name="connsiteX2-89" fmla="*/ 1014383 w 2011680"/>
              <a:gd name="connsiteY2-90" fmla="*/ 330200 h 2826771"/>
              <a:gd name="connsiteX3-91" fmla="*/ 1357283 w 2011680"/>
              <a:gd name="connsiteY3-92" fmla="*/ 254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51163 w 2011680"/>
              <a:gd name="connsiteY1-104" fmla="*/ 0 h 2826771"/>
              <a:gd name="connsiteX2-105" fmla="*/ 1014383 w 2011680"/>
              <a:gd name="connsiteY2-106" fmla="*/ 330200 h 2826771"/>
              <a:gd name="connsiteX3-107" fmla="*/ 1357283 w 2011680"/>
              <a:gd name="connsiteY3-108" fmla="*/ 254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0 h 2825173"/>
              <a:gd name="connsiteX1-3" fmla="*/ 655551 w 2011680"/>
              <a:gd name="connsiteY1-4" fmla="*/ 942 h 2825173"/>
              <a:gd name="connsiteX2-5" fmla="*/ 2011680 w 2011680"/>
              <a:gd name="connsiteY2-6" fmla="*/ 0 h 2825173"/>
              <a:gd name="connsiteX3-7" fmla="*/ 2011680 w 2011680"/>
              <a:gd name="connsiteY3-8" fmla="*/ 2825173 h 2825173"/>
              <a:gd name="connsiteX4-9" fmla="*/ 0 w 2011680"/>
              <a:gd name="connsiteY4-10" fmla="*/ 2825173 h 2825173"/>
              <a:gd name="connsiteX5" fmla="*/ 0 w 2011680"/>
              <a:gd name="connsiteY5" fmla="*/ 0 h 2825173"/>
              <a:gd name="connsiteX0-11" fmla="*/ 0 w 2011680"/>
              <a:gd name="connsiteY0-12" fmla="*/ 1598 h 2826771"/>
              <a:gd name="connsiteX1-13" fmla="*/ 655551 w 2011680"/>
              <a:gd name="connsiteY1-14" fmla="*/ 2540 h 2826771"/>
              <a:gd name="connsiteX2-15" fmla="*/ 1364211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5551 w 2011680"/>
              <a:gd name="connsiteY1-26" fmla="*/ 2540 h 2826771"/>
              <a:gd name="connsiteX2-27" fmla="*/ 1016231 w 2011680"/>
              <a:gd name="connsiteY2-28" fmla="*/ 327660 h 2826771"/>
              <a:gd name="connsiteX3-29" fmla="*/ 1364211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5551 w 2011680"/>
              <a:gd name="connsiteY1-40" fmla="*/ 2540 h 2826771"/>
              <a:gd name="connsiteX2-41" fmla="*/ 1016231 w 2011680"/>
              <a:gd name="connsiteY2-42" fmla="*/ 327660 h 2826771"/>
              <a:gd name="connsiteX3-43" fmla="*/ 1364211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5551 w 2011680"/>
              <a:gd name="connsiteY1-56" fmla="*/ 2540 h 2826771"/>
              <a:gd name="connsiteX2-57" fmla="*/ 1016231 w 2011680"/>
              <a:gd name="connsiteY2-58" fmla="*/ 327660 h 2826771"/>
              <a:gd name="connsiteX3-59" fmla="*/ 1364211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5551 w 2011680"/>
              <a:gd name="connsiteY1-72" fmla="*/ 2540 h 2826771"/>
              <a:gd name="connsiteX2-73" fmla="*/ 1016231 w 2011680"/>
              <a:gd name="connsiteY2-74" fmla="*/ 327660 h 2826771"/>
              <a:gd name="connsiteX3-75" fmla="*/ 1364211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5551 w 2011680"/>
              <a:gd name="connsiteY1-88" fmla="*/ 2540 h 2826771"/>
              <a:gd name="connsiteX2-89" fmla="*/ 1016231 w 2011680"/>
              <a:gd name="connsiteY2-90" fmla="*/ 327660 h 2826771"/>
              <a:gd name="connsiteX3-91" fmla="*/ 1364211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Image 2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6845 h 3563861"/>
              <a:gd name="connsiteX1-3" fmla="*/ 1191768 w 3328416"/>
              <a:gd name="connsiteY1-4" fmla="*/ 0 h 3563861"/>
              <a:gd name="connsiteX2-5" fmla="*/ 3328416 w 3328416"/>
              <a:gd name="connsiteY2-6" fmla="*/ 6845 h 3563861"/>
              <a:gd name="connsiteX3-7" fmla="*/ 3328416 w 3328416"/>
              <a:gd name="connsiteY3-8" fmla="*/ 3563861 h 3563861"/>
              <a:gd name="connsiteX4-9" fmla="*/ 0 w 3328416"/>
              <a:gd name="connsiteY4-10" fmla="*/ 3563861 h 3563861"/>
              <a:gd name="connsiteX5" fmla="*/ 0 w 3328416"/>
              <a:gd name="connsiteY5" fmla="*/ 6845 h 3563861"/>
              <a:gd name="connsiteX0-11" fmla="*/ 0 w 3328416"/>
              <a:gd name="connsiteY0-12" fmla="*/ 6845 h 3563861"/>
              <a:gd name="connsiteX1-13" fmla="*/ 1191768 w 3328416"/>
              <a:gd name="connsiteY1-14" fmla="*/ 0 h 3563861"/>
              <a:gd name="connsiteX2-15" fmla="*/ 2126488 w 3328416"/>
              <a:gd name="connsiteY2-16" fmla="*/ 1 h 3563861"/>
              <a:gd name="connsiteX3-17" fmla="*/ 3328416 w 3328416"/>
              <a:gd name="connsiteY3-18" fmla="*/ 6845 h 3563861"/>
              <a:gd name="connsiteX4-19" fmla="*/ 3328416 w 3328416"/>
              <a:gd name="connsiteY4-20" fmla="*/ 3563861 h 3563861"/>
              <a:gd name="connsiteX5-21" fmla="*/ 0 w 3328416"/>
              <a:gd name="connsiteY5-22" fmla="*/ 3563861 h 3563861"/>
              <a:gd name="connsiteX6" fmla="*/ 0 w 3328416"/>
              <a:gd name="connsiteY6" fmla="*/ 6845 h 3563861"/>
              <a:gd name="connsiteX0-23" fmla="*/ 0 w 3328416"/>
              <a:gd name="connsiteY0-24" fmla="*/ 6845 h 3563861"/>
              <a:gd name="connsiteX1-25" fmla="*/ 1191768 w 3328416"/>
              <a:gd name="connsiteY1-26" fmla="*/ 0 h 3563861"/>
              <a:gd name="connsiteX2-27" fmla="*/ 2126488 w 3328416"/>
              <a:gd name="connsiteY2-28" fmla="*/ 1 h 3563861"/>
              <a:gd name="connsiteX3-29" fmla="*/ 3328416 w 3328416"/>
              <a:gd name="connsiteY3-30" fmla="*/ 6845 h 3563861"/>
              <a:gd name="connsiteX4-31" fmla="*/ 3328416 w 3328416"/>
              <a:gd name="connsiteY4-32" fmla="*/ 3563861 h 3563861"/>
              <a:gd name="connsiteX5-33" fmla="*/ 0 w 3328416"/>
              <a:gd name="connsiteY5-34" fmla="*/ 3563861 h 3563861"/>
              <a:gd name="connsiteX6-35" fmla="*/ 0 w 3328416"/>
              <a:gd name="connsiteY6-36" fmla="*/ 6845 h 3563861"/>
              <a:gd name="connsiteX0-37" fmla="*/ 0 w 3328416"/>
              <a:gd name="connsiteY0-38" fmla="*/ 6845 h 3563861"/>
              <a:gd name="connsiteX1-39" fmla="*/ 1191768 w 3328416"/>
              <a:gd name="connsiteY1-40" fmla="*/ 0 h 3563861"/>
              <a:gd name="connsiteX2-41" fmla="*/ 2126488 w 3328416"/>
              <a:gd name="connsiteY2-42" fmla="*/ 1 h 3563861"/>
              <a:gd name="connsiteX3-43" fmla="*/ 3328416 w 3328416"/>
              <a:gd name="connsiteY3-44" fmla="*/ 6845 h 3563861"/>
              <a:gd name="connsiteX4-45" fmla="*/ 3328416 w 3328416"/>
              <a:gd name="connsiteY4-46" fmla="*/ 3563861 h 3563861"/>
              <a:gd name="connsiteX5-47" fmla="*/ 0 w 3328416"/>
              <a:gd name="connsiteY5-48" fmla="*/ 3563861 h 3563861"/>
              <a:gd name="connsiteX6-49" fmla="*/ 0 w 3328416"/>
              <a:gd name="connsiteY6-50" fmla="*/ 6845 h 3563861"/>
              <a:gd name="connsiteX0-51" fmla="*/ 0 w 3328416"/>
              <a:gd name="connsiteY0-52" fmla="*/ 6845 h 3563861"/>
              <a:gd name="connsiteX1-53" fmla="*/ 1191768 w 3328416"/>
              <a:gd name="connsiteY1-54" fmla="*/ 0 h 3563861"/>
              <a:gd name="connsiteX2-55" fmla="*/ 1679448 w 3328416"/>
              <a:gd name="connsiteY2-56" fmla="*/ 452121 h 3563861"/>
              <a:gd name="connsiteX3-57" fmla="*/ 2126488 w 3328416"/>
              <a:gd name="connsiteY3-58" fmla="*/ 1 h 3563861"/>
              <a:gd name="connsiteX4-59" fmla="*/ 3328416 w 3328416"/>
              <a:gd name="connsiteY4-60" fmla="*/ 6845 h 3563861"/>
              <a:gd name="connsiteX5-61" fmla="*/ 3328416 w 3328416"/>
              <a:gd name="connsiteY5-62" fmla="*/ 3563861 h 3563861"/>
              <a:gd name="connsiteX6-63" fmla="*/ 0 w 3328416"/>
              <a:gd name="connsiteY6-64" fmla="*/ 3563861 h 3563861"/>
              <a:gd name="connsiteX7" fmla="*/ 0 w 3328416"/>
              <a:gd name="connsiteY7" fmla="*/ 6845 h 3563861"/>
              <a:gd name="connsiteX0-65" fmla="*/ 0 w 3328416"/>
              <a:gd name="connsiteY0-66" fmla="*/ 6845 h 3563861"/>
              <a:gd name="connsiteX1-67" fmla="*/ 1191768 w 3328416"/>
              <a:gd name="connsiteY1-68" fmla="*/ 0 h 3563861"/>
              <a:gd name="connsiteX2-69" fmla="*/ 1679448 w 3328416"/>
              <a:gd name="connsiteY2-70" fmla="*/ 452121 h 3563861"/>
              <a:gd name="connsiteX3-71" fmla="*/ 2126488 w 3328416"/>
              <a:gd name="connsiteY3-72" fmla="*/ 1 h 3563861"/>
              <a:gd name="connsiteX4-73" fmla="*/ 3328416 w 3328416"/>
              <a:gd name="connsiteY4-74" fmla="*/ 6845 h 3563861"/>
              <a:gd name="connsiteX5-75" fmla="*/ 3328416 w 3328416"/>
              <a:gd name="connsiteY5-76" fmla="*/ 3563861 h 3563861"/>
              <a:gd name="connsiteX6-77" fmla="*/ 0 w 3328416"/>
              <a:gd name="connsiteY6-78" fmla="*/ 3563861 h 3563861"/>
              <a:gd name="connsiteX7-79" fmla="*/ 0 w 3328416"/>
              <a:gd name="connsiteY7-80" fmla="*/ 6845 h 3563861"/>
              <a:gd name="connsiteX0-81" fmla="*/ 0 w 3328416"/>
              <a:gd name="connsiteY0-82" fmla="*/ 6845 h 3563861"/>
              <a:gd name="connsiteX1-83" fmla="*/ 1191768 w 3328416"/>
              <a:gd name="connsiteY1-84" fmla="*/ 0 h 3563861"/>
              <a:gd name="connsiteX2-85" fmla="*/ 1679448 w 3328416"/>
              <a:gd name="connsiteY2-86" fmla="*/ 452121 h 3563861"/>
              <a:gd name="connsiteX3-87" fmla="*/ 2126488 w 3328416"/>
              <a:gd name="connsiteY3-88" fmla="*/ 1 h 3563861"/>
              <a:gd name="connsiteX4-89" fmla="*/ 3328416 w 3328416"/>
              <a:gd name="connsiteY4-90" fmla="*/ 6845 h 3563861"/>
              <a:gd name="connsiteX5-91" fmla="*/ 3328416 w 3328416"/>
              <a:gd name="connsiteY5-92" fmla="*/ 3563861 h 3563861"/>
              <a:gd name="connsiteX6-93" fmla="*/ 0 w 3328416"/>
              <a:gd name="connsiteY6-94" fmla="*/ 3563861 h 3563861"/>
              <a:gd name="connsiteX7-95" fmla="*/ 0 w 3328416"/>
              <a:gd name="connsiteY7-96" fmla="*/ 6845 h 3563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1765 h 3558781"/>
              <a:gd name="connsiteX1-3" fmla="*/ 1189736 w 3328416"/>
              <a:gd name="connsiteY1-4" fmla="*/ 0 h 3558781"/>
              <a:gd name="connsiteX2-5" fmla="*/ 3328416 w 3328416"/>
              <a:gd name="connsiteY2-6" fmla="*/ 1765 h 3558781"/>
              <a:gd name="connsiteX3-7" fmla="*/ 3328416 w 3328416"/>
              <a:gd name="connsiteY3-8" fmla="*/ 3558781 h 3558781"/>
              <a:gd name="connsiteX4-9" fmla="*/ 0 w 3328416"/>
              <a:gd name="connsiteY4-10" fmla="*/ 3558781 h 3558781"/>
              <a:gd name="connsiteX5" fmla="*/ 0 w 3328416"/>
              <a:gd name="connsiteY5" fmla="*/ 1765 h 3558781"/>
              <a:gd name="connsiteX0-11" fmla="*/ 0 w 3328416"/>
              <a:gd name="connsiteY0-12" fmla="*/ 1765 h 3558781"/>
              <a:gd name="connsiteX1-13" fmla="*/ 1189736 w 3328416"/>
              <a:gd name="connsiteY1-14" fmla="*/ 0 h 3558781"/>
              <a:gd name="connsiteX2-15" fmla="*/ 2134616 w 3328416"/>
              <a:gd name="connsiteY2-16" fmla="*/ 1 h 3558781"/>
              <a:gd name="connsiteX3-17" fmla="*/ 3328416 w 3328416"/>
              <a:gd name="connsiteY3-18" fmla="*/ 1765 h 3558781"/>
              <a:gd name="connsiteX4-19" fmla="*/ 3328416 w 3328416"/>
              <a:gd name="connsiteY4-20" fmla="*/ 3558781 h 3558781"/>
              <a:gd name="connsiteX5-21" fmla="*/ 0 w 3328416"/>
              <a:gd name="connsiteY5-22" fmla="*/ 3558781 h 3558781"/>
              <a:gd name="connsiteX6" fmla="*/ 0 w 3328416"/>
              <a:gd name="connsiteY6" fmla="*/ 1765 h 3558781"/>
              <a:gd name="connsiteX0-23" fmla="*/ 0 w 3328416"/>
              <a:gd name="connsiteY0-24" fmla="*/ 1765 h 3558781"/>
              <a:gd name="connsiteX1-25" fmla="*/ 1189736 w 3328416"/>
              <a:gd name="connsiteY1-26" fmla="*/ 0 h 3558781"/>
              <a:gd name="connsiteX2-27" fmla="*/ 1672336 w 3328416"/>
              <a:gd name="connsiteY2-28" fmla="*/ 1 h 3558781"/>
              <a:gd name="connsiteX3-29" fmla="*/ 2134616 w 3328416"/>
              <a:gd name="connsiteY3-30" fmla="*/ 1 h 3558781"/>
              <a:gd name="connsiteX4-31" fmla="*/ 3328416 w 3328416"/>
              <a:gd name="connsiteY4-32" fmla="*/ 1765 h 3558781"/>
              <a:gd name="connsiteX5-33" fmla="*/ 3328416 w 3328416"/>
              <a:gd name="connsiteY5-34" fmla="*/ 3558781 h 3558781"/>
              <a:gd name="connsiteX6-35" fmla="*/ 0 w 3328416"/>
              <a:gd name="connsiteY6-36" fmla="*/ 3558781 h 3558781"/>
              <a:gd name="connsiteX7" fmla="*/ 0 w 3328416"/>
              <a:gd name="connsiteY7" fmla="*/ 1765 h 3558781"/>
              <a:gd name="connsiteX0-37" fmla="*/ 0 w 3328416"/>
              <a:gd name="connsiteY0-38" fmla="*/ 1765 h 3558781"/>
              <a:gd name="connsiteX1-39" fmla="*/ 1189736 w 3328416"/>
              <a:gd name="connsiteY1-40" fmla="*/ 0 h 3558781"/>
              <a:gd name="connsiteX2-41" fmla="*/ 1672336 w 3328416"/>
              <a:gd name="connsiteY2-42" fmla="*/ 472441 h 3558781"/>
              <a:gd name="connsiteX3-43" fmla="*/ 2134616 w 3328416"/>
              <a:gd name="connsiteY3-44" fmla="*/ 1 h 3558781"/>
              <a:gd name="connsiteX4-45" fmla="*/ 3328416 w 3328416"/>
              <a:gd name="connsiteY4-46" fmla="*/ 1765 h 3558781"/>
              <a:gd name="connsiteX5-47" fmla="*/ 3328416 w 3328416"/>
              <a:gd name="connsiteY5-48" fmla="*/ 3558781 h 3558781"/>
              <a:gd name="connsiteX6-49" fmla="*/ 0 w 3328416"/>
              <a:gd name="connsiteY6-50" fmla="*/ 3558781 h 3558781"/>
              <a:gd name="connsiteX7-51" fmla="*/ 0 w 3328416"/>
              <a:gd name="connsiteY7-52" fmla="*/ 1765 h 3558781"/>
              <a:gd name="connsiteX0-53" fmla="*/ 0 w 3328416"/>
              <a:gd name="connsiteY0-54" fmla="*/ 1765 h 3558781"/>
              <a:gd name="connsiteX1-55" fmla="*/ 1189736 w 3328416"/>
              <a:gd name="connsiteY1-56" fmla="*/ 0 h 3558781"/>
              <a:gd name="connsiteX2-57" fmla="*/ 1672336 w 3328416"/>
              <a:gd name="connsiteY2-58" fmla="*/ 472441 h 3558781"/>
              <a:gd name="connsiteX3-59" fmla="*/ 2134616 w 3328416"/>
              <a:gd name="connsiteY3-60" fmla="*/ 1 h 3558781"/>
              <a:gd name="connsiteX4-61" fmla="*/ 3328416 w 3328416"/>
              <a:gd name="connsiteY4-62" fmla="*/ 1765 h 3558781"/>
              <a:gd name="connsiteX5-63" fmla="*/ 3328416 w 3328416"/>
              <a:gd name="connsiteY5-64" fmla="*/ 3558781 h 3558781"/>
              <a:gd name="connsiteX6-65" fmla="*/ 0 w 3328416"/>
              <a:gd name="connsiteY6-66" fmla="*/ 3558781 h 3558781"/>
              <a:gd name="connsiteX7-67" fmla="*/ 0 w 3328416"/>
              <a:gd name="connsiteY7-68" fmla="*/ 1765 h 3558781"/>
              <a:gd name="connsiteX0-69" fmla="*/ 0 w 3328416"/>
              <a:gd name="connsiteY0-70" fmla="*/ 1765 h 3558781"/>
              <a:gd name="connsiteX1-71" fmla="*/ 1189736 w 3328416"/>
              <a:gd name="connsiteY1-72" fmla="*/ 0 h 3558781"/>
              <a:gd name="connsiteX2-73" fmla="*/ 1672336 w 3328416"/>
              <a:gd name="connsiteY2-74" fmla="*/ 472441 h 3558781"/>
              <a:gd name="connsiteX3-75" fmla="*/ 2134616 w 3328416"/>
              <a:gd name="connsiteY3-76" fmla="*/ 1 h 3558781"/>
              <a:gd name="connsiteX4-77" fmla="*/ 3328416 w 3328416"/>
              <a:gd name="connsiteY4-78" fmla="*/ 1765 h 3558781"/>
              <a:gd name="connsiteX5-79" fmla="*/ 3328416 w 3328416"/>
              <a:gd name="connsiteY5-80" fmla="*/ 3558781 h 3558781"/>
              <a:gd name="connsiteX6-81" fmla="*/ 0 w 3328416"/>
              <a:gd name="connsiteY6-82" fmla="*/ 3558781 h 3558781"/>
              <a:gd name="connsiteX7-83" fmla="*/ 0 w 3328416"/>
              <a:gd name="connsiteY7-84" fmla="*/ 1765 h 3558781"/>
              <a:gd name="connsiteX0-85" fmla="*/ 0 w 3328416"/>
              <a:gd name="connsiteY0-86" fmla="*/ 1765 h 3558781"/>
              <a:gd name="connsiteX1-87" fmla="*/ 1189736 w 3328416"/>
              <a:gd name="connsiteY1-88" fmla="*/ 0 h 3558781"/>
              <a:gd name="connsiteX2-89" fmla="*/ 1672336 w 3328416"/>
              <a:gd name="connsiteY2-90" fmla="*/ 472441 h 3558781"/>
              <a:gd name="connsiteX3-91" fmla="*/ 2134616 w 3328416"/>
              <a:gd name="connsiteY3-92" fmla="*/ 1 h 3558781"/>
              <a:gd name="connsiteX4-93" fmla="*/ 3328416 w 3328416"/>
              <a:gd name="connsiteY4-94" fmla="*/ 1765 h 3558781"/>
              <a:gd name="connsiteX5-95" fmla="*/ 3328416 w 3328416"/>
              <a:gd name="connsiteY5-96" fmla="*/ 3558781 h 3558781"/>
              <a:gd name="connsiteX6-97" fmla="*/ 0 w 3328416"/>
              <a:gd name="connsiteY6-98" fmla="*/ 3558781 h 3558781"/>
              <a:gd name="connsiteX7-99" fmla="*/ 0 w 3328416"/>
              <a:gd name="connsiteY7-100" fmla="*/ 1765 h 3558781"/>
              <a:gd name="connsiteX0-101" fmla="*/ 0 w 3328416"/>
              <a:gd name="connsiteY0-102" fmla="*/ 1765 h 3558781"/>
              <a:gd name="connsiteX1-103" fmla="*/ 1189736 w 3328416"/>
              <a:gd name="connsiteY1-104" fmla="*/ 0 h 3558781"/>
              <a:gd name="connsiteX2-105" fmla="*/ 1672336 w 3328416"/>
              <a:gd name="connsiteY2-106" fmla="*/ 472441 h 3558781"/>
              <a:gd name="connsiteX3-107" fmla="*/ 2134616 w 3328416"/>
              <a:gd name="connsiteY3-108" fmla="*/ 1 h 3558781"/>
              <a:gd name="connsiteX4-109" fmla="*/ 3328416 w 3328416"/>
              <a:gd name="connsiteY4-110" fmla="*/ 1765 h 3558781"/>
              <a:gd name="connsiteX5-111" fmla="*/ 3328416 w 3328416"/>
              <a:gd name="connsiteY5-112" fmla="*/ 3558781 h 3558781"/>
              <a:gd name="connsiteX6-113" fmla="*/ 0 w 3328416"/>
              <a:gd name="connsiteY6-114" fmla="*/ 3558781 h 3558781"/>
              <a:gd name="connsiteX7-115" fmla="*/ 0 w 3328416"/>
              <a:gd name="connsiteY7-116" fmla="*/ 1765 h 3558781"/>
              <a:gd name="connsiteX0-117" fmla="*/ 0 w 3328416"/>
              <a:gd name="connsiteY0-118" fmla="*/ 1765 h 3558781"/>
              <a:gd name="connsiteX1-119" fmla="*/ 1189736 w 3328416"/>
              <a:gd name="connsiteY1-120" fmla="*/ 0 h 3558781"/>
              <a:gd name="connsiteX2-121" fmla="*/ 1672336 w 3328416"/>
              <a:gd name="connsiteY2-122" fmla="*/ 461011 h 3558781"/>
              <a:gd name="connsiteX3-123" fmla="*/ 2134616 w 3328416"/>
              <a:gd name="connsiteY3-124" fmla="*/ 1 h 3558781"/>
              <a:gd name="connsiteX4-125" fmla="*/ 3328416 w 3328416"/>
              <a:gd name="connsiteY4-126" fmla="*/ 1765 h 3558781"/>
              <a:gd name="connsiteX5-127" fmla="*/ 3328416 w 3328416"/>
              <a:gd name="connsiteY5-128" fmla="*/ 3558781 h 3558781"/>
              <a:gd name="connsiteX6-129" fmla="*/ 0 w 3328416"/>
              <a:gd name="connsiteY6-130" fmla="*/ 3558781 h 3558781"/>
              <a:gd name="connsiteX7-131" fmla="*/ 0 w 3328416"/>
              <a:gd name="connsiteY7-132" fmla="*/ 1765 h 3558781"/>
              <a:gd name="connsiteX0-133" fmla="*/ 0 w 3328416"/>
              <a:gd name="connsiteY0-134" fmla="*/ 1765 h 3558781"/>
              <a:gd name="connsiteX1-135" fmla="*/ 1189736 w 3328416"/>
              <a:gd name="connsiteY1-136" fmla="*/ 0 h 3558781"/>
              <a:gd name="connsiteX2-137" fmla="*/ 1672336 w 3328416"/>
              <a:gd name="connsiteY2-138" fmla="*/ 461011 h 3558781"/>
              <a:gd name="connsiteX3-139" fmla="*/ 2134616 w 3328416"/>
              <a:gd name="connsiteY3-140" fmla="*/ 1 h 3558781"/>
              <a:gd name="connsiteX4-141" fmla="*/ 3328416 w 3328416"/>
              <a:gd name="connsiteY4-142" fmla="*/ 1765 h 3558781"/>
              <a:gd name="connsiteX5-143" fmla="*/ 3328416 w 3328416"/>
              <a:gd name="connsiteY5-144" fmla="*/ 3558781 h 3558781"/>
              <a:gd name="connsiteX6-145" fmla="*/ 0 w 3328416"/>
              <a:gd name="connsiteY6-146" fmla="*/ 3558781 h 3558781"/>
              <a:gd name="connsiteX7-147" fmla="*/ 0 w 3328416"/>
              <a:gd name="connsiteY7-148" fmla="*/ 1765 h 3558781"/>
              <a:gd name="connsiteX0-149" fmla="*/ 0 w 3328416"/>
              <a:gd name="connsiteY0-150" fmla="*/ 1765 h 3558781"/>
              <a:gd name="connsiteX1-151" fmla="*/ 1189736 w 3328416"/>
              <a:gd name="connsiteY1-152" fmla="*/ 0 h 3558781"/>
              <a:gd name="connsiteX2-153" fmla="*/ 1672336 w 3328416"/>
              <a:gd name="connsiteY2-154" fmla="*/ 461011 h 3558781"/>
              <a:gd name="connsiteX3-155" fmla="*/ 2134616 w 3328416"/>
              <a:gd name="connsiteY3-156" fmla="*/ 1 h 3558781"/>
              <a:gd name="connsiteX4-157" fmla="*/ 3328416 w 3328416"/>
              <a:gd name="connsiteY4-158" fmla="*/ 1765 h 3558781"/>
              <a:gd name="connsiteX5-159" fmla="*/ 3328416 w 3328416"/>
              <a:gd name="connsiteY5-160" fmla="*/ 3558781 h 3558781"/>
              <a:gd name="connsiteX6-161" fmla="*/ 0 w 3328416"/>
              <a:gd name="connsiteY6-162" fmla="*/ 3558781 h 3558781"/>
              <a:gd name="connsiteX7-163" fmla="*/ 0 w 3328416"/>
              <a:gd name="connsiteY7-164" fmla="*/ 1765 h 3558781"/>
              <a:gd name="connsiteX0-165" fmla="*/ 0 w 3328416"/>
              <a:gd name="connsiteY0-166" fmla="*/ 1765 h 3558781"/>
              <a:gd name="connsiteX1-167" fmla="*/ 1189736 w 3328416"/>
              <a:gd name="connsiteY1-168" fmla="*/ 0 h 3558781"/>
              <a:gd name="connsiteX2-169" fmla="*/ 1672336 w 3328416"/>
              <a:gd name="connsiteY2-170" fmla="*/ 461011 h 3558781"/>
              <a:gd name="connsiteX3-171" fmla="*/ 2134616 w 3328416"/>
              <a:gd name="connsiteY3-172" fmla="*/ 1 h 3558781"/>
              <a:gd name="connsiteX4-173" fmla="*/ 3328416 w 3328416"/>
              <a:gd name="connsiteY4-174" fmla="*/ 1765 h 3558781"/>
              <a:gd name="connsiteX5-175" fmla="*/ 3328416 w 3328416"/>
              <a:gd name="connsiteY5-176" fmla="*/ 3558781 h 3558781"/>
              <a:gd name="connsiteX6-177" fmla="*/ 0 w 3328416"/>
              <a:gd name="connsiteY6-178" fmla="*/ 3558781 h 3558781"/>
              <a:gd name="connsiteX7-179" fmla="*/ 0 w 3328416"/>
              <a:gd name="connsiteY7-180" fmla="*/ 1765 h 3558781"/>
              <a:gd name="connsiteX0-181" fmla="*/ 0 w 3328416"/>
              <a:gd name="connsiteY0-182" fmla="*/ 1765 h 3558781"/>
              <a:gd name="connsiteX1-183" fmla="*/ 1189736 w 3328416"/>
              <a:gd name="connsiteY1-184" fmla="*/ 0 h 3558781"/>
              <a:gd name="connsiteX2-185" fmla="*/ 1672336 w 3328416"/>
              <a:gd name="connsiteY2-186" fmla="*/ 461011 h 3558781"/>
              <a:gd name="connsiteX3-187" fmla="*/ 2134616 w 3328416"/>
              <a:gd name="connsiteY3-188" fmla="*/ 1 h 3558781"/>
              <a:gd name="connsiteX4-189" fmla="*/ 3328416 w 3328416"/>
              <a:gd name="connsiteY4-190" fmla="*/ 1765 h 3558781"/>
              <a:gd name="connsiteX5-191" fmla="*/ 3328416 w 3328416"/>
              <a:gd name="connsiteY5-192" fmla="*/ 3558781 h 3558781"/>
              <a:gd name="connsiteX6-193" fmla="*/ 0 w 3328416"/>
              <a:gd name="connsiteY6-194" fmla="*/ 3558781 h 3558781"/>
              <a:gd name="connsiteX7-195" fmla="*/ 0 w 3328416"/>
              <a:gd name="connsiteY7-196" fmla="*/ 1765 h 3558781"/>
              <a:gd name="connsiteX0-197" fmla="*/ 0 w 3328416"/>
              <a:gd name="connsiteY0-198" fmla="*/ 1765 h 3558781"/>
              <a:gd name="connsiteX1-199" fmla="*/ 1189736 w 3328416"/>
              <a:gd name="connsiteY1-200" fmla="*/ 0 h 3558781"/>
              <a:gd name="connsiteX2-201" fmla="*/ 1672336 w 3328416"/>
              <a:gd name="connsiteY2-202" fmla="*/ 461011 h 3558781"/>
              <a:gd name="connsiteX3-203" fmla="*/ 2134616 w 3328416"/>
              <a:gd name="connsiteY3-204" fmla="*/ 1 h 3558781"/>
              <a:gd name="connsiteX4-205" fmla="*/ 3328416 w 3328416"/>
              <a:gd name="connsiteY4-206" fmla="*/ 1765 h 3558781"/>
              <a:gd name="connsiteX5-207" fmla="*/ 3328416 w 3328416"/>
              <a:gd name="connsiteY5-208" fmla="*/ 3558781 h 3558781"/>
              <a:gd name="connsiteX6-209" fmla="*/ 0 w 3328416"/>
              <a:gd name="connsiteY6-210" fmla="*/ 3558781 h 3558781"/>
              <a:gd name="connsiteX7-211" fmla="*/ 0 w 3328416"/>
              <a:gd name="connsiteY7-212" fmla="*/ 1765 h 3558781"/>
              <a:gd name="connsiteX0-213" fmla="*/ 0 w 3328416"/>
              <a:gd name="connsiteY0-214" fmla="*/ 1765 h 3558781"/>
              <a:gd name="connsiteX1-215" fmla="*/ 1189736 w 3328416"/>
              <a:gd name="connsiteY1-216" fmla="*/ 0 h 3558781"/>
              <a:gd name="connsiteX2-217" fmla="*/ 1672336 w 3328416"/>
              <a:gd name="connsiteY2-218" fmla="*/ 461011 h 3558781"/>
              <a:gd name="connsiteX3-219" fmla="*/ 2134616 w 3328416"/>
              <a:gd name="connsiteY3-220" fmla="*/ 1 h 3558781"/>
              <a:gd name="connsiteX4-221" fmla="*/ 3328416 w 3328416"/>
              <a:gd name="connsiteY4-222" fmla="*/ 1765 h 3558781"/>
              <a:gd name="connsiteX5-223" fmla="*/ 3328416 w 3328416"/>
              <a:gd name="connsiteY5-224" fmla="*/ 3558781 h 3558781"/>
              <a:gd name="connsiteX6-225" fmla="*/ 0 w 3328416"/>
              <a:gd name="connsiteY6-226" fmla="*/ 3558781 h 3558781"/>
              <a:gd name="connsiteX7-227" fmla="*/ 0 w 3328416"/>
              <a:gd name="connsiteY7-228" fmla="*/ 1765 h 3558781"/>
              <a:gd name="connsiteX0-229" fmla="*/ 0 w 3328416"/>
              <a:gd name="connsiteY0-230" fmla="*/ 1765 h 3558781"/>
              <a:gd name="connsiteX1-231" fmla="*/ 1189736 w 3328416"/>
              <a:gd name="connsiteY1-232" fmla="*/ 0 h 3558781"/>
              <a:gd name="connsiteX2-233" fmla="*/ 1672336 w 3328416"/>
              <a:gd name="connsiteY2-234" fmla="*/ 461011 h 3558781"/>
              <a:gd name="connsiteX3-235" fmla="*/ 2134616 w 3328416"/>
              <a:gd name="connsiteY3-236" fmla="*/ 1 h 3558781"/>
              <a:gd name="connsiteX4-237" fmla="*/ 3328416 w 3328416"/>
              <a:gd name="connsiteY4-238" fmla="*/ 1765 h 3558781"/>
              <a:gd name="connsiteX5-239" fmla="*/ 3328416 w 3328416"/>
              <a:gd name="connsiteY5-240" fmla="*/ 3558781 h 3558781"/>
              <a:gd name="connsiteX6-241" fmla="*/ 0 w 3328416"/>
              <a:gd name="connsiteY6-242" fmla="*/ 3558781 h 3558781"/>
              <a:gd name="connsiteX7-243" fmla="*/ 0 w 3328416"/>
              <a:gd name="connsiteY7-244" fmla="*/ 1765 h 3558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495 h 3557511"/>
              <a:gd name="connsiteX1-3" fmla="*/ 1184910 w 3328416"/>
              <a:gd name="connsiteY1-4" fmla="*/ 0 h 3557511"/>
              <a:gd name="connsiteX2-5" fmla="*/ 3328416 w 3328416"/>
              <a:gd name="connsiteY2-6" fmla="*/ 495 h 3557511"/>
              <a:gd name="connsiteX3-7" fmla="*/ 3328416 w 3328416"/>
              <a:gd name="connsiteY3-8" fmla="*/ 3557511 h 3557511"/>
              <a:gd name="connsiteX4-9" fmla="*/ 0 w 3328416"/>
              <a:gd name="connsiteY4-10" fmla="*/ 3557511 h 3557511"/>
              <a:gd name="connsiteX5" fmla="*/ 0 w 3328416"/>
              <a:gd name="connsiteY5" fmla="*/ 495 h 3557511"/>
              <a:gd name="connsiteX0-11" fmla="*/ 0 w 3328416"/>
              <a:gd name="connsiteY0-12" fmla="*/ 495 h 3557511"/>
              <a:gd name="connsiteX1-13" fmla="*/ 1184910 w 3328416"/>
              <a:gd name="connsiteY1-14" fmla="*/ 0 h 3557511"/>
              <a:gd name="connsiteX2-15" fmla="*/ 2133600 w 3328416"/>
              <a:gd name="connsiteY2-16" fmla="*/ 1 h 3557511"/>
              <a:gd name="connsiteX3-17" fmla="*/ 3328416 w 3328416"/>
              <a:gd name="connsiteY3-18" fmla="*/ 495 h 3557511"/>
              <a:gd name="connsiteX4-19" fmla="*/ 3328416 w 3328416"/>
              <a:gd name="connsiteY4-20" fmla="*/ 3557511 h 3557511"/>
              <a:gd name="connsiteX5-21" fmla="*/ 0 w 3328416"/>
              <a:gd name="connsiteY5-22" fmla="*/ 3557511 h 3557511"/>
              <a:gd name="connsiteX6" fmla="*/ 0 w 3328416"/>
              <a:gd name="connsiteY6" fmla="*/ 495 h 3557511"/>
              <a:gd name="connsiteX0-23" fmla="*/ 0 w 3328416"/>
              <a:gd name="connsiteY0-24" fmla="*/ 495 h 3557511"/>
              <a:gd name="connsiteX1-25" fmla="*/ 1184910 w 3328416"/>
              <a:gd name="connsiteY1-26" fmla="*/ 0 h 3557511"/>
              <a:gd name="connsiteX2-27" fmla="*/ 1642110 w 3328416"/>
              <a:gd name="connsiteY2-28" fmla="*/ 476251 h 3557511"/>
              <a:gd name="connsiteX3-29" fmla="*/ 2133600 w 3328416"/>
              <a:gd name="connsiteY3-30" fmla="*/ 1 h 3557511"/>
              <a:gd name="connsiteX4-31" fmla="*/ 3328416 w 3328416"/>
              <a:gd name="connsiteY4-32" fmla="*/ 495 h 3557511"/>
              <a:gd name="connsiteX5-33" fmla="*/ 3328416 w 3328416"/>
              <a:gd name="connsiteY5-34" fmla="*/ 3557511 h 3557511"/>
              <a:gd name="connsiteX6-35" fmla="*/ 0 w 3328416"/>
              <a:gd name="connsiteY6-36" fmla="*/ 3557511 h 3557511"/>
              <a:gd name="connsiteX7" fmla="*/ 0 w 3328416"/>
              <a:gd name="connsiteY7" fmla="*/ 495 h 3557511"/>
              <a:gd name="connsiteX0-37" fmla="*/ 0 w 3328416"/>
              <a:gd name="connsiteY0-38" fmla="*/ 495 h 3557511"/>
              <a:gd name="connsiteX1-39" fmla="*/ 1184910 w 3328416"/>
              <a:gd name="connsiteY1-40" fmla="*/ 0 h 3557511"/>
              <a:gd name="connsiteX2-41" fmla="*/ 1672590 w 3328416"/>
              <a:gd name="connsiteY2-42" fmla="*/ 457201 h 3557511"/>
              <a:gd name="connsiteX3-43" fmla="*/ 2133600 w 3328416"/>
              <a:gd name="connsiteY3-44" fmla="*/ 1 h 3557511"/>
              <a:gd name="connsiteX4-45" fmla="*/ 3328416 w 3328416"/>
              <a:gd name="connsiteY4-46" fmla="*/ 495 h 3557511"/>
              <a:gd name="connsiteX5-47" fmla="*/ 3328416 w 3328416"/>
              <a:gd name="connsiteY5-48" fmla="*/ 3557511 h 3557511"/>
              <a:gd name="connsiteX6-49" fmla="*/ 0 w 3328416"/>
              <a:gd name="connsiteY6-50" fmla="*/ 3557511 h 3557511"/>
              <a:gd name="connsiteX7-51" fmla="*/ 0 w 3328416"/>
              <a:gd name="connsiteY7-52" fmla="*/ 495 h 3557511"/>
              <a:gd name="connsiteX0-53" fmla="*/ 0 w 3328416"/>
              <a:gd name="connsiteY0-54" fmla="*/ 495 h 3557511"/>
              <a:gd name="connsiteX1-55" fmla="*/ 1184910 w 3328416"/>
              <a:gd name="connsiteY1-56" fmla="*/ 0 h 3557511"/>
              <a:gd name="connsiteX2-57" fmla="*/ 1672590 w 3328416"/>
              <a:gd name="connsiteY2-58" fmla="*/ 457201 h 3557511"/>
              <a:gd name="connsiteX3-59" fmla="*/ 2133600 w 3328416"/>
              <a:gd name="connsiteY3-60" fmla="*/ 1 h 3557511"/>
              <a:gd name="connsiteX4-61" fmla="*/ 3328416 w 3328416"/>
              <a:gd name="connsiteY4-62" fmla="*/ 495 h 3557511"/>
              <a:gd name="connsiteX5-63" fmla="*/ 3328416 w 3328416"/>
              <a:gd name="connsiteY5-64" fmla="*/ 3557511 h 3557511"/>
              <a:gd name="connsiteX6-65" fmla="*/ 0 w 3328416"/>
              <a:gd name="connsiteY6-66" fmla="*/ 3557511 h 3557511"/>
              <a:gd name="connsiteX7-67" fmla="*/ 0 w 3328416"/>
              <a:gd name="connsiteY7-68" fmla="*/ 495 h 3557511"/>
              <a:gd name="connsiteX0-69" fmla="*/ 0 w 3328416"/>
              <a:gd name="connsiteY0-70" fmla="*/ 495 h 3557511"/>
              <a:gd name="connsiteX1-71" fmla="*/ 1184910 w 3328416"/>
              <a:gd name="connsiteY1-72" fmla="*/ 0 h 3557511"/>
              <a:gd name="connsiteX2-73" fmla="*/ 1672590 w 3328416"/>
              <a:gd name="connsiteY2-74" fmla="*/ 457201 h 3557511"/>
              <a:gd name="connsiteX3-75" fmla="*/ 2133600 w 3328416"/>
              <a:gd name="connsiteY3-76" fmla="*/ 1 h 3557511"/>
              <a:gd name="connsiteX4-77" fmla="*/ 3328416 w 3328416"/>
              <a:gd name="connsiteY4-78" fmla="*/ 495 h 3557511"/>
              <a:gd name="connsiteX5-79" fmla="*/ 3328416 w 3328416"/>
              <a:gd name="connsiteY5-80" fmla="*/ 3557511 h 3557511"/>
              <a:gd name="connsiteX6-81" fmla="*/ 0 w 3328416"/>
              <a:gd name="connsiteY6-82" fmla="*/ 3557511 h 3557511"/>
              <a:gd name="connsiteX7-83" fmla="*/ 0 w 3328416"/>
              <a:gd name="connsiteY7-84" fmla="*/ 495 h 3557511"/>
              <a:gd name="connsiteX0-85" fmla="*/ 0 w 3328416"/>
              <a:gd name="connsiteY0-86" fmla="*/ 495 h 3557511"/>
              <a:gd name="connsiteX1-87" fmla="*/ 1184910 w 3328416"/>
              <a:gd name="connsiteY1-88" fmla="*/ 0 h 3557511"/>
              <a:gd name="connsiteX2-89" fmla="*/ 1672590 w 3328416"/>
              <a:gd name="connsiteY2-90" fmla="*/ 457201 h 3557511"/>
              <a:gd name="connsiteX3-91" fmla="*/ 2133600 w 3328416"/>
              <a:gd name="connsiteY3-92" fmla="*/ 1 h 3557511"/>
              <a:gd name="connsiteX4-93" fmla="*/ 3328416 w 3328416"/>
              <a:gd name="connsiteY4-94" fmla="*/ 495 h 3557511"/>
              <a:gd name="connsiteX5-95" fmla="*/ 3328416 w 3328416"/>
              <a:gd name="connsiteY5-96" fmla="*/ 3557511 h 3557511"/>
              <a:gd name="connsiteX6-97" fmla="*/ 0 w 3328416"/>
              <a:gd name="connsiteY6-98" fmla="*/ 3557511 h 3557511"/>
              <a:gd name="connsiteX7-99" fmla="*/ 0 w 3328416"/>
              <a:gd name="connsiteY7-100" fmla="*/ 495 h 3557511"/>
              <a:gd name="connsiteX0-101" fmla="*/ 0 w 3328416"/>
              <a:gd name="connsiteY0-102" fmla="*/ 495 h 3557511"/>
              <a:gd name="connsiteX1-103" fmla="*/ 1184910 w 3328416"/>
              <a:gd name="connsiteY1-104" fmla="*/ 0 h 3557511"/>
              <a:gd name="connsiteX2-105" fmla="*/ 1672590 w 3328416"/>
              <a:gd name="connsiteY2-106" fmla="*/ 457201 h 3557511"/>
              <a:gd name="connsiteX3-107" fmla="*/ 2133600 w 3328416"/>
              <a:gd name="connsiteY3-108" fmla="*/ 1 h 3557511"/>
              <a:gd name="connsiteX4-109" fmla="*/ 3328416 w 3328416"/>
              <a:gd name="connsiteY4-110" fmla="*/ 495 h 3557511"/>
              <a:gd name="connsiteX5-111" fmla="*/ 3328416 w 3328416"/>
              <a:gd name="connsiteY5-112" fmla="*/ 3557511 h 3557511"/>
              <a:gd name="connsiteX6-113" fmla="*/ 0 w 3328416"/>
              <a:gd name="connsiteY6-114" fmla="*/ 3557511 h 3557511"/>
              <a:gd name="connsiteX7-115" fmla="*/ 0 w 3328416"/>
              <a:gd name="connsiteY7-116" fmla="*/ 495 h 3557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/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b="0" dirty="0" err="1">
                <a:solidFill>
                  <a:srgbClr val="1F2C8F"/>
                </a:solidFill>
                <a:ea typeface="+mj-lt"/>
                <a:cs typeface="+mj-lt"/>
              </a:rPr>
              <a:t>.Net</a:t>
            </a:r>
            <a:r>
              <a:rPr lang="en-US" b="0" dirty="0">
                <a:solidFill>
                  <a:srgbClr val="1F2C8F"/>
                </a:solidFill>
                <a:ea typeface="+mj-lt"/>
                <a:cs typeface="+mj-lt"/>
              </a:rPr>
              <a:t> </a:t>
            </a:r>
            <a:r>
              <a:rPr lang="en-US" b="0" dirty="0" err="1">
                <a:solidFill>
                  <a:srgbClr val="1F2C8F"/>
                </a:solidFill>
                <a:ea typeface="+mj-lt"/>
                <a:cs typeface="+mj-lt"/>
              </a:rPr>
              <a:t>TraiNING</a:t>
            </a:r>
            <a:r>
              <a:rPr lang="en-IN" altLang="en-US" b="0" dirty="0">
                <a:solidFill>
                  <a:srgbClr val="1F2C8F"/>
                </a:solidFill>
                <a:ea typeface="+mj-lt"/>
                <a:cs typeface="+mj-lt"/>
              </a:rPr>
              <a:t> 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endParaRPr lang="en-US">
              <a:cs typeface="Sabon Next LT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88" y="-865238"/>
            <a:ext cx="5693664" cy="258059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95" y="1704092"/>
            <a:ext cx="7326630" cy="364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latin typeface="Arial"/>
                <a:cs typeface="Arial"/>
              </a:rPr>
              <a:t>Introduction to WEB API</a:t>
            </a:r>
          </a:p>
          <a:p>
            <a:pPr marL="342900" indent="-342900">
              <a:lnSpc>
                <a:spcPct val="100000"/>
              </a:lnSpc>
            </a:pPr>
            <a:endParaRPr lang="en-IN" altLang="en-US" sz="1800" dirty="0">
              <a:latin typeface="Arial"/>
              <a:ea typeface="Calibri" panose="020F0502020204030204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altLang="en-US" dirty="0">
                <a:latin typeface="Arial"/>
                <a:ea typeface="Calibri" panose="020F0502020204030204"/>
                <a:cs typeface="Arial"/>
              </a:rPr>
              <a:t>What is API</a:t>
            </a:r>
            <a:endParaRPr lang="en-US">
              <a:solidFill>
                <a:srgbClr val="000000"/>
              </a:solidFill>
              <a:latin typeface="Arial"/>
              <a:ea typeface="Calibri" panose="020F0502020204030204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dirty="0">
                <a:latin typeface="Arial"/>
                <a:ea typeface="Calibri" panose="020F0502020204030204"/>
                <a:cs typeface="Arial"/>
              </a:rPr>
              <a:t>Understanding WEB API folder structure </a:t>
            </a:r>
            <a:endParaRPr lang="en-US">
              <a:solidFill>
                <a:srgbClr val="000000"/>
              </a:solidFill>
              <a:latin typeface="Arial"/>
              <a:ea typeface="Calibri" panose="020F0502020204030204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dirty="0">
                <a:latin typeface="Arial"/>
                <a:ea typeface="Calibri" panose="020F0502020204030204"/>
                <a:cs typeface="Arial"/>
              </a:rPr>
              <a:t>Working with Controllers and Action methods </a:t>
            </a:r>
            <a:endParaRPr lang="en-IN" altLang="en-US">
              <a:solidFill>
                <a:srgbClr val="1F2C8F"/>
              </a:solidFill>
              <a:latin typeface="Arial"/>
              <a:ea typeface="Calibri" panose="020F0502020204030204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dirty="0">
                <a:solidFill>
                  <a:srgbClr val="1F2C8F"/>
                </a:solidFill>
                <a:latin typeface="Arial"/>
                <a:ea typeface="Calibri" panose="020F0502020204030204"/>
                <a:cs typeface="Arial"/>
              </a:rPr>
              <a:t>Http Verbs (Get, Post) </a:t>
            </a:r>
            <a:endParaRPr lang="en-IN" altLang="en-US" dirty="0">
              <a:latin typeface="Arial"/>
              <a:ea typeface="Calibri" panose="020F0502020204030204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altLang="en-US" dirty="0">
                <a:latin typeface="Arial"/>
                <a:ea typeface="Calibri" panose="020F0502020204030204"/>
                <a:cs typeface="Arial"/>
              </a:rPr>
              <a:t>Creating an API in .NET Core </a:t>
            </a:r>
            <a:endParaRPr lang="en-IN" altLang="en-US"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dirty="0">
                <a:latin typeface="Arial"/>
                <a:ea typeface="Calibri" panose="020F0502020204030204"/>
                <a:cs typeface="Arial"/>
              </a:rPr>
              <a:t>Return Types </a:t>
            </a:r>
            <a:endParaRPr lang="en-IN" altLang="en-US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altLang="en-US" dirty="0">
                <a:latin typeface="Arial"/>
                <a:ea typeface="Calibri" panose="020F0502020204030204"/>
                <a:cs typeface="Arial"/>
              </a:rPr>
              <a:t>Routing </a:t>
            </a:r>
            <a:endParaRPr lang="en-IN" altLang="en-US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800100" lvl="1" indent="-342900">
              <a:lnSpc>
                <a:spcPct val="100000"/>
              </a:lnSpc>
            </a:pPr>
            <a:r>
              <a:rPr lang="en-IN" altLang="en-US" dirty="0">
                <a:latin typeface="Arial"/>
                <a:ea typeface="Calibri" panose="020F0502020204030204"/>
                <a:cs typeface="Arial"/>
              </a:rPr>
              <a:t>Testing/Debugging API from Postman/Swagger</a:t>
            </a:r>
            <a:endParaRPr lang="en-IN" altLang="en-US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altLang="en-US" sz="4000">
                <a:latin typeface="Arial Black" panose="020B0A04020102020204"/>
                <a:ea typeface="+mj-lt"/>
                <a:cs typeface="Sabon Next LT"/>
              </a:rPr>
              <a:t>API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-706755" y="86360"/>
            <a:ext cx="12771755" cy="15074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API-Application Programming Interface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" y="1593850"/>
            <a:ext cx="11712493" cy="4285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42824" y="127364"/>
            <a:ext cx="6197250" cy="7269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>
                <a:latin typeface="Arial Black" panose="020B0A04020102020204"/>
                <a:ea typeface="+mj-lt"/>
                <a:cs typeface="Sabon Next LT"/>
              </a:rPr>
              <a:t>Working of API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362" r="4053"/>
          <a:stretch>
            <a:fillRect/>
          </a:stretch>
        </p:blipFill>
        <p:spPr>
          <a:xfrm>
            <a:off x="3537585" y="1217930"/>
            <a:ext cx="8340725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0" y="546537"/>
            <a:ext cx="7132566" cy="705161"/>
          </a:xfrm>
        </p:spPr>
        <p:txBody>
          <a:bodyPr/>
          <a:lstStyle/>
          <a:p>
            <a:r>
              <a:rPr lang="en-IN" altLang="en-US" sz="4000"/>
              <a:t>HTTP Verbs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3C1EA-28EE-CEFB-B2FE-793065AD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838325"/>
            <a:ext cx="76390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595507" y="287130"/>
            <a:ext cx="7505700" cy="12777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Bahnschrift SemiLight SemiConde" charset="0"/>
                <a:cs typeface="Bahnschrift SemiLight SemiConde" charset="0"/>
                <a:sym typeface="+mn-ea"/>
              </a:rPr>
              <a:t>Routing in ASP.NET Core Web API</a:t>
            </a:r>
            <a:endParaRPr lang="en-US" altLang="en-US" sz="3200">
              <a:latin typeface="Bahnschrift SemiLight SemiConde" charset="0"/>
              <a:ea typeface="+mj-lt"/>
              <a:cs typeface="Bahnschrift SemiLight SemiConde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8185" y="1578638"/>
            <a:ext cx="10743262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Bahnschrift SemiLight SemiConde" charset="0"/>
                <a:cs typeface="Bahnschrift SemiLight SemiConde" charset="0"/>
              </a:rPr>
              <a:t>Routing in ASP.NET Core Web API application is the process of mapping the incoming HTTP Request (URL) to a particular resource i.e. controller action method.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2587818"/>
            <a:ext cx="533400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AF3AC-A1B4-0234-B2F8-69D1F5BB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48A361-D74C-E938-A8B7-00E09861EA43}"/>
              </a:ext>
            </a:extLst>
          </p:cNvPr>
          <p:cNvSpPr txBox="1"/>
          <p:nvPr/>
        </p:nvSpPr>
        <p:spPr>
          <a:xfrm>
            <a:off x="760458" y="752112"/>
            <a:ext cx="938838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err="1">
                <a:solidFill>
                  <a:srgbClr val="000000"/>
                </a:solidFill>
                <a:latin typeface="Sabon Next LT"/>
                <a:cs typeface="Sabon Next LT"/>
              </a:rPr>
              <a:t>IActionResult</a:t>
            </a:r>
            <a:endParaRPr lang="en-US" sz="2800" err="1"/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endParaRPr lang="en-US" sz="2000">
              <a:solidFill>
                <a:srgbClr val="000000"/>
              </a:solidFill>
              <a:latin typeface="Sabon Next LT"/>
              <a:cs typeface="Sabon Next LT"/>
            </a:endParaRP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provides a flexible way to return various types of results.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a94cefb-58e5-4f93-b9ad-b490419ee6a7" xsi:nil="true"/>
    <lcf76f155ced4ddcb4097134ff3c332f xmlns="8a94cefb-58e5-4f93-b9ad-b490419ee6a7">
      <Terms xmlns="http://schemas.microsoft.com/office/infopath/2007/PartnerControls"/>
    </lcf76f155ced4ddcb4097134ff3c332f>
    <TaxCatchAll xmlns="f6a9a790-c78b-41c4-8130-0462048013b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2E91F6705F84D8F65797EDB1454B0" ma:contentTypeVersion="17" ma:contentTypeDescription="Create a new document." ma:contentTypeScope="" ma:versionID="0efea33ea252cc142cd05a52efea3c00">
  <xsd:schema xmlns:xsd="http://www.w3.org/2001/XMLSchema" xmlns:xs="http://www.w3.org/2001/XMLSchema" xmlns:p="http://schemas.microsoft.com/office/2006/metadata/properties" xmlns:ns2="8a94cefb-58e5-4f93-b9ad-b490419ee6a7" xmlns:ns3="f6a9a790-c78b-41c4-8130-0462048013bd" targetNamespace="http://schemas.microsoft.com/office/2006/metadata/properties" ma:root="true" ma:fieldsID="15f724d603f3fef84de3fba5d42aeb21" ns2:_="" ns3:_="">
    <xsd:import namespace="8a94cefb-58e5-4f93-b9ad-b490419ee6a7"/>
    <xsd:import namespace="f6a9a790-c78b-41c4-8130-046204801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4cefb-58e5-4f93-b9ad-b490419ee6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b762f1c-5201-4b7d-a246-a8d0d5a24f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9a790-c78b-41c4-8130-046204801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d527270-d58f-499b-934d-1688cddccbf5}" ma:internalName="TaxCatchAll" ma:showField="CatchAllData" ma:web="f6a9a790-c78b-41c4-8130-0462048013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D542F6-3184-4387-BE39-8DA735EB5504}">
  <ds:schemaRefs/>
</ds:datastoreItem>
</file>

<file path=customXml/itemProps2.xml><?xml version="1.0" encoding="utf-8"?>
<ds:datastoreItem xmlns:ds="http://schemas.openxmlformats.org/officeDocument/2006/customXml" ds:itemID="{70C65FB5-2A11-40E5-8ECE-597E996BC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4cefb-58e5-4f93-b9ad-b490419ee6a7"/>
    <ds:schemaRef ds:uri="f6a9a790-c78b-41c4-8130-046204801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17FA41-AE03-4A0A-A9B0-817CABD094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.Net TraiNING Week 3</vt:lpstr>
      <vt:lpstr>AGENDA</vt:lpstr>
      <vt:lpstr>API </vt:lpstr>
      <vt:lpstr>Working of API</vt:lpstr>
      <vt:lpstr>HTTP Verbs</vt:lpstr>
      <vt:lpstr>Routing in ASP.NET Core Web API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60</cp:revision>
  <dcterms:created xsi:type="dcterms:W3CDTF">2023-10-27T04:14:00Z</dcterms:created>
  <dcterms:modified xsi:type="dcterms:W3CDTF">2024-05-15T18:42:37Z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0x0101009BA2E91F6705F84D8F65797EDB1454B0</vt:lpwstr>
  </property>
  <property fmtid="{D5CDD505-2E9C-101B-9397-08002B2CF9AE}" pid="3" name="MediaServiceImageTags">
    <vt:lpwstr/>
  </property>
  <property fmtid="{D5CDD505-2E9C-101B-9397-08002B2CF9AE}" pid="4" name="ICV">
    <vt:lpwstr>5F3A32310D0D4D7686F2FB1B5791E559_12</vt:lpwstr>
  </property>
  <property fmtid="{D5CDD505-2E9C-101B-9397-08002B2CF9AE}" pid="5" name="KSOProductBuildVer">
    <vt:lpwstr>1033-12.2.0.13306</vt:lpwstr>
  </property>
</Properties>
</file>