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rag-yamnurwar/Secure-Data-Hiding-in-Image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9284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Anurag Anil Yamnurwar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Anurag Anil Yamnurwar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Priyadarshini College of Engineering Nagpur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1AB62-49F0-E72F-145C-72B5E3F7C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414745"/>
            <a:ext cx="1047081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security with deep learning-based steganalysis resistance.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video and audio steganography.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 – Combining steganography with blockchain for ultra-secure communication.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for real-time applications like secure cloud storage.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913E8E-AB4A-76C3-A8B6-58DA2F12A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14126"/>
            <a:ext cx="1003903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attract attention, making data more susceptible to attacks.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 requires a method that keeps sensitive data hidden in plain sight.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steganography techniques may lack robustness and security against detection.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an efficient and secure image-based steganography system.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C38204-C481-C9B6-1553-EFEDCBC89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50880"/>
            <a:ext cx="7982955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OpenCV,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Pillow.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11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5CE8E5-5625-E8D7-ACAE-4E464CBEF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302026"/>
            <a:ext cx="7469994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and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grayscale &amp; colored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minimal distortion.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imperceptibility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human vision and detection tools.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and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future.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438CAF-9B5A-F9EB-2C37-2DB63FFFA2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86925"/>
            <a:ext cx="8483092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for secure communication.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 for data protection.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needing private data storage.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Journalists/Activists in high-risk environments.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 Learning steganography concepts and their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2347E67-547E-57A1-7203-91B4F0BDDA22}"/>
              </a:ext>
            </a:extLst>
          </p:cNvPr>
          <p:cNvSpPr txBox="1">
            <a:spLocks/>
          </p:cNvSpPr>
          <p:nvPr/>
        </p:nvSpPr>
        <p:spPr>
          <a:xfrm>
            <a:off x="581192" y="81339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23BAF-33A6-8E81-10BC-F3DD7DF8BE91}"/>
              </a:ext>
            </a:extLst>
          </p:cNvPr>
          <p:cNvSpPr txBox="1"/>
          <p:nvPr/>
        </p:nvSpPr>
        <p:spPr>
          <a:xfrm>
            <a:off x="1216493" y="1545922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DBBDE-569E-BF11-E324-CB20FD2D28D4}"/>
              </a:ext>
            </a:extLst>
          </p:cNvPr>
          <p:cNvSpPr txBox="1"/>
          <p:nvPr/>
        </p:nvSpPr>
        <p:spPr>
          <a:xfrm>
            <a:off x="6421552" y="1462501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7A01E-CAB0-F587-F58A-04BABA3999B9}"/>
              </a:ext>
            </a:extLst>
          </p:cNvPr>
          <p:cNvSpPr txBox="1"/>
          <p:nvPr/>
        </p:nvSpPr>
        <p:spPr>
          <a:xfrm>
            <a:off x="6564112" y="3813917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Encrypted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BA6F5A9-AB59-B486-A3F6-3D0E3790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10" y="4194698"/>
            <a:ext cx="2774869" cy="184991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75EEA40-5E22-67B9-6867-F3B43095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12" y="1919870"/>
            <a:ext cx="2774867" cy="18499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3652ED8-0118-34CC-4C5E-49B51720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75" y="1901682"/>
            <a:ext cx="3750362" cy="43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13D185-43BC-98CA-1765-A3219E9E2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03241"/>
            <a:ext cx="978697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steganography-based secure data hiding technique.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image quality while embedding information.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simple yet effective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accessible even to non-technical users.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improved with advanced encryption and AI-based detection resistance.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https://github.com/anurag-yamnurwar/Secure-Data-Hiding-in-Image-Using-Steganography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343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Anurag Anil Yamnurwar</cp:lastModifiedBy>
  <cp:revision>26</cp:revision>
  <dcterms:created xsi:type="dcterms:W3CDTF">2021-05-26T16:50:10Z</dcterms:created>
  <dcterms:modified xsi:type="dcterms:W3CDTF">2025-02-25T18:49:24Z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