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305" r:id="rId2"/>
    <p:sldId id="283" r:id="rId3"/>
    <p:sldId id="306" r:id="rId4"/>
    <p:sldId id="315" r:id="rId5"/>
    <p:sldId id="316" r:id="rId6"/>
    <p:sldId id="309" r:id="rId7"/>
    <p:sldId id="317" r:id="rId8"/>
    <p:sldId id="318" r:id="rId9"/>
    <p:sldId id="319" r:id="rId10"/>
    <p:sldId id="310" r:id="rId11"/>
    <p:sldId id="311" r:id="rId12"/>
    <p:sldId id="314" r:id="rId13"/>
    <p:sldId id="313" r:id="rId14"/>
    <p:sldId id="292" r:id="rId15"/>
    <p:sldId id="293" r:id="rId16"/>
    <p:sldId id="288" r:id="rId17"/>
    <p:sldId id="287" r:id="rId18"/>
    <p:sldId id="304" r:id="rId19"/>
    <p:sldId id="279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9" autoAdjust="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5B377-F9DE-4EEC-AB02-44B41A7E7A00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FE726-1AFA-469C-B6E4-A3CCF4B2A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33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452E2-8C7F-1F47-B780-D169F35063F2}" type="slidenum">
              <a:rPr lang="en-US" smtClean="0">
                <a:solidFill>
                  <a:prstClr val="black"/>
                </a:solidFill>
              </a:rPr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452E2-8C7F-1F47-B780-D169F35063F2}" type="slidenum">
              <a:rPr lang="en-US" smtClean="0">
                <a:solidFill>
                  <a:prstClr val="black"/>
                </a:solidFill>
              </a:rPr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734232" y="1417319"/>
            <a:ext cx="2438399" cy="36576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86250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734232" y="1417319"/>
            <a:ext cx="2438399" cy="36576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86250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734232" y="1417319"/>
            <a:ext cx="2438399" cy="36576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86250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734232" y="1417319"/>
            <a:ext cx="2438399" cy="36576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86250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734232" y="1417319"/>
            <a:ext cx="2438399" cy="36576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86250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7734232" y="1417319"/>
            <a:ext cx="2438399" cy="36576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786250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7734232" y="1417319"/>
            <a:ext cx="2438399" cy="36576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786250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7734232" y="1417319"/>
            <a:ext cx="2438399" cy="36576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786250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734232" y="1417319"/>
            <a:ext cx="2438399" cy="36576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86250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54A1-6FF8-E24B-A6C8-8BA01F4FDF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 rot="16200000">
            <a:off x="7734232" y="1417319"/>
            <a:ext cx="2438399" cy="36576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 rot="16200000">
            <a:off x="786250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451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45116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22562" y="-13368"/>
            <a:ext cx="348174" cy="68847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822562" y="5486400"/>
            <a:ext cx="348174" cy="5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62666" y="5582120"/>
            <a:ext cx="270639" cy="396240"/>
          </a:xfrm>
          <a:prstGeom prst="bracketPair">
            <a:avLst>
              <a:gd name="adj" fmla="val 17949"/>
            </a:avLst>
          </a:prstGeom>
          <a:ln w="19050">
            <a:noFill/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058" y="304800"/>
            <a:ext cx="6256098" cy="35190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6881" y="4913759"/>
            <a:ext cx="320991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Animesh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Kumar - 1451017</a:t>
            </a:r>
          </a:p>
          <a:p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Anurag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Kumar - 1451020</a:t>
            </a:r>
          </a:p>
          <a:p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Krishna </a:t>
            </a:r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Dahal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- 14510</a:t>
            </a:r>
          </a:p>
          <a:p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Sumit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Saurav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- 1451010</a:t>
            </a:r>
            <a:endParaRPr lang="en-US" sz="22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6881" y="4452094"/>
            <a:ext cx="19903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Prepared By :</a:t>
            </a:r>
          </a:p>
        </p:txBody>
      </p:sp>
    </p:spTree>
    <p:extLst>
      <p:ext uri="{BB962C8B-B14F-4D97-AF65-F5344CB8AC3E}">
        <p14:creationId xmlns:p14="http://schemas.microsoft.com/office/powerpoint/2010/main" val="147690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10</a:t>
            </a:fld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62000" y="2062608"/>
            <a:ext cx="7467600" cy="38472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n-US" sz="2400" b="1" u="sng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Petitions for the issues of the country and the society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Blip>
                <a:blip r:embed="rId2"/>
              </a:buBlip>
            </a:pP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Anyone can start a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petition.</a:t>
            </a:r>
          </a:p>
          <a:p>
            <a:pPr marL="342900" indent="-342900">
              <a:buBlip>
                <a:blip r:embed="rId2"/>
              </a:buBlip>
            </a:pP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Users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sign and share a petition to show support for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it.</a:t>
            </a:r>
          </a:p>
          <a:p>
            <a:pPr marL="342900" indent="-342900">
              <a:buBlip>
                <a:blip r:embed="rId2"/>
              </a:buBlip>
            </a:pP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Once a petition reaches a certain number of signs, the decision makers (the Government, big corporates etc.) can respond to the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petition</a:t>
            </a:r>
          </a:p>
          <a:p>
            <a:pPr marL="342900" indent="-342900">
              <a:buBlip>
                <a:blip r:embed="rId2"/>
              </a:buBlip>
            </a:pP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Victory is declared when there is a solution.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45872" y="512618"/>
            <a:ext cx="3528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COMPETITORS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1600200"/>
            <a:ext cx="2362200" cy="72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9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11</a:t>
            </a:fld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09600" y="1734979"/>
            <a:ext cx="7848600" cy="29238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Pollster better/different  than Change.org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u="sng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petitions. Just Yes/No type questions.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debate feature on Change.org.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Detailed statistics for the questions posted.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5872" y="512618"/>
            <a:ext cx="3528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COMPETITORS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3972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933706"/>
            <a:ext cx="2247900" cy="22479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12</a:t>
            </a:fld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62000" y="2590343"/>
            <a:ext cx="7696200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Portal for asking questions.</a:t>
            </a:r>
          </a:p>
          <a:p>
            <a:pPr marL="342900" indent="-342900">
              <a:buBlip>
                <a:blip r:embed="rId3"/>
              </a:buBlip>
            </a:pP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Blip>
                <a:blip r:embed="rId3"/>
              </a:buBlip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Users can ask questions to raise a particular issue as well.</a:t>
            </a:r>
          </a:p>
          <a:p>
            <a:pPr marL="342900" indent="-342900">
              <a:buBlip>
                <a:blip r:embed="rId3"/>
              </a:buBlip>
            </a:pP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Blip>
                <a:blip r:embed="rId3"/>
              </a:buBlip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Users can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upvote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answer a question.</a:t>
            </a:r>
          </a:p>
          <a:p>
            <a:pPr marL="342900" indent="-342900">
              <a:buBlip>
                <a:blip r:embed="rId3"/>
              </a:buBlip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5872" y="512618"/>
            <a:ext cx="3528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COMPETITORS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8852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13</a:t>
            </a:fld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62000" y="2159455"/>
            <a:ext cx="7696200" cy="28007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is Pollster better/different  than 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Quora</a:t>
            </a:r>
            <a:endParaRPr lang="en-US" sz="2800" b="1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u="sng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Pollster isn’t about learning. It’s about knowing people’s views and bringing a change.</a:t>
            </a:r>
          </a:p>
          <a:p>
            <a:pPr marL="342900" indent="-342900">
              <a:buBlip>
                <a:blip r:embed="rId2"/>
              </a:buBlip>
            </a:pP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option for starting a debate.</a:t>
            </a:r>
          </a:p>
          <a:p>
            <a:pPr marL="342900" indent="-342900">
              <a:buBlip>
                <a:blip r:embed="rId2"/>
              </a:buBlip>
            </a:pP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feature for analytics of a question.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5872" y="512618"/>
            <a:ext cx="3528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COMPETITORS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7184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Picture 2" descr="Screenshot from 2017-09-03 15-16-2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011382"/>
            <a:ext cx="7772400" cy="4048125"/>
          </a:xfrm>
          <a:prstGeom prst="rect">
            <a:avLst/>
          </a:prstGeom>
          <a:ln w="28575">
            <a:solidFill>
              <a:schemeClr val="tx1">
                <a:alpha val="0"/>
              </a:schemeClr>
            </a:solidFill>
          </a:ln>
          <a:effectLst>
            <a:outerShdw blurRad="368300" dist="38100" dir="5400000" algn="t" rotWithShape="0">
              <a:prstClr val="black">
                <a:alpha val="3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995460" y="5560782"/>
            <a:ext cx="2848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Question statistics</a:t>
            </a:r>
            <a:endParaRPr lang="en-US" sz="2800" u="sng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15</a:t>
            </a:fld>
            <a:endParaRPr lang="en-US" dirty="0"/>
          </a:p>
        </p:txBody>
      </p:sp>
      <p:pic>
        <p:nvPicPr>
          <p:cNvPr id="4" name="Picture 3" descr="trend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4964" y="949037"/>
            <a:ext cx="7725370" cy="4343400"/>
          </a:xfrm>
          <a:prstGeom prst="rect">
            <a:avLst/>
          </a:prstGeom>
          <a:effectLst>
            <a:outerShdw blurRad="368300" dist="38100" dir="2700000" algn="tl" rotWithShape="0">
              <a:prstClr val="black">
                <a:alpha val="30000"/>
              </a:prst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936564" y="5638799"/>
            <a:ext cx="30021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Trending 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16</a:t>
            </a:fld>
            <a:endParaRPr lang="en-US" dirty="0"/>
          </a:p>
        </p:txBody>
      </p:sp>
      <p:pic>
        <p:nvPicPr>
          <p:cNvPr id="3" name="Picture 2" descr="Screenshot_150443316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228600"/>
            <a:ext cx="3171825" cy="5638800"/>
          </a:xfrm>
          <a:prstGeom prst="rect">
            <a:avLst/>
          </a:prstGeom>
          <a:effectLst>
            <a:outerShdw blurRad="368300" dist="38100" dir="2700000" algn="tl" rotWithShape="0">
              <a:prstClr val="black">
                <a:alpha val="3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514600" y="6019800"/>
            <a:ext cx="4338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News feed from Pollster App</a:t>
            </a:r>
            <a:endParaRPr lang="en-US" sz="2800" u="sng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17</a:t>
            </a:fld>
            <a:endParaRPr lang="en-US" dirty="0"/>
          </a:p>
        </p:txBody>
      </p:sp>
      <p:pic>
        <p:nvPicPr>
          <p:cNvPr id="3" name="Picture 2" descr="Screenshot_150443315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0" y="152399"/>
            <a:ext cx="3276600" cy="5825067"/>
          </a:xfrm>
          <a:prstGeom prst="rect">
            <a:avLst/>
          </a:prstGeom>
          <a:effectLst>
            <a:outerShdw blurRad="368300" dist="38100" dir="2700000" algn="tl" rotWithShape="0">
              <a:prstClr val="black">
                <a:alpha val="3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971800" y="6172200"/>
            <a:ext cx="289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u="sng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Selecting topics</a:t>
            </a:r>
            <a:endParaRPr lang="en-US" sz="2800" u="sng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18</a:t>
            </a:fld>
            <a:endParaRPr lang="en-US" dirty="0"/>
          </a:p>
        </p:txBody>
      </p:sp>
      <p:pic>
        <p:nvPicPr>
          <p:cNvPr id="3" name="Picture 2" descr="Screenshot_15044332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82" y="228600"/>
            <a:ext cx="3170447" cy="5638800"/>
          </a:xfrm>
          <a:prstGeom prst="rect">
            <a:avLst/>
          </a:prstGeom>
          <a:effectLst>
            <a:outerShdw blurRad="368300" dist="38100" dir="2700000" algn="tl" rotWithShape="0">
              <a:prstClr val="black">
                <a:alpha val="3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240099" y="6169967"/>
            <a:ext cx="2675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Starting a debate</a:t>
            </a:r>
            <a:endParaRPr lang="en-US" sz="2800" u="sng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04800"/>
            <a:ext cx="4572000" cy="1143000"/>
          </a:xfrm>
        </p:spPr>
        <p:txBody>
          <a:bodyPr/>
          <a:lstStyle/>
          <a:p>
            <a:r>
              <a:rPr lang="en-IN" altLang="en-US" dirty="0" smtClean="0"/>
              <a:t>Next 5 years' vision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01000" cy="5029200"/>
          </a:xfrm>
        </p:spPr>
        <p:txBody>
          <a:bodyPr>
            <a:normAutofit/>
          </a:bodyPr>
          <a:lstStyle/>
          <a:p>
            <a:pPr>
              <a:buBlip>
                <a:blip r:embed="rId4"/>
              </a:buBlip>
            </a:pPr>
            <a:r>
              <a:rPr lang="en-IN" altLang="en-US" sz="200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With growing users, we will be able to complete a survey within few days insted of several months.</a:t>
            </a:r>
          </a:p>
          <a:p>
            <a:pPr>
              <a:buBlip>
                <a:blip r:embed="rId4"/>
              </a:buBlip>
            </a:pPr>
            <a:endParaRPr lang="en-IN" altLang="en-US" sz="200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Blip>
                <a:blip r:embed="rId4"/>
              </a:buBlip>
            </a:pPr>
            <a:r>
              <a:rPr lang="en-IN" altLang="en-US" sz="200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Sensitive issues can be raised without disclosing one’s identity and may thus bring a change.</a:t>
            </a:r>
          </a:p>
          <a:p>
            <a:pPr>
              <a:buBlip>
                <a:blip r:embed="rId4"/>
              </a:buBlip>
            </a:pPr>
            <a:endParaRPr lang="en-IN" altLang="en-US" sz="200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Blip>
                <a:blip r:embed="rId4"/>
              </a:buBlip>
            </a:pPr>
            <a:r>
              <a:rPr lang="en-IN" altLang="en-US" sz="200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NGOs will have a good platform to get the knowledge of problems prevailing in the society.</a:t>
            </a:r>
          </a:p>
          <a:p>
            <a:pPr>
              <a:buBlip>
                <a:blip r:embed="rId4"/>
              </a:buBlip>
            </a:pPr>
            <a:endParaRPr lang="en-IN" altLang="en-US" sz="200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Blip>
                <a:blip r:embed="rId4"/>
              </a:buBlip>
            </a:pPr>
            <a:r>
              <a:rPr lang="en-IN" altLang="en-US" sz="200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Students can make use of the platform for learning (which although isn’t our main focus).</a:t>
            </a:r>
          </a:p>
          <a:p>
            <a:pPr>
              <a:buBlip>
                <a:blip r:embed="rId4"/>
              </a:buBlip>
            </a:pPr>
            <a:endParaRPr lang="en-IN" altLang="en-US" sz="200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Blip>
                <a:blip r:embed="rId4"/>
              </a:buBlip>
            </a:pPr>
            <a:r>
              <a:rPr lang="en-IN" altLang="en-US" sz="200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Newspaper can get people's reaction on a topic in very less time.</a:t>
            </a:r>
          </a:p>
          <a:p>
            <a:pPr>
              <a:buBlip>
                <a:blip r:embed="rId4"/>
              </a:buBlip>
            </a:pPr>
            <a:endParaRPr lang="en-IN" altLang="en-US" sz="20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19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2</a:t>
            </a:fld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62000" y="1359233"/>
            <a:ext cx="7696200" cy="44012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2"/>
              </a:buBlip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2"/>
              </a:buBlip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 social network to ask questions and to answer them interactively.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2"/>
              </a:buBlip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2"/>
              </a:buBlip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Will also provide a platform to conduct surveys, gather opinions on trending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matters,etc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2"/>
              </a:buBlip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2"/>
              </a:buBlip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Will have a specific section where questions can be answered only with two options: </a:t>
            </a:r>
            <a:r>
              <a:rPr kumimoji="0" lang="en-US" altLang="zh-CN" sz="2000" b="0" i="0" u="sng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Yes or No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2"/>
              </a:buBlip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Matters that are ignored by media can be brought to the concern of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 G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overnment, individuals or NGOs.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2"/>
              </a:buBlip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2"/>
              </a:buBlip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Debates can be done on various trending topics or by topics created by a user. The privacy of the individual is kept a secret.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200" y="457200"/>
            <a:ext cx="3853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INTRODUCTION</a:t>
            </a:r>
            <a:endParaRPr 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621" y="2943009"/>
            <a:ext cx="8045116" cy="1143000"/>
          </a:xfrm>
        </p:spPr>
        <p:txBody>
          <a:bodyPr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Thank you!</a:t>
            </a:r>
            <a:br>
              <a:rPr lang="en-US" sz="6000" dirty="0" smtClean="0">
                <a:solidFill>
                  <a:schemeClr val="tx1"/>
                </a:solidFill>
              </a:rPr>
            </a:br>
            <a:r>
              <a:rPr lang="en-US" sz="6000" dirty="0">
                <a:solidFill>
                  <a:schemeClr val="tx1"/>
                </a:solidFill>
              </a:rPr>
              <a:t/>
            </a:r>
            <a:br>
              <a:rPr lang="en-US" sz="6000" dirty="0">
                <a:solidFill>
                  <a:schemeClr val="tx1"/>
                </a:solidFill>
              </a:rPr>
            </a:br>
            <a:r>
              <a:rPr lang="en-US" sz="6000" dirty="0" smtClean="0">
                <a:solidFill>
                  <a:schemeClr val="tx1"/>
                </a:solidFill>
              </a:rPr>
              <a:t>Questions?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36453" y="46797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3</a:t>
            </a:fld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09600" y="2151508"/>
            <a:ext cx="4191000" cy="31700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Anonymous User :</a:t>
            </a:r>
          </a:p>
          <a:p>
            <a:endParaRPr lang="en-US" sz="2400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Blip>
                <a:blip r:embed="rId2"/>
              </a:buBlip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vote a question </a:t>
            </a:r>
            <a:r>
              <a:rPr lang="en-IN" sz="20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without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registering</a:t>
            </a:r>
            <a:r>
              <a:rPr lang="en-IN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0" indent="-342900">
              <a:buBlip>
                <a:blip r:embed="rId2"/>
              </a:buBlip>
            </a:pPr>
            <a:endParaRPr lang="en-IN" sz="2000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Blip>
                <a:blip r:embed="rId2"/>
              </a:buBlip>
            </a:pPr>
            <a:r>
              <a:rPr lang="en-IN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have access to the trending section.</a:t>
            </a:r>
            <a:endParaRPr lang="en-IN"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b="1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0423" y="512618"/>
            <a:ext cx="16193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USERS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085109"/>
            <a:ext cx="2590800" cy="25908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9821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4</a:t>
            </a:fld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33400" y="1302403"/>
            <a:ext cx="5715000" cy="55707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Registered User :</a:t>
            </a:r>
          </a:p>
          <a:p>
            <a:endParaRPr lang="en-US" sz="2400" b="1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Blip>
                <a:blip r:embed="rId2"/>
              </a:buBlip>
            </a:pPr>
            <a:r>
              <a:rPr lang="en-IN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answer </a:t>
            </a:r>
            <a:r>
              <a:rPr lang="en-IN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 Or No questions anonymously.</a:t>
            </a:r>
          </a:p>
          <a:p>
            <a:pPr marL="342900" lvl="0" indent="-342900">
              <a:buBlip>
                <a:blip r:embed="rId2"/>
              </a:buBlip>
            </a:pP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Blip>
                <a:blip r:embed="rId2"/>
              </a:buBlip>
            </a:pPr>
            <a:r>
              <a:rPr lang="en-IN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 will have access to comments section.</a:t>
            </a:r>
          </a:p>
          <a:p>
            <a:pPr marL="342900" lvl="0" indent="-342900">
              <a:buBlip>
                <a:blip r:embed="rId2"/>
              </a:buBlip>
            </a:pP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Blip>
                <a:blip r:embed="rId2"/>
              </a:buBlip>
            </a:pPr>
            <a:r>
              <a:rPr lang="en-IN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follow certain users, </a:t>
            </a:r>
            <a:r>
              <a:rPr lang="en-IN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 or topics.</a:t>
            </a:r>
          </a:p>
          <a:p>
            <a:pPr marL="342900" lvl="0" indent="-342900">
              <a:buBlip>
                <a:blip r:embed="rId2"/>
              </a:buBlip>
            </a:pP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Blip>
                <a:blip r:embed="rId2"/>
              </a:buBlip>
            </a:pPr>
            <a:r>
              <a:rPr lang="en-IN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 will have access to debate section.</a:t>
            </a:r>
          </a:p>
          <a:p>
            <a:pPr marL="342900" lvl="0" indent="-342900">
              <a:buBlip>
                <a:blip r:embed="rId2"/>
              </a:buBlip>
            </a:pP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Blip>
                <a:blip r:embed="rId2"/>
              </a:buBlip>
            </a:pPr>
            <a:r>
              <a:rPr lang="en-IN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 can ask questions.</a:t>
            </a:r>
          </a:p>
          <a:p>
            <a:pPr marL="342900" lvl="0" indent="-342900">
              <a:buBlip>
                <a:blip r:embed="rId2"/>
              </a:buBlip>
            </a:pPr>
            <a:endParaRPr lang="en-IN" sz="2000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Blip>
                <a:blip r:embed="rId2"/>
              </a:buBlip>
            </a:pPr>
            <a:r>
              <a:rPr lang="en-IN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News feeds are displayed on the basis of their area of interest.</a:t>
            </a:r>
          </a:p>
          <a:p>
            <a:pPr marL="342900" lvl="0" indent="-342900">
              <a:buBlip>
                <a:blip r:embed="rId2"/>
              </a:buBlip>
            </a:pP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Blip>
                <a:blip r:embed="rId2"/>
              </a:buBlip>
            </a:pPr>
            <a:r>
              <a:rPr lang="en-IN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 can see what’s trending right now.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3800" y="532962"/>
            <a:ext cx="16193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USERS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209800"/>
            <a:ext cx="2659383" cy="265938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541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5</a:t>
            </a:fld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944759" y="3013694"/>
            <a:ext cx="3581400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IN" sz="36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Premium User </a:t>
            </a:r>
            <a:r>
              <a:rPr lang="en-IN" sz="36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3600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0" y="533400"/>
            <a:ext cx="16193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USERS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36" y="1904999"/>
            <a:ext cx="2863720" cy="286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0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6</a:t>
            </a:fld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62000" y="1513121"/>
            <a:ext cx="7696200" cy="40934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Anonymously/non-anonymously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asking questions.</a:t>
            </a:r>
          </a:p>
          <a:p>
            <a:pPr marL="342900" indent="-342900">
              <a:buBlip>
                <a:blip r:embed="rId2"/>
              </a:buBlip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Anonymously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voting for a question.</a:t>
            </a:r>
          </a:p>
          <a:p>
            <a:pPr marL="342900" indent="-342900">
              <a:buBlip>
                <a:blip r:embed="rId2"/>
              </a:buBlip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Stats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analytics for a question based on gender, location, age etc.</a:t>
            </a:r>
          </a:p>
          <a:p>
            <a:pPr marL="342900" indent="-342900">
              <a:buBlip>
                <a:blip r:embed="rId2"/>
              </a:buBlip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Anonymous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chat/debate on a topic.</a:t>
            </a:r>
          </a:p>
          <a:p>
            <a:pPr marL="342900" indent="-342900">
              <a:buBlip>
                <a:blip r:embed="rId2"/>
              </a:buBlip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Showing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 based on user’s interest.</a:t>
            </a:r>
          </a:p>
          <a:p>
            <a:pPr marL="342900" indent="-342900">
              <a:buBlip>
                <a:blip r:embed="rId2"/>
              </a:buBlip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Sharing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opinion with other users.</a:t>
            </a:r>
          </a:p>
          <a:p>
            <a:pPr marL="342900" indent="-342900">
              <a:buBlip>
                <a:blip r:embed="rId2"/>
              </a:buBlip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Trending” section to show questions that are trending right now.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02360" y="512618"/>
            <a:ext cx="34154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KEY FEATURES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836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7</a:t>
            </a:fld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62000" y="3355777"/>
            <a:ext cx="769620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specific ads</a:t>
            </a:r>
          </a:p>
          <a:p>
            <a:pPr marL="342900" indent="-342900">
              <a:buBlip>
                <a:blip r:embed="rId2"/>
              </a:buBlip>
            </a:pP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Reachability of ads depends on the plan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75225" y="512618"/>
            <a:ext cx="54697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SOURCES OF REVENUE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762000" y="2362200"/>
            <a:ext cx="34940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ADVERTISEMENTS: 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3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8</a:t>
            </a:fld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13509" y="2382982"/>
            <a:ext cx="7696200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Blip>
                <a:blip r:embed="rId2"/>
              </a:buBlip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 will have all the facilities of the a registered user.</a:t>
            </a:r>
          </a:p>
          <a:p>
            <a:pPr marL="342900" lvl="0" indent="-342900">
              <a:buBlip>
                <a:blip r:embed="rId2"/>
              </a:buBlip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Blip>
                <a:blip r:embed="rId2"/>
              </a:buBlip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 can get stats on the basis of </a:t>
            </a:r>
            <a:r>
              <a:rPr lang="en-IN" sz="20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location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0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gender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0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group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etc.</a:t>
            </a:r>
          </a:p>
          <a:p>
            <a:pPr marL="342900" lvl="0" indent="-342900">
              <a:buBlip>
                <a:blip r:embed="rId2"/>
              </a:buBlip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Blip>
                <a:blip r:embed="rId2"/>
              </a:buBlip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 can see the percentage of positive and negative reviews or opinions.</a:t>
            </a:r>
          </a:p>
          <a:p>
            <a:pPr marL="342900" lvl="0" indent="-342900">
              <a:buBlip>
                <a:blip r:embed="rId2"/>
              </a:buBlip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Blip>
                <a:blip r:embed="rId2"/>
              </a:buBlip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 can conduct surveys.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75225" y="512618"/>
            <a:ext cx="54697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SOURCES OF REVENUE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734291" y="1798207"/>
            <a:ext cx="45856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PREMIUM MEMBERSHIP: 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5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9</a:t>
            </a:fld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838200" y="2514600"/>
            <a:ext cx="7696200" cy="3477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Who can be premium members?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Blip>
                <a:blip r:embed="rId2"/>
              </a:buBlip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NGOs</a:t>
            </a:r>
          </a:p>
          <a:p>
            <a:pPr marL="342900" lvl="0" indent="-342900">
              <a:buBlip>
                <a:blip r:embed="rId2"/>
              </a:buBlip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Blip>
                <a:blip r:embed="rId2"/>
              </a:buBlip>
            </a:pPr>
            <a:r>
              <a:rPr lang="en-IN" sz="20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Newpapers</a:t>
            </a:r>
            <a:endParaRPr lang="en-IN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Blip>
                <a:blip r:embed="rId2"/>
              </a:buBlip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Blip>
                <a:blip r:embed="rId2"/>
              </a:buBlip>
            </a:pPr>
            <a:r>
              <a:rPr lang="en-IN" sz="20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Startup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Companies</a:t>
            </a:r>
          </a:p>
          <a:p>
            <a:pPr marL="342900" lvl="0" indent="-342900">
              <a:buBlip>
                <a:blip r:embed="rId2"/>
              </a:buBlip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Blip>
                <a:blip r:embed="rId2"/>
              </a:buBlip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Government Surveys</a:t>
            </a:r>
          </a:p>
          <a:p>
            <a:pPr marL="342900" lvl="0" indent="-342900">
              <a:buBlip>
                <a:blip r:embed="rId2"/>
              </a:buBlip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Blip>
                <a:blip r:embed="rId2"/>
              </a:buBlip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Individual Companies or </a:t>
            </a:r>
            <a:r>
              <a:rPr lang="en-IN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Institutions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75225" y="512618"/>
            <a:ext cx="54697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SOURCES OF REVENUE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761996" y="1752600"/>
            <a:ext cx="45856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PREMIUM MEMBERSHIP: 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29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|35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1053</TotalTime>
  <Words>631</Words>
  <Application>Microsoft Office PowerPoint</Application>
  <PresentationFormat>On-screen Show (4:3)</PresentationFormat>
  <Paragraphs>153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5 years' vision</vt:lpstr>
      <vt:lpstr>Thank you! 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Upendra Nishad</dc:creator>
  <cp:lastModifiedBy>ANIMESH</cp:lastModifiedBy>
  <cp:revision>126</cp:revision>
  <dcterms:created xsi:type="dcterms:W3CDTF">2017-09-03T06:45:00Z</dcterms:created>
  <dcterms:modified xsi:type="dcterms:W3CDTF">2017-09-17T15:10:32Z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