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6" r:id="rId12"/>
    <p:sldId id="277" r:id="rId13"/>
    <p:sldId id="266" r:id="rId14"/>
    <p:sldId id="267" r:id="rId15"/>
    <p:sldId id="268" r:id="rId16"/>
    <p:sldId id="269" r:id="rId17"/>
    <p:sldId id="271" r:id="rId18"/>
    <p:sldId id="275" r:id="rId19"/>
    <p:sldId id="272" r:id="rId20"/>
    <p:sldId id="273"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64" d="100"/>
          <a:sy n="64" d="100"/>
        </p:scale>
        <p:origin x="6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BD2540-05FB-4D25-8604-2AD433CC693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C3A83D-9048-40C5-AF1A-BA17454422BF}">
      <dgm:prSet/>
      <dgm:spPr/>
      <dgm:t>
        <a:bodyPr/>
        <a:lstStyle/>
        <a:p>
          <a:pPr>
            <a:lnSpc>
              <a:spcPct val="100000"/>
            </a:lnSpc>
          </a:pPr>
          <a:r>
            <a:rPr lang="en-US"/>
            <a:t>Introduction</a:t>
          </a:r>
        </a:p>
      </dgm:t>
    </dgm:pt>
    <dgm:pt modelId="{8AFB2337-F7F8-4779-9AD2-860EB25106B4}" type="parTrans" cxnId="{76D9CDBC-1C21-4E73-BE1D-B8E958AB25BC}">
      <dgm:prSet/>
      <dgm:spPr/>
      <dgm:t>
        <a:bodyPr/>
        <a:lstStyle/>
        <a:p>
          <a:endParaRPr lang="en-US"/>
        </a:p>
      </dgm:t>
    </dgm:pt>
    <dgm:pt modelId="{E8DDAF58-5BCD-4665-8F64-325862FC6D70}" type="sibTrans" cxnId="{76D9CDBC-1C21-4E73-BE1D-B8E958AB25BC}">
      <dgm:prSet/>
      <dgm:spPr/>
      <dgm:t>
        <a:bodyPr/>
        <a:lstStyle/>
        <a:p>
          <a:endParaRPr lang="en-US"/>
        </a:p>
      </dgm:t>
    </dgm:pt>
    <dgm:pt modelId="{3F61BFE5-B460-46A8-AD74-8E1AB635EF92}">
      <dgm:prSet/>
      <dgm:spPr/>
      <dgm:t>
        <a:bodyPr/>
        <a:lstStyle/>
        <a:p>
          <a:pPr>
            <a:lnSpc>
              <a:spcPct val="100000"/>
            </a:lnSpc>
          </a:pPr>
          <a:r>
            <a:rPr lang="en-US"/>
            <a:t>Problem Statement</a:t>
          </a:r>
        </a:p>
      </dgm:t>
    </dgm:pt>
    <dgm:pt modelId="{85645EC3-048C-42F8-9581-596093ACF237}" type="parTrans" cxnId="{6E3342A4-FAA4-4D64-83A6-5BA43F2C56C0}">
      <dgm:prSet/>
      <dgm:spPr/>
      <dgm:t>
        <a:bodyPr/>
        <a:lstStyle/>
        <a:p>
          <a:endParaRPr lang="en-US"/>
        </a:p>
      </dgm:t>
    </dgm:pt>
    <dgm:pt modelId="{982AD512-22FE-4971-AEAE-0FB1E702DF92}" type="sibTrans" cxnId="{6E3342A4-FAA4-4D64-83A6-5BA43F2C56C0}">
      <dgm:prSet/>
      <dgm:spPr/>
      <dgm:t>
        <a:bodyPr/>
        <a:lstStyle/>
        <a:p>
          <a:endParaRPr lang="en-US"/>
        </a:p>
      </dgm:t>
    </dgm:pt>
    <dgm:pt modelId="{D31C5FEC-5CA7-4DD6-9E03-7D7585512451}">
      <dgm:prSet/>
      <dgm:spPr/>
      <dgm:t>
        <a:bodyPr/>
        <a:lstStyle/>
        <a:p>
          <a:pPr>
            <a:lnSpc>
              <a:spcPct val="100000"/>
            </a:lnSpc>
          </a:pPr>
          <a:r>
            <a:rPr lang="en-US"/>
            <a:t>About the Dataset</a:t>
          </a:r>
        </a:p>
      </dgm:t>
    </dgm:pt>
    <dgm:pt modelId="{5D9391C3-8EF1-4F46-903F-87181914D0FF}" type="parTrans" cxnId="{500C9B37-35C9-46D1-8DFC-F775AA1730AB}">
      <dgm:prSet/>
      <dgm:spPr/>
      <dgm:t>
        <a:bodyPr/>
        <a:lstStyle/>
        <a:p>
          <a:endParaRPr lang="en-US"/>
        </a:p>
      </dgm:t>
    </dgm:pt>
    <dgm:pt modelId="{2FC28FB6-82DB-4B41-815A-F3B1631258F6}" type="sibTrans" cxnId="{500C9B37-35C9-46D1-8DFC-F775AA1730AB}">
      <dgm:prSet/>
      <dgm:spPr/>
      <dgm:t>
        <a:bodyPr/>
        <a:lstStyle/>
        <a:p>
          <a:endParaRPr lang="en-US"/>
        </a:p>
      </dgm:t>
    </dgm:pt>
    <dgm:pt modelId="{B113CF02-6A55-4845-AE66-B0DB95F7496F}">
      <dgm:prSet/>
      <dgm:spPr/>
      <dgm:t>
        <a:bodyPr/>
        <a:lstStyle/>
        <a:p>
          <a:pPr>
            <a:lnSpc>
              <a:spcPct val="100000"/>
            </a:lnSpc>
          </a:pPr>
          <a:r>
            <a:rPr lang="en-US"/>
            <a:t>Data Cleansing</a:t>
          </a:r>
        </a:p>
      </dgm:t>
    </dgm:pt>
    <dgm:pt modelId="{F3C23992-1355-49B7-AC25-4D6C57A50612}" type="parTrans" cxnId="{16102321-F185-471A-9D1B-D5FD2B08455B}">
      <dgm:prSet/>
      <dgm:spPr/>
      <dgm:t>
        <a:bodyPr/>
        <a:lstStyle/>
        <a:p>
          <a:endParaRPr lang="en-US"/>
        </a:p>
      </dgm:t>
    </dgm:pt>
    <dgm:pt modelId="{EF5DE2FA-7AF5-48E0-AE94-E97BE483270E}" type="sibTrans" cxnId="{16102321-F185-471A-9D1B-D5FD2B08455B}">
      <dgm:prSet/>
      <dgm:spPr/>
      <dgm:t>
        <a:bodyPr/>
        <a:lstStyle/>
        <a:p>
          <a:endParaRPr lang="en-US"/>
        </a:p>
      </dgm:t>
    </dgm:pt>
    <dgm:pt modelId="{043553C3-C3AB-42C8-BFD1-5B3595D75DD1}">
      <dgm:prSet/>
      <dgm:spPr/>
      <dgm:t>
        <a:bodyPr/>
        <a:lstStyle/>
        <a:p>
          <a:pPr>
            <a:lnSpc>
              <a:spcPct val="100000"/>
            </a:lnSpc>
          </a:pPr>
          <a:r>
            <a:rPr lang="en-US"/>
            <a:t>Data Exploration and Feature Engineering</a:t>
          </a:r>
        </a:p>
      </dgm:t>
    </dgm:pt>
    <dgm:pt modelId="{78C8168D-AB42-4C6D-B0DA-4F4EB4669EE5}" type="parTrans" cxnId="{A9A34DF0-AF9F-4364-8CFA-B98368725704}">
      <dgm:prSet/>
      <dgm:spPr/>
      <dgm:t>
        <a:bodyPr/>
        <a:lstStyle/>
        <a:p>
          <a:endParaRPr lang="en-US"/>
        </a:p>
      </dgm:t>
    </dgm:pt>
    <dgm:pt modelId="{EA0ABF27-4735-4AAB-8CB0-C8AD44DE4F3F}" type="sibTrans" cxnId="{A9A34DF0-AF9F-4364-8CFA-B98368725704}">
      <dgm:prSet/>
      <dgm:spPr/>
      <dgm:t>
        <a:bodyPr/>
        <a:lstStyle/>
        <a:p>
          <a:endParaRPr lang="en-US"/>
        </a:p>
      </dgm:t>
    </dgm:pt>
    <dgm:pt modelId="{2F5ABB11-3705-4E71-AE44-6AADAC1FBE0F}">
      <dgm:prSet/>
      <dgm:spPr/>
      <dgm:t>
        <a:bodyPr/>
        <a:lstStyle/>
        <a:p>
          <a:pPr>
            <a:lnSpc>
              <a:spcPct val="100000"/>
            </a:lnSpc>
          </a:pPr>
          <a:r>
            <a:rPr lang="en-US"/>
            <a:t>Machine Learning Models</a:t>
          </a:r>
        </a:p>
      </dgm:t>
    </dgm:pt>
    <dgm:pt modelId="{2DE5DFBA-E384-4D3F-B09F-94C5AA1DB570}" type="parTrans" cxnId="{5B814F67-3D6E-447D-84EA-400D9CA7F39C}">
      <dgm:prSet/>
      <dgm:spPr/>
      <dgm:t>
        <a:bodyPr/>
        <a:lstStyle/>
        <a:p>
          <a:endParaRPr lang="en-US"/>
        </a:p>
      </dgm:t>
    </dgm:pt>
    <dgm:pt modelId="{F278AA57-6470-42A5-A3D2-9B5B5599DDF0}" type="sibTrans" cxnId="{5B814F67-3D6E-447D-84EA-400D9CA7F39C}">
      <dgm:prSet/>
      <dgm:spPr/>
      <dgm:t>
        <a:bodyPr/>
        <a:lstStyle/>
        <a:p>
          <a:endParaRPr lang="en-US"/>
        </a:p>
      </dgm:t>
    </dgm:pt>
    <dgm:pt modelId="{69059D0F-9406-4875-9690-284AACD689B3}">
      <dgm:prSet/>
      <dgm:spPr/>
      <dgm:t>
        <a:bodyPr/>
        <a:lstStyle/>
        <a:p>
          <a:pPr>
            <a:lnSpc>
              <a:spcPct val="100000"/>
            </a:lnSpc>
          </a:pPr>
          <a:r>
            <a:rPr lang="en-US"/>
            <a:t>Comparison and Recommendation of Models</a:t>
          </a:r>
        </a:p>
      </dgm:t>
    </dgm:pt>
    <dgm:pt modelId="{7BBF087D-EB67-43FA-B726-35C98F45171F}" type="parTrans" cxnId="{1995DEAA-13F1-4E8A-8FC8-E0D52CDFB407}">
      <dgm:prSet/>
      <dgm:spPr/>
      <dgm:t>
        <a:bodyPr/>
        <a:lstStyle/>
        <a:p>
          <a:endParaRPr lang="en-US"/>
        </a:p>
      </dgm:t>
    </dgm:pt>
    <dgm:pt modelId="{21D67359-F5C0-4EAC-981A-8406DB4C85C3}" type="sibTrans" cxnId="{1995DEAA-13F1-4E8A-8FC8-E0D52CDFB407}">
      <dgm:prSet/>
      <dgm:spPr/>
      <dgm:t>
        <a:bodyPr/>
        <a:lstStyle/>
        <a:p>
          <a:endParaRPr lang="en-US"/>
        </a:p>
      </dgm:t>
    </dgm:pt>
    <dgm:pt modelId="{09ACE5A1-0467-4ADF-9D2F-A266629AF902}">
      <dgm:prSet/>
      <dgm:spPr/>
      <dgm:t>
        <a:bodyPr/>
        <a:lstStyle/>
        <a:p>
          <a:pPr>
            <a:lnSpc>
              <a:spcPct val="100000"/>
            </a:lnSpc>
          </a:pPr>
          <a:r>
            <a:rPr lang="en-US"/>
            <a:t>Data Analysis and Insights</a:t>
          </a:r>
        </a:p>
      </dgm:t>
    </dgm:pt>
    <dgm:pt modelId="{212CCA7C-8375-4109-B33F-B811B2082BED}" type="parTrans" cxnId="{F32FC4EA-BAB2-4F85-A380-2149CBE5A942}">
      <dgm:prSet/>
      <dgm:spPr/>
      <dgm:t>
        <a:bodyPr/>
        <a:lstStyle/>
        <a:p>
          <a:endParaRPr lang="en-US"/>
        </a:p>
      </dgm:t>
    </dgm:pt>
    <dgm:pt modelId="{D58F8668-FFFB-4DC6-AFC7-6DC734B92528}" type="sibTrans" cxnId="{F32FC4EA-BAB2-4F85-A380-2149CBE5A942}">
      <dgm:prSet/>
      <dgm:spPr/>
      <dgm:t>
        <a:bodyPr/>
        <a:lstStyle/>
        <a:p>
          <a:endParaRPr lang="en-US"/>
        </a:p>
      </dgm:t>
    </dgm:pt>
    <dgm:pt modelId="{F6B5BE04-654F-4625-B27F-B9332A278E6D}" type="pres">
      <dgm:prSet presAssocID="{D6BD2540-05FB-4D25-8604-2AD433CC6932}" presName="root" presStyleCnt="0">
        <dgm:presLayoutVars>
          <dgm:dir/>
          <dgm:resizeHandles val="exact"/>
        </dgm:presLayoutVars>
      </dgm:prSet>
      <dgm:spPr/>
    </dgm:pt>
    <dgm:pt modelId="{CBEC97E9-1CCD-4911-AD5B-56CD8BE611A8}" type="pres">
      <dgm:prSet presAssocID="{1DC3A83D-9048-40C5-AF1A-BA17454422BF}" presName="compNode" presStyleCnt="0"/>
      <dgm:spPr/>
    </dgm:pt>
    <dgm:pt modelId="{83DEB23C-ECA0-421A-B623-EBB7F567FE34}" type="pres">
      <dgm:prSet presAssocID="{1DC3A83D-9048-40C5-AF1A-BA17454422BF}" presName="bgRect" presStyleLbl="bgShp" presStyleIdx="0" presStyleCnt="8"/>
      <dgm:spPr/>
    </dgm:pt>
    <dgm:pt modelId="{1E0536E7-AAD6-49FF-ABD0-C4F067801015}" type="pres">
      <dgm:prSet presAssocID="{1DC3A83D-9048-40C5-AF1A-BA17454422BF}"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formation"/>
        </a:ext>
      </dgm:extLst>
    </dgm:pt>
    <dgm:pt modelId="{FCA8F034-8751-46AB-9600-E3BFAC4EAACE}" type="pres">
      <dgm:prSet presAssocID="{1DC3A83D-9048-40C5-AF1A-BA17454422BF}" presName="spaceRect" presStyleCnt="0"/>
      <dgm:spPr/>
    </dgm:pt>
    <dgm:pt modelId="{4AE5177A-CC73-49C4-89EA-632100B07CBC}" type="pres">
      <dgm:prSet presAssocID="{1DC3A83D-9048-40C5-AF1A-BA17454422BF}" presName="parTx" presStyleLbl="revTx" presStyleIdx="0" presStyleCnt="8">
        <dgm:presLayoutVars>
          <dgm:chMax val="0"/>
          <dgm:chPref val="0"/>
        </dgm:presLayoutVars>
      </dgm:prSet>
      <dgm:spPr/>
    </dgm:pt>
    <dgm:pt modelId="{2FCE65BF-7858-46B0-849A-B20D6E8AEC4B}" type="pres">
      <dgm:prSet presAssocID="{E8DDAF58-5BCD-4665-8F64-325862FC6D70}" presName="sibTrans" presStyleCnt="0"/>
      <dgm:spPr/>
    </dgm:pt>
    <dgm:pt modelId="{F3E55E67-3337-4512-861E-5FE6A5D83546}" type="pres">
      <dgm:prSet presAssocID="{3F61BFE5-B460-46A8-AD74-8E1AB635EF92}" presName="compNode" presStyleCnt="0"/>
      <dgm:spPr/>
    </dgm:pt>
    <dgm:pt modelId="{790E2CB1-38EC-4989-AC69-15F2DA1BC18C}" type="pres">
      <dgm:prSet presAssocID="{3F61BFE5-B460-46A8-AD74-8E1AB635EF92}" presName="bgRect" presStyleLbl="bgShp" presStyleIdx="1" presStyleCnt="8"/>
      <dgm:spPr/>
    </dgm:pt>
    <dgm:pt modelId="{84E19015-3C3C-4F84-A90F-68C8FDCBCD29}" type="pres">
      <dgm:prSet presAssocID="{3F61BFE5-B460-46A8-AD74-8E1AB635EF92}"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6BF60B72-5DCE-4444-A3A3-E27DE81DDD73}" type="pres">
      <dgm:prSet presAssocID="{3F61BFE5-B460-46A8-AD74-8E1AB635EF92}" presName="spaceRect" presStyleCnt="0"/>
      <dgm:spPr/>
    </dgm:pt>
    <dgm:pt modelId="{3C91AB58-50CF-4FD1-8FCD-38D46311783B}" type="pres">
      <dgm:prSet presAssocID="{3F61BFE5-B460-46A8-AD74-8E1AB635EF92}" presName="parTx" presStyleLbl="revTx" presStyleIdx="1" presStyleCnt="8">
        <dgm:presLayoutVars>
          <dgm:chMax val="0"/>
          <dgm:chPref val="0"/>
        </dgm:presLayoutVars>
      </dgm:prSet>
      <dgm:spPr/>
    </dgm:pt>
    <dgm:pt modelId="{39F1A7F7-5B24-4159-B386-35F83ECAC957}" type="pres">
      <dgm:prSet presAssocID="{982AD512-22FE-4971-AEAE-0FB1E702DF92}" presName="sibTrans" presStyleCnt="0"/>
      <dgm:spPr/>
    </dgm:pt>
    <dgm:pt modelId="{00E53EB6-C9E3-40E0-83DB-EB632EFB7B5F}" type="pres">
      <dgm:prSet presAssocID="{D31C5FEC-5CA7-4DD6-9E03-7D7585512451}" presName="compNode" presStyleCnt="0"/>
      <dgm:spPr/>
    </dgm:pt>
    <dgm:pt modelId="{F367DDA2-6908-4E03-9BDC-653899718B81}" type="pres">
      <dgm:prSet presAssocID="{D31C5FEC-5CA7-4DD6-9E03-7D7585512451}" presName="bgRect" presStyleLbl="bgShp" presStyleIdx="2" presStyleCnt="8"/>
      <dgm:spPr/>
    </dgm:pt>
    <dgm:pt modelId="{EB7739D4-1D1D-4089-82C8-02079D004E71}" type="pres">
      <dgm:prSet presAssocID="{D31C5FEC-5CA7-4DD6-9E03-7D7585512451}"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me"/>
        </a:ext>
      </dgm:extLst>
    </dgm:pt>
    <dgm:pt modelId="{D8262CFA-44D5-4E18-97E5-13A310815A36}" type="pres">
      <dgm:prSet presAssocID="{D31C5FEC-5CA7-4DD6-9E03-7D7585512451}" presName="spaceRect" presStyleCnt="0"/>
      <dgm:spPr/>
    </dgm:pt>
    <dgm:pt modelId="{B8078640-476F-4BB9-86A7-21ECA2F04C1F}" type="pres">
      <dgm:prSet presAssocID="{D31C5FEC-5CA7-4DD6-9E03-7D7585512451}" presName="parTx" presStyleLbl="revTx" presStyleIdx="2" presStyleCnt="8">
        <dgm:presLayoutVars>
          <dgm:chMax val="0"/>
          <dgm:chPref val="0"/>
        </dgm:presLayoutVars>
      </dgm:prSet>
      <dgm:spPr/>
    </dgm:pt>
    <dgm:pt modelId="{B995D7F6-B48E-402F-A28E-EA8F9768799A}" type="pres">
      <dgm:prSet presAssocID="{2FC28FB6-82DB-4B41-815A-F3B1631258F6}" presName="sibTrans" presStyleCnt="0"/>
      <dgm:spPr/>
    </dgm:pt>
    <dgm:pt modelId="{D8EE2EE0-37B6-42DD-911F-F48DE25124A3}" type="pres">
      <dgm:prSet presAssocID="{B113CF02-6A55-4845-AE66-B0DB95F7496F}" presName="compNode" presStyleCnt="0"/>
      <dgm:spPr/>
    </dgm:pt>
    <dgm:pt modelId="{AA257D80-87EF-4D4B-A837-961A08B7FE7A}" type="pres">
      <dgm:prSet presAssocID="{B113CF02-6A55-4845-AE66-B0DB95F7496F}" presName="bgRect" presStyleLbl="bgShp" presStyleIdx="3" presStyleCnt="8"/>
      <dgm:spPr/>
    </dgm:pt>
    <dgm:pt modelId="{4BCBB925-5537-4E86-950E-C1E07B88FF40}" type="pres">
      <dgm:prSet presAssocID="{B113CF02-6A55-4845-AE66-B0DB95F7496F}"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6B2AE116-1CC2-4D91-A9BB-E639A8C493E8}" type="pres">
      <dgm:prSet presAssocID="{B113CF02-6A55-4845-AE66-B0DB95F7496F}" presName="spaceRect" presStyleCnt="0"/>
      <dgm:spPr/>
    </dgm:pt>
    <dgm:pt modelId="{D13B7EC9-919D-470D-AEF3-32A7EBADAF8D}" type="pres">
      <dgm:prSet presAssocID="{B113CF02-6A55-4845-AE66-B0DB95F7496F}" presName="parTx" presStyleLbl="revTx" presStyleIdx="3" presStyleCnt="8">
        <dgm:presLayoutVars>
          <dgm:chMax val="0"/>
          <dgm:chPref val="0"/>
        </dgm:presLayoutVars>
      </dgm:prSet>
      <dgm:spPr/>
    </dgm:pt>
    <dgm:pt modelId="{411DFDE3-E9A0-45E9-9C1B-35076FBE0B65}" type="pres">
      <dgm:prSet presAssocID="{EF5DE2FA-7AF5-48E0-AE94-E97BE483270E}" presName="sibTrans" presStyleCnt="0"/>
      <dgm:spPr/>
    </dgm:pt>
    <dgm:pt modelId="{0A740FE2-C92E-4CCD-B617-5673F5D50A28}" type="pres">
      <dgm:prSet presAssocID="{043553C3-C3AB-42C8-BFD1-5B3595D75DD1}" presName="compNode" presStyleCnt="0"/>
      <dgm:spPr/>
    </dgm:pt>
    <dgm:pt modelId="{3D4906A4-CF30-44D5-BB35-F721EF95D3EE}" type="pres">
      <dgm:prSet presAssocID="{043553C3-C3AB-42C8-BFD1-5B3595D75DD1}" presName="bgRect" presStyleLbl="bgShp" presStyleIdx="4" presStyleCnt="8"/>
      <dgm:spPr/>
    </dgm:pt>
    <dgm:pt modelId="{B0A60AF7-A40E-4925-855D-3D11583D1D9A}" type="pres">
      <dgm:prSet presAssocID="{043553C3-C3AB-42C8-BFD1-5B3595D75DD1}"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46814616-8DBC-4F2F-AE32-707BC666C363}" type="pres">
      <dgm:prSet presAssocID="{043553C3-C3AB-42C8-BFD1-5B3595D75DD1}" presName="spaceRect" presStyleCnt="0"/>
      <dgm:spPr/>
    </dgm:pt>
    <dgm:pt modelId="{9404CAEA-C5C5-412D-9889-A29C745E9B6C}" type="pres">
      <dgm:prSet presAssocID="{043553C3-C3AB-42C8-BFD1-5B3595D75DD1}" presName="parTx" presStyleLbl="revTx" presStyleIdx="4" presStyleCnt="8">
        <dgm:presLayoutVars>
          <dgm:chMax val="0"/>
          <dgm:chPref val="0"/>
        </dgm:presLayoutVars>
      </dgm:prSet>
      <dgm:spPr/>
    </dgm:pt>
    <dgm:pt modelId="{CEF6410D-3C18-4F13-AD1B-008EB342B472}" type="pres">
      <dgm:prSet presAssocID="{EA0ABF27-4735-4AAB-8CB0-C8AD44DE4F3F}" presName="sibTrans" presStyleCnt="0"/>
      <dgm:spPr/>
    </dgm:pt>
    <dgm:pt modelId="{2F40E72F-2CDF-4335-92CD-7C34AEC48CF8}" type="pres">
      <dgm:prSet presAssocID="{2F5ABB11-3705-4E71-AE44-6AADAC1FBE0F}" presName="compNode" presStyleCnt="0"/>
      <dgm:spPr/>
    </dgm:pt>
    <dgm:pt modelId="{41C48F34-F648-49A1-ABEE-D165E48CB072}" type="pres">
      <dgm:prSet presAssocID="{2F5ABB11-3705-4E71-AE44-6AADAC1FBE0F}" presName="bgRect" presStyleLbl="bgShp" presStyleIdx="5" presStyleCnt="8"/>
      <dgm:spPr/>
    </dgm:pt>
    <dgm:pt modelId="{621E222B-7D71-4BFE-8914-CA8837686F0B}" type="pres">
      <dgm:prSet presAssocID="{2F5ABB11-3705-4E71-AE44-6AADAC1FBE0F}"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6BB7A442-F620-4014-B8DE-6C4F3E8FBA7B}" type="pres">
      <dgm:prSet presAssocID="{2F5ABB11-3705-4E71-AE44-6AADAC1FBE0F}" presName="spaceRect" presStyleCnt="0"/>
      <dgm:spPr/>
    </dgm:pt>
    <dgm:pt modelId="{1697BAA1-BA32-4EF0-B9B6-440392E78FA4}" type="pres">
      <dgm:prSet presAssocID="{2F5ABB11-3705-4E71-AE44-6AADAC1FBE0F}" presName="parTx" presStyleLbl="revTx" presStyleIdx="5" presStyleCnt="8">
        <dgm:presLayoutVars>
          <dgm:chMax val="0"/>
          <dgm:chPref val="0"/>
        </dgm:presLayoutVars>
      </dgm:prSet>
      <dgm:spPr/>
    </dgm:pt>
    <dgm:pt modelId="{162ED3E2-750D-4AFB-886D-861FCDFB54AF}" type="pres">
      <dgm:prSet presAssocID="{F278AA57-6470-42A5-A3D2-9B5B5599DDF0}" presName="sibTrans" presStyleCnt="0"/>
      <dgm:spPr/>
    </dgm:pt>
    <dgm:pt modelId="{1DABFA80-72AD-4A38-B347-224B476EACAC}" type="pres">
      <dgm:prSet presAssocID="{69059D0F-9406-4875-9690-284AACD689B3}" presName="compNode" presStyleCnt="0"/>
      <dgm:spPr/>
    </dgm:pt>
    <dgm:pt modelId="{17F02418-0C74-46A6-B00D-A47A23699C45}" type="pres">
      <dgm:prSet presAssocID="{69059D0F-9406-4875-9690-284AACD689B3}" presName="bgRect" presStyleLbl="bgShp" presStyleIdx="6" presStyleCnt="8"/>
      <dgm:spPr/>
    </dgm:pt>
    <dgm:pt modelId="{E141700D-2D4B-4F2D-AD63-894784C113E4}" type="pres">
      <dgm:prSet presAssocID="{69059D0F-9406-4875-9690-284AACD689B3}"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mark"/>
        </a:ext>
      </dgm:extLst>
    </dgm:pt>
    <dgm:pt modelId="{63CEEBF9-C440-4996-8027-C6376C6D2DFF}" type="pres">
      <dgm:prSet presAssocID="{69059D0F-9406-4875-9690-284AACD689B3}" presName="spaceRect" presStyleCnt="0"/>
      <dgm:spPr/>
    </dgm:pt>
    <dgm:pt modelId="{B882A670-F1FF-4A38-B37B-0DEF0B69227E}" type="pres">
      <dgm:prSet presAssocID="{69059D0F-9406-4875-9690-284AACD689B3}" presName="parTx" presStyleLbl="revTx" presStyleIdx="6" presStyleCnt="8">
        <dgm:presLayoutVars>
          <dgm:chMax val="0"/>
          <dgm:chPref val="0"/>
        </dgm:presLayoutVars>
      </dgm:prSet>
      <dgm:spPr/>
    </dgm:pt>
    <dgm:pt modelId="{89A4A504-318E-430C-A07C-768658FDB7F8}" type="pres">
      <dgm:prSet presAssocID="{21D67359-F5C0-4EAC-981A-8406DB4C85C3}" presName="sibTrans" presStyleCnt="0"/>
      <dgm:spPr/>
    </dgm:pt>
    <dgm:pt modelId="{759D40D4-4B19-4ED8-B773-4D8F6F79F90C}" type="pres">
      <dgm:prSet presAssocID="{09ACE5A1-0467-4ADF-9D2F-A266629AF902}" presName="compNode" presStyleCnt="0"/>
      <dgm:spPr/>
    </dgm:pt>
    <dgm:pt modelId="{64FA3460-B785-43AF-A8F2-75AB02DA2505}" type="pres">
      <dgm:prSet presAssocID="{09ACE5A1-0467-4ADF-9D2F-A266629AF902}" presName="bgRect" presStyleLbl="bgShp" presStyleIdx="7" presStyleCnt="8"/>
      <dgm:spPr/>
    </dgm:pt>
    <dgm:pt modelId="{467D550C-EBCE-4C2C-897D-FB745619D842}" type="pres">
      <dgm:prSet presAssocID="{09ACE5A1-0467-4ADF-9D2F-A266629AF902}"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Bar chart"/>
        </a:ext>
      </dgm:extLst>
    </dgm:pt>
    <dgm:pt modelId="{37D8B766-9986-4ED3-816E-2A628B07A2E0}" type="pres">
      <dgm:prSet presAssocID="{09ACE5A1-0467-4ADF-9D2F-A266629AF902}" presName="spaceRect" presStyleCnt="0"/>
      <dgm:spPr/>
    </dgm:pt>
    <dgm:pt modelId="{B2526083-29DF-4104-BDDC-B7C2950E7C92}" type="pres">
      <dgm:prSet presAssocID="{09ACE5A1-0467-4ADF-9D2F-A266629AF902}" presName="parTx" presStyleLbl="revTx" presStyleIdx="7" presStyleCnt="8">
        <dgm:presLayoutVars>
          <dgm:chMax val="0"/>
          <dgm:chPref val="0"/>
        </dgm:presLayoutVars>
      </dgm:prSet>
      <dgm:spPr/>
    </dgm:pt>
  </dgm:ptLst>
  <dgm:cxnLst>
    <dgm:cxn modelId="{9EB2480F-39E5-4D6F-9A5A-5C5983FD82EE}" type="presOf" srcId="{09ACE5A1-0467-4ADF-9D2F-A266629AF902}" destId="{B2526083-29DF-4104-BDDC-B7C2950E7C92}" srcOrd="0" destOrd="0" presId="urn:microsoft.com/office/officeart/2018/2/layout/IconVerticalSolidList"/>
    <dgm:cxn modelId="{956F311B-6464-4191-8359-7E1D2D04BE5E}" type="presOf" srcId="{2F5ABB11-3705-4E71-AE44-6AADAC1FBE0F}" destId="{1697BAA1-BA32-4EF0-B9B6-440392E78FA4}" srcOrd="0" destOrd="0" presId="urn:microsoft.com/office/officeart/2018/2/layout/IconVerticalSolidList"/>
    <dgm:cxn modelId="{16102321-F185-471A-9D1B-D5FD2B08455B}" srcId="{D6BD2540-05FB-4D25-8604-2AD433CC6932}" destId="{B113CF02-6A55-4845-AE66-B0DB95F7496F}" srcOrd="3" destOrd="0" parTransId="{F3C23992-1355-49B7-AC25-4D6C57A50612}" sibTransId="{EF5DE2FA-7AF5-48E0-AE94-E97BE483270E}"/>
    <dgm:cxn modelId="{71D8AF33-8242-4AB6-8536-5B804EF160E7}" type="presOf" srcId="{D6BD2540-05FB-4D25-8604-2AD433CC6932}" destId="{F6B5BE04-654F-4625-B27F-B9332A278E6D}" srcOrd="0" destOrd="0" presId="urn:microsoft.com/office/officeart/2018/2/layout/IconVerticalSolidList"/>
    <dgm:cxn modelId="{500C9B37-35C9-46D1-8DFC-F775AA1730AB}" srcId="{D6BD2540-05FB-4D25-8604-2AD433CC6932}" destId="{D31C5FEC-5CA7-4DD6-9E03-7D7585512451}" srcOrd="2" destOrd="0" parTransId="{5D9391C3-8EF1-4F46-903F-87181914D0FF}" sibTransId="{2FC28FB6-82DB-4B41-815A-F3B1631258F6}"/>
    <dgm:cxn modelId="{B776BD3C-5C94-417F-BA4B-685E4ED5F322}" type="presOf" srcId="{D31C5FEC-5CA7-4DD6-9E03-7D7585512451}" destId="{B8078640-476F-4BB9-86A7-21ECA2F04C1F}" srcOrd="0" destOrd="0" presId="urn:microsoft.com/office/officeart/2018/2/layout/IconVerticalSolidList"/>
    <dgm:cxn modelId="{5B814F67-3D6E-447D-84EA-400D9CA7F39C}" srcId="{D6BD2540-05FB-4D25-8604-2AD433CC6932}" destId="{2F5ABB11-3705-4E71-AE44-6AADAC1FBE0F}" srcOrd="5" destOrd="0" parTransId="{2DE5DFBA-E384-4D3F-B09F-94C5AA1DB570}" sibTransId="{F278AA57-6470-42A5-A3D2-9B5B5599DDF0}"/>
    <dgm:cxn modelId="{1AD80C84-55CC-4DA8-893C-27A43B95F3F2}" type="presOf" srcId="{1DC3A83D-9048-40C5-AF1A-BA17454422BF}" destId="{4AE5177A-CC73-49C4-89EA-632100B07CBC}" srcOrd="0" destOrd="0" presId="urn:microsoft.com/office/officeart/2018/2/layout/IconVerticalSolidList"/>
    <dgm:cxn modelId="{A3DDCB8D-5FBE-46C4-8711-0104475F97B3}" type="presOf" srcId="{B113CF02-6A55-4845-AE66-B0DB95F7496F}" destId="{D13B7EC9-919D-470D-AEF3-32A7EBADAF8D}" srcOrd="0" destOrd="0" presId="urn:microsoft.com/office/officeart/2018/2/layout/IconVerticalSolidList"/>
    <dgm:cxn modelId="{2B371CA4-EF9C-4EEF-94F6-29356CD7635A}" type="presOf" srcId="{3F61BFE5-B460-46A8-AD74-8E1AB635EF92}" destId="{3C91AB58-50CF-4FD1-8FCD-38D46311783B}" srcOrd="0" destOrd="0" presId="urn:microsoft.com/office/officeart/2018/2/layout/IconVerticalSolidList"/>
    <dgm:cxn modelId="{6E3342A4-FAA4-4D64-83A6-5BA43F2C56C0}" srcId="{D6BD2540-05FB-4D25-8604-2AD433CC6932}" destId="{3F61BFE5-B460-46A8-AD74-8E1AB635EF92}" srcOrd="1" destOrd="0" parTransId="{85645EC3-048C-42F8-9581-596093ACF237}" sibTransId="{982AD512-22FE-4971-AEAE-0FB1E702DF92}"/>
    <dgm:cxn modelId="{1995DEAA-13F1-4E8A-8FC8-E0D52CDFB407}" srcId="{D6BD2540-05FB-4D25-8604-2AD433CC6932}" destId="{69059D0F-9406-4875-9690-284AACD689B3}" srcOrd="6" destOrd="0" parTransId="{7BBF087D-EB67-43FA-B726-35C98F45171F}" sibTransId="{21D67359-F5C0-4EAC-981A-8406DB4C85C3}"/>
    <dgm:cxn modelId="{76D9CDBC-1C21-4E73-BE1D-B8E958AB25BC}" srcId="{D6BD2540-05FB-4D25-8604-2AD433CC6932}" destId="{1DC3A83D-9048-40C5-AF1A-BA17454422BF}" srcOrd="0" destOrd="0" parTransId="{8AFB2337-F7F8-4779-9AD2-860EB25106B4}" sibTransId="{E8DDAF58-5BCD-4665-8F64-325862FC6D70}"/>
    <dgm:cxn modelId="{3C0EAFD4-EA71-4E74-A542-E1E096046A62}" type="presOf" srcId="{69059D0F-9406-4875-9690-284AACD689B3}" destId="{B882A670-F1FF-4A38-B37B-0DEF0B69227E}" srcOrd="0" destOrd="0" presId="urn:microsoft.com/office/officeart/2018/2/layout/IconVerticalSolidList"/>
    <dgm:cxn modelId="{F32FC4EA-BAB2-4F85-A380-2149CBE5A942}" srcId="{D6BD2540-05FB-4D25-8604-2AD433CC6932}" destId="{09ACE5A1-0467-4ADF-9D2F-A266629AF902}" srcOrd="7" destOrd="0" parTransId="{212CCA7C-8375-4109-B33F-B811B2082BED}" sibTransId="{D58F8668-FFFB-4DC6-AFC7-6DC734B92528}"/>
    <dgm:cxn modelId="{A9A34DF0-AF9F-4364-8CFA-B98368725704}" srcId="{D6BD2540-05FB-4D25-8604-2AD433CC6932}" destId="{043553C3-C3AB-42C8-BFD1-5B3595D75DD1}" srcOrd="4" destOrd="0" parTransId="{78C8168D-AB42-4C6D-B0DA-4F4EB4669EE5}" sibTransId="{EA0ABF27-4735-4AAB-8CB0-C8AD44DE4F3F}"/>
    <dgm:cxn modelId="{F11CB1FF-2DD2-429A-8B4D-8272CAE47D37}" type="presOf" srcId="{043553C3-C3AB-42C8-BFD1-5B3595D75DD1}" destId="{9404CAEA-C5C5-412D-9889-A29C745E9B6C}" srcOrd="0" destOrd="0" presId="urn:microsoft.com/office/officeart/2018/2/layout/IconVerticalSolidList"/>
    <dgm:cxn modelId="{BC771ECE-DE42-4E76-8D13-B9AB7D1905E2}" type="presParOf" srcId="{F6B5BE04-654F-4625-B27F-B9332A278E6D}" destId="{CBEC97E9-1CCD-4911-AD5B-56CD8BE611A8}" srcOrd="0" destOrd="0" presId="urn:microsoft.com/office/officeart/2018/2/layout/IconVerticalSolidList"/>
    <dgm:cxn modelId="{28912117-D339-4CE3-A854-2557912738E2}" type="presParOf" srcId="{CBEC97E9-1CCD-4911-AD5B-56CD8BE611A8}" destId="{83DEB23C-ECA0-421A-B623-EBB7F567FE34}" srcOrd="0" destOrd="0" presId="urn:microsoft.com/office/officeart/2018/2/layout/IconVerticalSolidList"/>
    <dgm:cxn modelId="{29D634BF-7844-4C96-A391-75C6EFC426EB}" type="presParOf" srcId="{CBEC97E9-1CCD-4911-AD5B-56CD8BE611A8}" destId="{1E0536E7-AAD6-49FF-ABD0-C4F067801015}" srcOrd="1" destOrd="0" presId="urn:microsoft.com/office/officeart/2018/2/layout/IconVerticalSolidList"/>
    <dgm:cxn modelId="{EDE307BB-34C4-44BF-B12D-DE8481D4CA83}" type="presParOf" srcId="{CBEC97E9-1CCD-4911-AD5B-56CD8BE611A8}" destId="{FCA8F034-8751-46AB-9600-E3BFAC4EAACE}" srcOrd="2" destOrd="0" presId="urn:microsoft.com/office/officeart/2018/2/layout/IconVerticalSolidList"/>
    <dgm:cxn modelId="{4F5B76B0-9121-467C-A675-A4D90533B865}" type="presParOf" srcId="{CBEC97E9-1CCD-4911-AD5B-56CD8BE611A8}" destId="{4AE5177A-CC73-49C4-89EA-632100B07CBC}" srcOrd="3" destOrd="0" presId="urn:microsoft.com/office/officeart/2018/2/layout/IconVerticalSolidList"/>
    <dgm:cxn modelId="{BB6FDE1B-50D7-4EFC-9F9F-E12CF41923EA}" type="presParOf" srcId="{F6B5BE04-654F-4625-B27F-B9332A278E6D}" destId="{2FCE65BF-7858-46B0-849A-B20D6E8AEC4B}" srcOrd="1" destOrd="0" presId="urn:microsoft.com/office/officeart/2018/2/layout/IconVerticalSolidList"/>
    <dgm:cxn modelId="{35B22C01-8EC6-4B81-832E-FF7FB1A1BA78}" type="presParOf" srcId="{F6B5BE04-654F-4625-B27F-B9332A278E6D}" destId="{F3E55E67-3337-4512-861E-5FE6A5D83546}" srcOrd="2" destOrd="0" presId="urn:microsoft.com/office/officeart/2018/2/layout/IconVerticalSolidList"/>
    <dgm:cxn modelId="{A242CC71-8C25-4BC4-978F-30480478D292}" type="presParOf" srcId="{F3E55E67-3337-4512-861E-5FE6A5D83546}" destId="{790E2CB1-38EC-4989-AC69-15F2DA1BC18C}" srcOrd="0" destOrd="0" presId="urn:microsoft.com/office/officeart/2018/2/layout/IconVerticalSolidList"/>
    <dgm:cxn modelId="{81F5FFE2-6E4C-4F03-B72E-29E1FC751031}" type="presParOf" srcId="{F3E55E67-3337-4512-861E-5FE6A5D83546}" destId="{84E19015-3C3C-4F84-A90F-68C8FDCBCD29}" srcOrd="1" destOrd="0" presId="urn:microsoft.com/office/officeart/2018/2/layout/IconVerticalSolidList"/>
    <dgm:cxn modelId="{6DB03E53-DB63-4054-A051-C5F64011D406}" type="presParOf" srcId="{F3E55E67-3337-4512-861E-5FE6A5D83546}" destId="{6BF60B72-5DCE-4444-A3A3-E27DE81DDD73}" srcOrd="2" destOrd="0" presId="urn:microsoft.com/office/officeart/2018/2/layout/IconVerticalSolidList"/>
    <dgm:cxn modelId="{77A0A184-3DE8-4C1E-B3FA-FBA1FF290A84}" type="presParOf" srcId="{F3E55E67-3337-4512-861E-5FE6A5D83546}" destId="{3C91AB58-50CF-4FD1-8FCD-38D46311783B}" srcOrd="3" destOrd="0" presId="urn:microsoft.com/office/officeart/2018/2/layout/IconVerticalSolidList"/>
    <dgm:cxn modelId="{12781AE5-36D2-43AE-ACB3-696B24144494}" type="presParOf" srcId="{F6B5BE04-654F-4625-B27F-B9332A278E6D}" destId="{39F1A7F7-5B24-4159-B386-35F83ECAC957}" srcOrd="3" destOrd="0" presId="urn:microsoft.com/office/officeart/2018/2/layout/IconVerticalSolidList"/>
    <dgm:cxn modelId="{5FE170B0-4F33-4756-A08B-F5E4BAA00D97}" type="presParOf" srcId="{F6B5BE04-654F-4625-B27F-B9332A278E6D}" destId="{00E53EB6-C9E3-40E0-83DB-EB632EFB7B5F}" srcOrd="4" destOrd="0" presId="urn:microsoft.com/office/officeart/2018/2/layout/IconVerticalSolidList"/>
    <dgm:cxn modelId="{06C554BC-BDAD-4EDD-8080-E86E2738C815}" type="presParOf" srcId="{00E53EB6-C9E3-40E0-83DB-EB632EFB7B5F}" destId="{F367DDA2-6908-4E03-9BDC-653899718B81}" srcOrd="0" destOrd="0" presId="urn:microsoft.com/office/officeart/2018/2/layout/IconVerticalSolidList"/>
    <dgm:cxn modelId="{135623CA-9ABA-463E-BAB2-49195112928E}" type="presParOf" srcId="{00E53EB6-C9E3-40E0-83DB-EB632EFB7B5F}" destId="{EB7739D4-1D1D-4089-82C8-02079D004E71}" srcOrd="1" destOrd="0" presId="urn:microsoft.com/office/officeart/2018/2/layout/IconVerticalSolidList"/>
    <dgm:cxn modelId="{E4B69EE6-E6DD-441D-ABC8-1E2E8EB08015}" type="presParOf" srcId="{00E53EB6-C9E3-40E0-83DB-EB632EFB7B5F}" destId="{D8262CFA-44D5-4E18-97E5-13A310815A36}" srcOrd="2" destOrd="0" presId="urn:microsoft.com/office/officeart/2018/2/layout/IconVerticalSolidList"/>
    <dgm:cxn modelId="{85EF42D7-60D3-4FB2-8E67-B43EEE39871A}" type="presParOf" srcId="{00E53EB6-C9E3-40E0-83DB-EB632EFB7B5F}" destId="{B8078640-476F-4BB9-86A7-21ECA2F04C1F}" srcOrd="3" destOrd="0" presId="urn:microsoft.com/office/officeart/2018/2/layout/IconVerticalSolidList"/>
    <dgm:cxn modelId="{CAFED9D4-0261-496A-9284-70FF89B7664C}" type="presParOf" srcId="{F6B5BE04-654F-4625-B27F-B9332A278E6D}" destId="{B995D7F6-B48E-402F-A28E-EA8F9768799A}" srcOrd="5" destOrd="0" presId="urn:microsoft.com/office/officeart/2018/2/layout/IconVerticalSolidList"/>
    <dgm:cxn modelId="{E1CCADB9-5378-417A-B57C-2E0DC4D5EFD8}" type="presParOf" srcId="{F6B5BE04-654F-4625-B27F-B9332A278E6D}" destId="{D8EE2EE0-37B6-42DD-911F-F48DE25124A3}" srcOrd="6" destOrd="0" presId="urn:microsoft.com/office/officeart/2018/2/layout/IconVerticalSolidList"/>
    <dgm:cxn modelId="{CEDC1C0A-F847-45A0-BCC5-F02EF3C313DE}" type="presParOf" srcId="{D8EE2EE0-37B6-42DD-911F-F48DE25124A3}" destId="{AA257D80-87EF-4D4B-A837-961A08B7FE7A}" srcOrd="0" destOrd="0" presId="urn:microsoft.com/office/officeart/2018/2/layout/IconVerticalSolidList"/>
    <dgm:cxn modelId="{2EF0848F-4444-4EE0-AFAE-B0D0321ED5B3}" type="presParOf" srcId="{D8EE2EE0-37B6-42DD-911F-F48DE25124A3}" destId="{4BCBB925-5537-4E86-950E-C1E07B88FF40}" srcOrd="1" destOrd="0" presId="urn:microsoft.com/office/officeart/2018/2/layout/IconVerticalSolidList"/>
    <dgm:cxn modelId="{CA3C2377-9A75-4CEB-9D5D-DD70CDF6C876}" type="presParOf" srcId="{D8EE2EE0-37B6-42DD-911F-F48DE25124A3}" destId="{6B2AE116-1CC2-4D91-A9BB-E639A8C493E8}" srcOrd="2" destOrd="0" presId="urn:microsoft.com/office/officeart/2018/2/layout/IconVerticalSolidList"/>
    <dgm:cxn modelId="{B1ADEF18-5ACE-47A1-836E-39A5ACFD77A1}" type="presParOf" srcId="{D8EE2EE0-37B6-42DD-911F-F48DE25124A3}" destId="{D13B7EC9-919D-470D-AEF3-32A7EBADAF8D}" srcOrd="3" destOrd="0" presId="urn:microsoft.com/office/officeart/2018/2/layout/IconVerticalSolidList"/>
    <dgm:cxn modelId="{442AA3ED-6A80-4073-A00E-0E3BCF2BF543}" type="presParOf" srcId="{F6B5BE04-654F-4625-B27F-B9332A278E6D}" destId="{411DFDE3-E9A0-45E9-9C1B-35076FBE0B65}" srcOrd="7" destOrd="0" presId="urn:microsoft.com/office/officeart/2018/2/layout/IconVerticalSolidList"/>
    <dgm:cxn modelId="{D51690E0-1ABE-4ECC-9B00-7B1136BB5304}" type="presParOf" srcId="{F6B5BE04-654F-4625-B27F-B9332A278E6D}" destId="{0A740FE2-C92E-4CCD-B617-5673F5D50A28}" srcOrd="8" destOrd="0" presId="urn:microsoft.com/office/officeart/2018/2/layout/IconVerticalSolidList"/>
    <dgm:cxn modelId="{C718FBB7-F3C1-44EF-821F-09F57EBE3463}" type="presParOf" srcId="{0A740FE2-C92E-4CCD-B617-5673F5D50A28}" destId="{3D4906A4-CF30-44D5-BB35-F721EF95D3EE}" srcOrd="0" destOrd="0" presId="urn:microsoft.com/office/officeart/2018/2/layout/IconVerticalSolidList"/>
    <dgm:cxn modelId="{524F011B-97D8-4671-9AC9-73F4BE6B048C}" type="presParOf" srcId="{0A740FE2-C92E-4CCD-B617-5673F5D50A28}" destId="{B0A60AF7-A40E-4925-855D-3D11583D1D9A}" srcOrd="1" destOrd="0" presId="urn:microsoft.com/office/officeart/2018/2/layout/IconVerticalSolidList"/>
    <dgm:cxn modelId="{5579F24A-B490-4E64-AFC3-683217F913A2}" type="presParOf" srcId="{0A740FE2-C92E-4CCD-B617-5673F5D50A28}" destId="{46814616-8DBC-4F2F-AE32-707BC666C363}" srcOrd="2" destOrd="0" presId="urn:microsoft.com/office/officeart/2018/2/layout/IconVerticalSolidList"/>
    <dgm:cxn modelId="{E2A73F38-261A-45D1-8D78-D64CECA14064}" type="presParOf" srcId="{0A740FE2-C92E-4CCD-B617-5673F5D50A28}" destId="{9404CAEA-C5C5-412D-9889-A29C745E9B6C}" srcOrd="3" destOrd="0" presId="urn:microsoft.com/office/officeart/2018/2/layout/IconVerticalSolidList"/>
    <dgm:cxn modelId="{BE7699B6-1196-4934-90EB-B582A376F26D}" type="presParOf" srcId="{F6B5BE04-654F-4625-B27F-B9332A278E6D}" destId="{CEF6410D-3C18-4F13-AD1B-008EB342B472}" srcOrd="9" destOrd="0" presId="urn:microsoft.com/office/officeart/2018/2/layout/IconVerticalSolidList"/>
    <dgm:cxn modelId="{8D86D4B4-F182-4122-A7E1-911CBD16C598}" type="presParOf" srcId="{F6B5BE04-654F-4625-B27F-B9332A278E6D}" destId="{2F40E72F-2CDF-4335-92CD-7C34AEC48CF8}" srcOrd="10" destOrd="0" presId="urn:microsoft.com/office/officeart/2018/2/layout/IconVerticalSolidList"/>
    <dgm:cxn modelId="{39769470-16C3-42E4-8377-2DB58AE3F555}" type="presParOf" srcId="{2F40E72F-2CDF-4335-92CD-7C34AEC48CF8}" destId="{41C48F34-F648-49A1-ABEE-D165E48CB072}" srcOrd="0" destOrd="0" presId="urn:microsoft.com/office/officeart/2018/2/layout/IconVerticalSolidList"/>
    <dgm:cxn modelId="{6319E47E-60E2-4609-8AD3-449E03D0B886}" type="presParOf" srcId="{2F40E72F-2CDF-4335-92CD-7C34AEC48CF8}" destId="{621E222B-7D71-4BFE-8914-CA8837686F0B}" srcOrd="1" destOrd="0" presId="urn:microsoft.com/office/officeart/2018/2/layout/IconVerticalSolidList"/>
    <dgm:cxn modelId="{CA2CCCA7-61C2-4F50-A9A2-839AE52E7917}" type="presParOf" srcId="{2F40E72F-2CDF-4335-92CD-7C34AEC48CF8}" destId="{6BB7A442-F620-4014-B8DE-6C4F3E8FBA7B}" srcOrd="2" destOrd="0" presId="urn:microsoft.com/office/officeart/2018/2/layout/IconVerticalSolidList"/>
    <dgm:cxn modelId="{65716AD0-3EFB-4BD5-8D7D-71529E432FFF}" type="presParOf" srcId="{2F40E72F-2CDF-4335-92CD-7C34AEC48CF8}" destId="{1697BAA1-BA32-4EF0-B9B6-440392E78FA4}" srcOrd="3" destOrd="0" presId="urn:microsoft.com/office/officeart/2018/2/layout/IconVerticalSolidList"/>
    <dgm:cxn modelId="{8EAA8DDB-4237-4BD3-A677-17B1CB0C3E08}" type="presParOf" srcId="{F6B5BE04-654F-4625-B27F-B9332A278E6D}" destId="{162ED3E2-750D-4AFB-886D-861FCDFB54AF}" srcOrd="11" destOrd="0" presId="urn:microsoft.com/office/officeart/2018/2/layout/IconVerticalSolidList"/>
    <dgm:cxn modelId="{5736FC9E-27E7-4C18-BA9C-169BF7BC2166}" type="presParOf" srcId="{F6B5BE04-654F-4625-B27F-B9332A278E6D}" destId="{1DABFA80-72AD-4A38-B347-224B476EACAC}" srcOrd="12" destOrd="0" presId="urn:microsoft.com/office/officeart/2018/2/layout/IconVerticalSolidList"/>
    <dgm:cxn modelId="{294CC299-560F-4E1B-9FFF-E481000AE2AE}" type="presParOf" srcId="{1DABFA80-72AD-4A38-B347-224B476EACAC}" destId="{17F02418-0C74-46A6-B00D-A47A23699C45}" srcOrd="0" destOrd="0" presId="urn:microsoft.com/office/officeart/2018/2/layout/IconVerticalSolidList"/>
    <dgm:cxn modelId="{3B0AD67F-CD09-43BC-819F-0F3C37F76270}" type="presParOf" srcId="{1DABFA80-72AD-4A38-B347-224B476EACAC}" destId="{E141700D-2D4B-4F2D-AD63-894784C113E4}" srcOrd="1" destOrd="0" presId="urn:microsoft.com/office/officeart/2018/2/layout/IconVerticalSolidList"/>
    <dgm:cxn modelId="{A435A2D8-B27F-4E87-B297-08F31AD905DD}" type="presParOf" srcId="{1DABFA80-72AD-4A38-B347-224B476EACAC}" destId="{63CEEBF9-C440-4996-8027-C6376C6D2DFF}" srcOrd="2" destOrd="0" presId="urn:microsoft.com/office/officeart/2018/2/layout/IconVerticalSolidList"/>
    <dgm:cxn modelId="{B6949699-0582-4291-A3A4-718565D3DDF3}" type="presParOf" srcId="{1DABFA80-72AD-4A38-B347-224B476EACAC}" destId="{B882A670-F1FF-4A38-B37B-0DEF0B69227E}" srcOrd="3" destOrd="0" presId="urn:microsoft.com/office/officeart/2018/2/layout/IconVerticalSolidList"/>
    <dgm:cxn modelId="{2137C3F1-91ED-4914-BC74-2EB7A0285959}" type="presParOf" srcId="{F6B5BE04-654F-4625-B27F-B9332A278E6D}" destId="{89A4A504-318E-430C-A07C-768658FDB7F8}" srcOrd="13" destOrd="0" presId="urn:microsoft.com/office/officeart/2018/2/layout/IconVerticalSolidList"/>
    <dgm:cxn modelId="{60641E17-041D-4CF1-BB60-61D876888ECD}" type="presParOf" srcId="{F6B5BE04-654F-4625-B27F-B9332A278E6D}" destId="{759D40D4-4B19-4ED8-B773-4D8F6F79F90C}" srcOrd="14" destOrd="0" presId="urn:microsoft.com/office/officeart/2018/2/layout/IconVerticalSolidList"/>
    <dgm:cxn modelId="{87BEE99F-AD8A-4D95-914D-0FA92E2D54EB}" type="presParOf" srcId="{759D40D4-4B19-4ED8-B773-4D8F6F79F90C}" destId="{64FA3460-B785-43AF-A8F2-75AB02DA2505}" srcOrd="0" destOrd="0" presId="urn:microsoft.com/office/officeart/2018/2/layout/IconVerticalSolidList"/>
    <dgm:cxn modelId="{3A137599-DCD9-41FC-B3EA-134A15827AB9}" type="presParOf" srcId="{759D40D4-4B19-4ED8-B773-4D8F6F79F90C}" destId="{467D550C-EBCE-4C2C-897D-FB745619D842}" srcOrd="1" destOrd="0" presId="urn:microsoft.com/office/officeart/2018/2/layout/IconVerticalSolidList"/>
    <dgm:cxn modelId="{328E6F41-EF3C-440B-801F-9BD2007ACB30}" type="presParOf" srcId="{759D40D4-4B19-4ED8-B773-4D8F6F79F90C}" destId="{37D8B766-9986-4ED3-816E-2A628B07A2E0}" srcOrd="2" destOrd="0" presId="urn:microsoft.com/office/officeart/2018/2/layout/IconVerticalSolidList"/>
    <dgm:cxn modelId="{3AB97488-BD3C-4C30-83D5-52DE96850488}" type="presParOf" srcId="{759D40D4-4B19-4ED8-B773-4D8F6F79F90C}" destId="{B2526083-29DF-4104-BDDC-B7C2950E7C9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656A5E-EBC6-47C7-85FF-C2F4BD8367E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3ED6E84-665D-4662-A4F5-4BE06D8EE174}">
      <dgm:prSet/>
      <dgm:spPr/>
      <dgm:t>
        <a:bodyPr/>
        <a:lstStyle/>
        <a:p>
          <a:pPr>
            <a:lnSpc>
              <a:spcPct val="100000"/>
            </a:lnSpc>
          </a:pPr>
          <a:r>
            <a:rPr lang="en-IN"/>
            <a:t>The judicial system is one of the most important pillars of any society, at times this system fails to uphold the very law which it is meant to protect. </a:t>
          </a:r>
          <a:endParaRPr lang="en-US"/>
        </a:p>
      </dgm:t>
    </dgm:pt>
    <dgm:pt modelId="{18AAEAAF-31B4-4F64-8FB6-F18096BD48EC}" type="parTrans" cxnId="{8F09EA80-5F0B-4070-8B14-71B7C5BAC5E0}">
      <dgm:prSet/>
      <dgm:spPr/>
      <dgm:t>
        <a:bodyPr/>
        <a:lstStyle/>
        <a:p>
          <a:endParaRPr lang="en-US"/>
        </a:p>
      </dgm:t>
    </dgm:pt>
    <dgm:pt modelId="{F74A4981-7CD7-4A26-A476-86806D5C27F3}" type="sibTrans" cxnId="{8F09EA80-5F0B-4070-8B14-71B7C5BAC5E0}">
      <dgm:prSet/>
      <dgm:spPr/>
      <dgm:t>
        <a:bodyPr/>
        <a:lstStyle/>
        <a:p>
          <a:pPr>
            <a:lnSpc>
              <a:spcPct val="100000"/>
            </a:lnSpc>
          </a:pPr>
          <a:endParaRPr lang="en-US"/>
        </a:p>
      </dgm:t>
    </dgm:pt>
    <dgm:pt modelId="{595F7AEB-C5B6-45BA-A7BD-EF05E30866C4}">
      <dgm:prSet/>
      <dgm:spPr/>
      <dgm:t>
        <a:bodyPr/>
        <a:lstStyle/>
        <a:p>
          <a:pPr>
            <a:lnSpc>
              <a:spcPct val="100000"/>
            </a:lnSpc>
          </a:pPr>
          <a:r>
            <a:rPr lang="en-IN" b="1"/>
            <a:t>Challenges and Problems faced by the judiciary system: </a:t>
          </a:r>
          <a:endParaRPr lang="en-US"/>
        </a:p>
      </dgm:t>
    </dgm:pt>
    <dgm:pt modelId="{FBB5BF2A-2E9D-4961-BE3B-7CB116F7FEF5}" type="parTrans" cxnId="{927F30B9-EC24-4414-A329-F61F7FA82142}">
      <dgm:prSet/>
      <dgm:spPr/>
      <dgm:t>
        <a:bodyPr/>
        <a:lstStyle/>
        <a:p>
          <a:endParaRPr lang="en-US"/>
        </a:p>
      </dgm:t>
    </dgm:pt>
    <dgm:pt modelId="{5984F49B-CC24-4847-B144-5BAB96997528}" type="sibTrans" cxnId="{927F30B9-EC24-4414-A329-F61F7FA82142}">
      <dgm:prSet/>
      <dgm:spPr/>
      <dgm:t>
        <a:bodyPr/>
        <a:lstStyle/>
        <a:p>
          <a:pPr>
            <a:lnSpc>
              <a:spcPct val="100000"/>
            </a:lnSpc>
          </a:pPr>
          <a:endParaRPr lang="en-US"/>
        </a:p>
      </dgm:t>
    </dgm:pt>
    <dgm:pt modelId="{09371407-4502-4DDA-BC89-0BA750061253}">
      <dgm:prSet/>
      <dgm:spPr/>
      <dgm:t>
        <a:bodyPr/>
        <a:lstStyle/>
        <a:p>
          <a:pPr>
            <a:lnSpc>
              <a:spcPct val="100000"/>
            </a:lnSpc>
          </a:pPr>
          <a:r>
            <a:rPr lang="en-IN" dirty="0"/>
            <a:t>Corruption is one of the issues that plague the court system. </a:t>
          </a:r>
          <a:endParaRPr lang="en-US" dirty="0"/>
        </a:p>
      </dgm:t>
    </dgm:pt>
    <dgm:pt modelId="{4EEDED96-EBA1-4B9B-A4E2-B3B599251B2D}" type="parTrans" cxnId="{04056443-7D8F-40DA-9C42-8103569C0908}">
      <dgm:prSet/>
      <dgm:spPr/>
      <dgm:t>
        <a:bodyPr/>
        <a:lstStyle/>
        <a:p>
          <a:endParaRPr lang="en-US"/>
        </a:p>
      </dgm:t>
    </dgm:pt>
    <dgm:pt modelId="{586FCDD9-D070-42A5-B38C-C3A506B10059}" type="sibTrans" cxnId="{04056443-7D8F-40DA-9C42-8103569C0908}">
      <dgm:prSet/>
      <dgm:spPr/>
      <dgm:t>
        <a:bodyPr/>
        <a:lstStyle/>
        <a:p>
          <a:pPr>
            <a:lnSpc>
              <a:spcPct val="100000"/>
            </a:lnSpc>
          </a:pPr>
          <a:endParaRPr lang="en-US"/>
        </a:p>
      </dgm:t>
    </dgm:pt>
    <dgm:pt modelId="{5541088D-893A-41A9-AECA-F19C3177DDFE}">
      <dgm:prSet/>
      <dgm:spPr/>
      <dgm:t>
        <a:bodyPr/>
        <a:lstStyle/>
        <a:p>
          <a:pPr>
            <a:lnSpc>
              <a:spcPct val="100000"/>
            </a:lnSpc>
          </a:pPr>
          <a:r>
            <a:rPr lang="en-IN" dirty="0"/>
            <a:t>Human state of mind or other human issues like personal conﬂict, prejudice, and moods can lead to biased and unfair trials.</a:t>
          </a:r>
          <a:endParaRPr lang="en-US" dirty="0"/>
        </a:p>
      </dgm:t>
    </dgm:pt>
    <dgm:pt modelId="{673EBA00-46F0-4251-8DB2-E35C417269EC}" type="parTrans" cxnId="{47D3EC55-AFED-4C09-8631-F7CABAC7E0C4}">
      <dgm:prSet/>
      <dgm:spPr/>
      <dgm:t>
        <a:bodyPr/>
        <a:lstStyle/>
        <a:p>
          <a:endParaRPr lang="en-US"/>
        </a:p>
      </dgm:t>
    </dgm:pt>
    <dgm:pt modelId="{7299C0A3-B7AC-4B89-B2C8-A2252B975A08}" type="sibTrans" cxnId="{47D3EC55-AFED-4C09-8631-F7CABAC7E0C4}">
      <dgm:prSet/>
      <dgm:spPr/>
      <dgm:t>
        <a:bodyPr/>
        <a:lstStyle/>
        <a:p>
          <a:endParaRPr lang="en-US"/>
        </a:p>
      </dgm:t>
    </dgm:pt>
    <dgm:pt modelId="{84BA055F-0C2F-4E72-8F0F-172D94331535}" type="pres">
      <dgm:prSet presAssocID="{C1656A5E-EBC6-47C7-85FF-C2F4BD8367EC}" presName="root" presStyleCnt="0">
        <dgm:presLayoutVars>
          <dgm:dir/>
          <dgm:resizeHandles val="exact"/>
        </dgm:presLayoutVars>
      </dgm:prSet>
      <dgm:spPr/>
    </dgm:pt>
    <dgm:pt modelId="{302A48F0-12A6-401F-9A92-49511F7738C4}" type="pres">
      <dgm:prSet presAssocID="{93ED6E84-665D-4662-A4F5-4BE06D8EE174}" presName="compNode" presStyleCnt="0"/>
      <dgm:spPr/>
    </dgm:pt>
    <dgm:pt modelId="{838342A1-C610-43EF-A7C5-A4748794BF13}" type="pres">
      <dgm:prSet presAssocID="{93ED6E84-665D-4662-A4F5-4BE06D8EE174}" presName="bgRect" presStyleLbl="bgShp" presStyleIdx="0" presStyleCnt="4"/>
      <dgm:spPr/>
    </dgm:pt>
    <dgm:pt modelId="{43AD50F8-4BCF-4DC2-846F-2F28EF8F0B69}" type="pres">
      <dgm:prSet presAssocID="{93ED6E84-665D-4662-A4F5-4BE06D8EE17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vel"/>
        </a:ext>
      </dgm:extLst>
    </dgm:pt>
    <dgm:pt modelId="{7D2BE792-0F50-4B84-AA81-656C7B8D9B22}" type="pres">
      <dgm:prSet presAssocID="{93ED6E84-665D-4662-A4F5-4BE06D8EE174}" presName="spaceRect" presStyleCnt="0"/>
      <dgm:spPr/>
    </dgm:pt>
    <dgm:pt modelId="{5DA44A0F-606A-456E-9B40-63968F93592E}" type="pres">
      <dgm:prSet presAssocID="{93ED6E84-665D-4662-A4F5-4BE06D8EE174}" presName="parTx" presStyleLbl="revTx" presStyleIdx="0" presStyleCnt="4">
        <dgm:presLayoutVars>
          <dgm:chMax val="0"/>
          <dgm:chPref val="0"/>
        </dgm:presLayoutVars>
      </dgm:prSet>
      <dgm:spPr/>
    </dgm:pt>
    <dgm:pt modelId="{7D7494BD-93C7-446A-A1ED-00A405F66D20}" type="pres">
      <dgm:prSet presAssocID="{F74A4981-7CD7-4A26-A476-86806D5C27F3}" presName="sibTrans" presStyleCnt="0"/>
      <dgm:spPr/>
    </dgm:pt>
    <dgm:pt modelId="{E71B5B19-191F-4631-BA04-083DCDE85BCA}" type="pres">
      <dgm:prSet presAssocID="{595F7AEB-C5B6-45BA-A7BD-EF05E30866C4}" presName="compNode" presStyleCnt="0"/>
      <dgm:spPr/>
    </dgm:pt>
    <dgm:pt modelId="{2B0BC9E8-54BE-46C2-B17F-E2D77B0A76B1}" type="pres">
      <dgm:prSet presAssocID="{595F7AEB-C5B6-45BA-A7BD-EF05E30866C4}" presName="bgRect" presStyleLbl="bgShp" presStyleIdx="1" presStyleCnt="4"/>
      <dgm:spPr/>
    </dgm:pt>
    <dgm:pt modelId="{FB5A5002-4842-414C-9B8A-91B1F13B500C}" type="pres">
      <dgm:prSet presAssocID="{595F7AEB-C5B6-45BA-A7BD-EF05E30866C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14CD2334-8D08-4172-98B7-21D56DD44078}" type="pres">
      <dgm:prSet presAssocID="{595F7AEB-C5B6-45BA-A7BD-EF05E30866C4}" presName="spaceRect" presStyleCnt="0"/>
      <dgm:spPr/>
    </dgm:pt>
    <dgm:pt modelId="{B557DDE7-42C8-485C-B192-70CB43A71CF1}" type="pres">
      <dgm:prSet presAssocID="{595F7AEB-C5B6-45BA-A7BD-EF05E30866C4}" presName="parTx" presStyleLbl="revTx" presStyleIdx="1" presStyleCnt="4">
        <dgm:presLayoutVars>
          <dgm:chMax val="0"/>
          <dgm:chPref val="0"/>
        </dgm:presLayoutVars>
      </dgm:prSet>
      <dgm:spPr/>
    </dgm:pt>
    <dgm:pt modelId="{D1CC294B-9D47-46DD-9CAE-BE1C74D34E51}" type="pres">
      <dgm:prSet presAssocID="{5984F49B-CC24-4847-B144-5BAB96997528}" presName="sibTrans" presStyleCnt="0"/>
      <dgm:spPr/>
    </dgm:pt>
    <dgm:pt modelId="{D9CF4615-8CDA-4AA1-9F79-7BB0CA1A1997}" type="pres">
      <dgm:prSet presAssocID="{09371407-4502-4DDA-BC89-0BA750061253}" presName="compNode" presStyleCnt="0"/>
      <dgm:spPr/>
    </dgm:pt>
    <dgm:pt modelId="{95FEB502-448C-4B63-A283-8349B373E171}" type="pres">
      <dgm:prSet presAssocID="{09371407-4502-4DDA-BC89-0BA750061253}" presName="bgRect" presStyleLbl="bgShp" presStyleIdx="2" presStyleCnt="4"/>
      <dgm:spPr/>
    </dgm:pt>
    <dgm:pt modelId="{B56C0BC7-B1EC-4D94-B266-172C1DB6FFE3}" type="pres">
      <dgm:prSet presAssocID="{09371407-4502-4DDA-BC89-0BA75006125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F662A719-4173-4A2B-9F6C-BEE5C1F01C47}" type="pres">
      <dgm:prSet presAssocID="{09371407-4502-4DDA-BC89-0BA750061253}" presName="spaceRect" presStyleCnt="0"/>
      <dgm:spPr/>
    </dgm:pt>
    <dgm:pt modelId="{CBE2A4BC-F307-4AED-BAA3-300261D0C887}" type="pres">
      <dgm:prSet presAssocID="{09371407-4502-4DDA-BC89-0BA750061253}" presName="parTx" presStyleLbl="revTx" presStyleIdx="2" presStyleCnt="4">
        <dgm:presLayoutVars>
          <dgm:chMax val="0"/>
          <dgm:chPref val="0"/>
        </dgm:presLayoutVars>
      </dgm:prSet>
      <dgm:spPr/>
    </dgm:pt>
    <dgm:pt modelId="{AA5BC9FD-876E-4BE2-8CB5-B7DC644E7824}" type="pres">
      <dgm:prSet presAssocID="{586FCDD9-D070-42A5-B38C-C3A506B10059}" presName="sibTrans" presStyleCnt="0"/>
      <dgm:spPr/>
    </dgm:pt>
    <dgm:pt modelId="{84D8FCC5-9F61-4E75-84B2-5CB9F782E294}" type="pres">
      <dgm:prSet presAssocID="{5541088D-893A-41A9-AECA-F19C3177DDFE}" presName="compNode" presStyleCnt="0"/>
      <dgm:spPr/>
    </dgm:pt>
    <dgm:pt modelId="{4F18178E-668D-457A-A495-CDBAEE23FA9F}" type="pres">
      <dgm:prSet presAssocID="{5541088D-893A-41A9-AECA-F19C3177DDFE}" presName="bgRect" presStyleLbl="bgShp" presStyleIdx="3" presStyleCnt="4"/>
      <dgm:spPr/>
    </dgm:pt>
    <dgm:pt modelId="{87ADABFD-7871-4D91-B1D7-70D74C49AE6F}" type="pres">
      <dgm:prSet presAssocID="{5541088D-893A-41A9-AECA-F19C3177DDF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DC23B695-237A-4BA0-8665-AEEA2159E900}" type="pres">
      <dgm:prSet presAssocID="{5541088D-893A-41A9-AECA-F19C3177DDFE}" presName="spaceRect" presStyleCnt="0"/>
      <dgm:spPr/>
    </dgm:pt>
    <dgm:pt modelId="{F915BD60-B8ED-478E-98F5-9615D57FA0E7}" type="pres">
      <dgm:prSet presAssocID="{5541088D-893A-41A9-AECA-F19C3177DDFE}" presName="parTx" presStyleLbl="revTx" presStyleIdx="3" presStyleCnt="4">
        <dgm:presLayoutVars>
          <dgm:chMax val="0"/>
          <dgm:chPref val="0"/>
        </dgm:presLayoutVars>
      </dgm:prSet>
      <dgm:spPr/>
    </dgm:pt>
  </dgm:ptLst>
  <dgm:cxnLst>
    <dgm:cxn modelId="{48731404-8D43-4898-95B2-279C96A4FD65}" type="presOf" srcId="{C1656A5E-EBC6-47C7-85FF-C2F4BD8367EC}" destId="{84BA055F-0C2F-4E72-8F0F-172D94331535}" srcOrd="0" destOrd="0" presId="urn:microsoft.com/office/officeart/2018/2/layout/IconVerticalSolidList"/>
    <dgm:cxn modelId="{35B95C0B-A9E3-4D39-8E6E-17CACB46BBED}" type="presOf" srcId="{595F7AEB-C5B6-45BA-A7BD-EF05E30866C4}" destId="{B557DDE7-42C8-485C-B192-70CB43A71CF1}" srcOrd="0" destOrd="0" presId="urn:microsoft.com/office/officeart/2018/2/layout/IconVerticalSolidList"/>
    <dgm:cxn modelId="{11CE8A13-B9F8-4C11-9C68-FB8052715C18}" type="presOf" srcId="{09371407-4502-4DDA-BC89-0BA750061253}" destId="{CBE2A4BC-F307-4AED-BAA3-300261D0C887}" srcOrd="0" destOrd="0" presId="urn:microsoft.com/office/officeart/2018/2/layout/IconVerticalSolidList"/>
    <dgm:cxn modelId="{04056443-7D8F-40DA-9C42-8103569C0908}" srcId="{C1656A5E-EBC6-47C7-85FF-C2F4BD8367EC}" destId="{09371407-4502-4DDA-BC89-0BA750061253}" srcOrd="2" destOrd="0" parTransId="{4EEDED96-EBA1-4B9B-A4E2-B3B599251B2D}" sibTransId="{586FCDD9-D070-42A5-B38C-C3A506B10059}"/>
    <dgm:cxn modelId="{65CE894C-6A43-4435-91A7-BDDA389C92F7}" type="presOf" srcId="{5541088D-893A-41A9-AECA-F19C3177DDFE}" destId="{F915BD60-B8ED-478E-98F5-9615D57FA0E7}" srcOrd="0" destOrd="0" presId="urn:microsoft.com/office/officeart/2018/2/layout/IconVerticalSolidList"/>
    <dgm:cxn modelId="{47D3EC55-AFED-4C09-8631-F7CABAC7E0C4}" srcId="{C1656A5E-EBC6-47C7-85FF-C2F4BD8367EC}" destId="{5541088D-893A-41A9-AECA-F19C3177DDFE}" srcOrd="3" destOrd="0" parTransId="{673EBA00-46F0-4251-8DB2-E35C417269EC}" sibTransId="{7299C0A3-B7AC-4B89-B2C8-A2252B975A08}"/>
    <dgm:cxn modelId="{5DE7BB5A-7184-4593-9E98-7CEA9B07272F}" type="presOf" srcId="{93ED6E84-665D-4662-A4F5-4BE06D8EE174}" destId="{5DA44A0F-606A-456E-9B40-63968F93592E}" srcOrd="0" destOrd="0" presId="urn:microsoft.com/office/officeart/2018/2/layout/IconVerticalSolidList"/>
    <dgm:cxn modelId="{8F09EA80-5F0B-4070-8B14-71B7C5BAC5E0}" srcId="{C1656A5E-EBC6-47C7-85FF-C2F4BD8367EC}" destId="{93ED6E84-665D-4662-A4F5-4BE06D8EE174}" srcOrd="0" destOrd="0" parTransId="{18AAEAAF-31B4-4F64-8FB6-F18096BD48EC}" sibTransId="{F74A4981-7CD7-4A26-A476-86806D5C27F3}"/>
    <dgm:cxn modelId="{927F30B9-EC24-4414-A329-F61F7FA82142}" srcId="{C1656A5E-EBC6-47C7-85FF-C2F4BD8367EC}" destId="{595F7AEB-C5B6-45BA-A7BD-EF05E30866C4}" srcOrd="1" destOrd="0" parTransId="{FBB5BF2A-2E9D-4961-BE3B-7CB116F7FEF5}" sibTransId="{5984F49B-CC24-4847-B144-5BAB96997528}"/>
    <dgm:cxn modelId="{819724AE-6D2E-4F87-8436-F87F7931B770}" type="presParOf" srcId="{84BA055F-0C2F-4E72-8F0F-172D94331535}" destId="{302A48F0-12A6-401F-9A92-49511F7738C4}" srcOrd="0" destOrd="0" presId="urn:microsoft.com/office/officeart/2018/2/layout/IconVerticalSolidList"/>
    <dgm:cxn modelId="{94B2510A-2210-4DBA-BEB2-CEF1DF0086EC}" type="presParOf" srcId="{302A48F0-12A6-401F-9A92-49511F7738C4}" destId="{838342A1-C610-43EF-A7C5-A4748794BF13}" srcOrd="0" destOrd="0" presId="urn:microsoft.com/office/officeart/2018/2/layout/IconVerticalSolidList"/>
    <dgm:cxn modelId="{95ED5186-3424-4206-BB0C-5ADD6032F3F0}" type="presParOf" srcId="{302A48F0-12A6-401F-9A92-49511F7738C4}" destId="{43AD50F8-4BCF-4DC2-846F-2F28EF8F0B69}" srcOrd="1" destOrd="0" presId="urn:microsoft.com/office/officeart/2018/2/layout/IconVerticalSolidList"/>
    <dgm:cxn modelId="{90EF9131-6B28-48F2-A507-B76917C9E5FE}" type="presParOf" srcId="{302A48F0-12A6-401F-9A92-49511F7738C4}" destId="{7D2BE792-0F50-4B84-AA81-656C7B8D9B22}" srcOrd="2" destOrd="0" presId="urn:microsoft.com/office/officeart/2018/2/layout/IconVerticalSolidList"/>
    <dgm:cxn modelId="{B8C558E1-CCF5-40D2-8071-0CD86B2BC7C9}" type="presParOf" srcId="{302A48F0-12A6-401F-9A92-49511F7738C4}" destId="{5DA44A0F-606A-456E-9B40-63968F93592E}" srcOrd="3" destOrd="0" presId="urn:microsoft.com/office/officeart/2018/2/layout/IconVerticalSolidList"/>
    <dgm:cxn modelId="{8AFD647F-A954-4ED0-A152-BFA8E8FFFA56}" type="presParOf" srcId="{84BA055F-0C2F-4E72-8F0F-172D94331535}" destId="{7D7494BD-93C7-446A-A1ED-00A405F66D20}" srcOrd="1" destOrd="0" presId="urn:microsoft.com/office/officeart/2018/2/layout/IconVerticalSolidList"/>
    <dgm:cxn modelId="{F0EDC270-7D8D-4543-AB0D-B54D1F218DBA}" type="presParOf" srcId="{84BA055F-0C2F-4E72-8F0F-172D94331535}" destId="{E71B5B19-191F-4631-BA04-083DCDE85BCA}" srcOrd="2" destOrd="0" presId="urn:microsoft.com/office/officeart/2018/2/layout/IconVerticalSolidList"/>
    <dgm:cxn modelId="{CE5E80C4-049B-433F-B9A4-F08EC0A33AE0}" type="presParOf" srcId="{E71B5B19-191F-4631-BA04-083DCDE85BCA}" destId="{2B0BC9E8-54BE-46C2-B17F-E2D77B0A76B1}" srcOrd="0" destOrd="0" presId="urn:microsoft.com/office/officeart/2018/2/layout/IconVerticalSolidList"/>
    <dgm:cxn modelId="{917F144F-F33D-4649-9FA2-0522A96FEB3B}" type="presParOf" srcId="{E71B5B19-191F-4631-BA04-083DCDE85BCA}" destId="{FB5A5002-4842-414C-9B8A-91B1F13B500C}" srcOrd="1" destOrd="0" presId="urn:microsoft.com/office/officeart/2018/2/layout/IconVerticalSolidList"/>
    <dgm:cxn modelId="{D956BB7F-4289-499D-996C-E8BF9E30714B}" type="presParOf" srcId="{E71B5B19-191F-4631-BA04-083DCDE85BCA}" destId="{14CD2334-8D08-4172-98B7-21D56DD44078}" srcOrd="2" destOrd="0" presId="urn:microsoft.com/office/officeart/2018/2/layout/IconVerticalSolidList"/>
    <dgm:cxn modelId="{48CBEC2A-E085-493F-B200-4E5B42CF6377}" type="presParOf" srcId="{E71B5B19-191F-4631-BA04-083DCDE85BCA}" destId="{B557DDE7-42C8-485C-B192-70CB43A71CF1}" srcOrd="3" destOrd="0" presId="urn:microsoft.com/office/officeart/2018/2/layout/IconVerticalSolidList"/>
    <dgm:cxn modelId="{5CF8BF21-22F8-4FED-9FF8-48A695D290E0}" type="presParOf" srcId="{84BA055F-0C2F-4E72-8F0F-172D94331535}" destId="{D1CC294B-9D47-46DD-9CAE-BE1C74D34E51}" srcOrd="3" destOrd="0" presId="urn:microsoft.com/office/officeart/2018/2/layout/IconVerticalSolidList"/>
    <dgm:cxn modelId="{58701696-2A43-4FBB-97DB-412EFDE4D999}" type="presParOf" srcId="{84BA055F-0C2F-4E72-8F0F-172D94331535}" destId="{D9CF4615-8CDA-4AA1-9F79-7BB0CA1A1997}" srcOrd="4" destOrd="0" presId="urn:microsoft.com/office/officeart/2018/2/layout/IconVerticalSolidList"/>
    <dgm:cxn modelId="{636B8ED4-9731-45CB-A152-8FBFBBD5A43E}" type="presParOf" srcId="{D9CF4615-8CDA-4AA1-9F79-7BB0CA1A1997}" destId="{95FEB502-448C-4B63-A283-8349B373E171}" srcOrd="0" destOrd="0" presId="urn:microsoft.com/office/officeart/2018/2/layout/IconVerticalSolidList"/>
    <dgm:cxn modelId="{8AA7B1DB-93B7-42C9-92B2-CFDE7AACA600}" type="presParOf" srcId="{D9CF4615-8CDA-4AA1-9F79-7BB0CA1A1997}" destId="{B56C0BC7-B1EC-4D94-B266-172C1DB6FFE3}" srcOrd="1" destOrd="0" presId="urn:microsoft.com/office/officeart/2018/2/layout/IconVerticalSolidList"/>
    <dgm:cxn modelId="{321DC3D2-D6AE-4377-BAD1-20F6520CC516}" type="presParOf" srcId="{D9CF4615-8CDA-4AA1-9F79-7BB0CA1A1997}" destId="{F662A719-4173-4A2B-9F6C-BEE5C1F01C47}" srcOrd="2" destOrd="0" presId="urn:microsoft.com/office/officeart/2018/2/layout/IconVerticalSolidList"/>
    <dgm:cxn modelId="{09DDD9D7-3E42-42B7-9691-AD434B6D4990}" type="presParOf" srcId="{D9CF4615-8CDA-4AA1-9F79-7BB0CA1A1997}" destId="{CBE2A4BC-F307-4AED-BAA3-300261D0C887}" srcOrd="3" destOrd="0" presId="urn:microsoft.com/office/officeart/2018/2/layout/IconVerticalSolidList"/>
    <dgm:cxn modelId="{B0E89489-88A5-4EFB-8C4C-E6FDD068BB21}" type="presParOf" srcId="{84BA055F-0C2F-4E72-8F0F-172D94331535}" destId="{AA5BC9FD-876E-4BE2-8CB5-B7DC644E7824}" srcOrd="5" destOrd="0" presId="urn:microsoft.com/office/officeart/2018/2/layout/IconVerticalSolidList"/>
    <dgm:cxn modelId="{141FD2B1-9366-4F94-888D-57A2397E20FC}" type="presParOf" srcId="{84BA055F-0C2F-4E72-8F0F-172D94331535}" destId="{84D8FCC5-9F61-4E75-84B2-5CB9F782E294}" srcOrd="6" destOrd="0" presId="urn:microsoft.com/office/officeart/2018/2/layout/IconVerticalSolidList"/>
    <dgm:cxn modelId="{92FC9654-96B0-466F-A5A5-00DAB21E2986}" type="presParOf" srcId="{84D8FCC5-9F61-4E75-84B2-5CB9F782E294}" destId="{4F18178E-668D-457A-A495-CDBAEE23FA9F}" srcOrd="0" destOrd="0" presId="urn:microsoft.com/office/officeart/2018/2/layout/IconVerticalSolidList"/>
    <dgm:cxn modelId="{8282A01C-751B-4B35-A661-7DDD6A09B5A7}" type="presParOf" srcId="{84D8FCC5-9F61-4E75-84B2-5CB9F782E294}" destId="{87ADABFD-7871-4D91-B1D7-70D74C49AE6F}" srcOrd="1" destOrd="0" presId="urn:microsoft.com/office/officeart/2018/2/layout/IconVerticalSolidList"/>
    <dgm:cxn modelId="{B24083AA-590C-4273-8584-F54A373A70DC}" type="presParOf" srcId="{84D8FCC5-9F61-4E75-84B2-5CB9F782E294}" destId="{DC23B695-237A-4BA0-8665-AEEA2159E900}" srcOrd="2" destOrd="0" presId="urn:microsoft.com/office/officeart/2018/2/layout/IconVerticalSolidList"/>
    <dgm:cxn modelId="{BB0B7496-EA6B-4ACC-9D11-8C57644F1B49}" type="presParOf" srcId="{84D8FCC5-9F61-4E75-84B2-5CB9F782E294}" destId="{F915BD60-B8ED-478E-98F5-9615D57FA0E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51565F-B567-4DDB-86A3-37F4045BD4AC}" type="doc">
      <dgm:prSet loTypeId="urn:microsoft.com/office/officeart/2005/8/layout/process4" loCatId="process" qsTypeId="urn:microsoft.com/office/officeart/2005/8/quickstyle/simple2" qsCatId="simple" csTypeId="urn:microsoft.com/office/officeart/2005/8/colors/colorful1" csCatId="colorful"/>
      <dgm:spPr/>
      <dgm:t>
        <a:bodyPr/>
        <a:lstStyle/>
        <a:p>
          <a:endParaRPr lang="en-US"/>
        </a:p>
      </dgm:t>
    </dgm:pt>
    <dgm:pt modelId="{A5B2B14F-40E4-4650-A4F8-796331F87E57}">
      <dgm:prSet/>
      <dgm:spPr/>
      <dgm:t>
        <a:bodyPr/>
        <a:lstStyle/>
        <a:p>
          <a:r>
            <a:rPr lang="en-US"/>
            <a:t>We have used the following models for predicting whether the petitioner will win the case or not</a:t>
          </a:r>
        </a:p>
      </dgm:t>
    </dgm:pt>
    <dgm:pt modelId="{CB59C87B-DD62-447F-AC75-AF81D6C7427E}" type="parTrans" cxnId="{30ED8E1B-41F4-4866-ADB0-9E634545F1B8}">
      <dgm:prSet/>
      <dgm:spPr/>
      <dgm:t>
        <a:bodyPr/>
        <a:lstStyle/>
        <a:p>
          <a:endParaRPr lang="en-US"/>
        </a:p>
      </dgm:t>
    </dgm:pt>
    <dgm:pt modelId="{39FF445C-FCB4-4F1D-9811-FC79BB38E5B7}" type="sibTrans" cxnId="{30ED8E1B-41F4-4866-ADB0-9E634545F1B8}">
      <dgm:prSet/>
      <dgm:spPr/>
      <dgm:t>
        <a:bodyPr/>
        <a:lstStyle/>
        <a:p>
          <a:endParaRPr lang="en-US"/>
        </a:p>
      </dgm:t>
    </dgm:pt>
    <dgm:pt modelId="{3C18C70A-1B33-4E60-9ED1-DE2093CE8C8F}">
      <dgm:prSet/>
      <dgm:spPr/>
      <dgm:t>
        <a:bodyPr/>
        <a:lstStyle/>
        <a:p>
          <a:r>
            <a:rPr lang="en-US"/>
            <a:t>a. Logistic Regression</a:t>
          </a:r>
        </a:p>
      </dgm:t>
    </dgm:pt>
    <dgm:pt modelId="{CA215C38-14B3-4778-893A-9277686B0BAD}" type="parTrans" cxnId="{990B40EB-EE07-41F4-B5CF-23C6196DC9E5}">
      <dgm:prSet/>
      <dgm:spPr/>
      <dgm:t>
        <a:bodyPr/>
        <a:lstStyle/>
        <a:p>
          <a:endParaRPr lang="en-US"/>
        </a:p>
      </dgm:t>
    </dgm:pt>
    <dgm:pt modelId="{289ECDB2-1A43-45A8-BD1D-A0D8368FC75E}" type="sibTrans" cxnId="{990B40EB-EE07-41F4-B5CF-23C6196DC9E5}">
      <dgm:prSet/>
      <dgm:spPr/>
      <dgm:t>
        <a:bodyPr/>
        <a:lstStyle/>
        <a:p>
          <a:endParaRPr lang="en-US"/>
        </a:p>
      </dgm:t>
    </dgm:pt>
    <dgm:pt modelId="{F0286CA4-3E80-4F71-A98E-3C16B8917799}">
      <dgm:prSet/>
      <dgm:spPr/>
      <dgm:t>
        <a:bodyPr/>
        <a:lstStyle/>
        <a:p>
          <a:r>
            <a:rPr lang="en-US"/>
            <a:t>b. Random Forest</a:t>
          </a:r>
        </a:p>
      </dgm:t>
    </dgm:pt>
    <dgm:pt modelId="{84797538-691B-44B9-ACEE-160AE864128D}" type="parTrans" cxnId="{54637467-B692-4A47-A205-6AAC4F620526}">
      <dgm:prSet/>
      <dgm:spPr/>
      <dgm:t>
        <a:bodyPr/>
        <a:lstStyle/>
        <a:p>
          <a:endParaRPr lang="en-US"/>
        </a:p>
      </dgm:t>
    </dgm:pt>
    <dgm:pt modelId="{89D11C2B-4985-4145-8DBE-5B6300230041}" type="sibTrans" cxnId="{54637467-B692-4A47-A205-6AAC4F620526}">
      <dgm:prSet/>
      <dgm:spPr/>
      <dgm:t>
        <a:bodyPr/>
        <a:lstStyle/>
        <a:p>
          <a:endParaRPr lang="en-US"/>
        </a:p>
      </dgm:t>
    </dgm:pt>
    <dgm:pt modelId="{3C8ACCD7-3F94-49F6-93E3-87189AEA03BC}">
      <dgm:prSet/>
      <dgm:spPr/>
      <dgm:t>
        <a:bodyPr/>
        <a:lstStyle/>
        <a:p>
          <a:r>
            <a:rPr lang="en-US"/>
            <a:t>Let’s move to the Jupyter notebook for implementation</a:t>
          </a:r>
        </a:p>
      </dgm:t>
    </dgm:pt>
    <dgm:pt modelId="{403C5C5F-2A1A-4C0B-87C6-73788CEA829B}" type="parTrans" cxnId="{B53FFEC9-CA97-49D9-9489-2C4C78E96E72}">
      <dgm:prSet/>
      <dgm:spPr/>
      <dgm:t>
        <a:bodyPr/>
        <a:lstStyle/>
        <a:p>
          <a:endParaRPr lang="en-US"/>
        </a:p>
      </dgm:t>
    </dgm:pt>
    <dgm:pt modelId="{075E829B-7EE2-45AF-8428-42C7FD7F47C0}" type="sibTrans" cxnId="{B53FFEC9-CA97-49D9-9489-2C4C78E96E72}">
      <dgm:prSet/>
      <dgm:spPr/>
      <dgm:t>
        <a:bodyPr/>
        <a:lstStyle/>
        <a:p>
          <a:endParaRPr lang="en-US"/>
        </a:p>
      </dgm:t>
    </dgm:pt>
    <dgm:pt modelId="{744B6C03-AEB5-4F4B-B3D1-8F6B685FCD18}" type="pres">
      <dgm:prSet presAssocID="{9251565F-B567-4DDB-86A3-37F4045BD4AC}" presName="Name0" presStyleCnt="0">
        <dgm:presLayoutVars>
          <dgm:dir/>
          <dgm:animLvl val="lvl"/>
          <dgm:resizeHandles val="exact"/>
        </dgm:presLayoutVars>
      </dgm:prSet>
      <dgm:spPr/>
    </dgm:pt>
    <dgm:pt modelId="{DDC04953-BDE1-43E9-8E1B-6EC90C3CB3B8}" type="pres">
      <dgm:prSet presAssocID="{3C8ACCD7-3F94-49F6-93E3-87189AEA03BC}" presName="boxAndChildren" presStyleCnt="0"/>
      <dgm:spPr/>
    </dgm:pt>
    <dgm:pt modelId="{6B3D4207-DE44-42E7-8624-BFCD137920DE}" type="pres">
      <dgm:prSet presAssocID="{3C8ACCD7-3F94-49F6-93E3-87189AEA03BC}" presName="parentTextBox" presStyleLbl="node1" presStyleIdx="0" presStyleCnt="2"/>
      <dgm:spPr/>
    </dgm:pt>
    <dgm:pt modelId="{FB649005-8A65-4C17-89DB-22A2226F4829}" type="pres">
      <dgm:prSet presAssocID="{39FF445C-FCB4-4F1D-9811-FC79BB38E5B7}" presName="sp" presStyleCnt="0"/>
      <dgm:spPr/>
    </dgm:pt>
    <dgm:pt modelId="{BA3DDF97-8FEE-48A7-8934-064D46727A0B}" type="pres">
      <dgm:prSet presAssocID="{A5B2B14F-40E4-4650-A4F8-796331F87E57}" presName="arrowAndChildren" presStyleCnt="0"/>
      <dgm:spPr/>
    </dgm:pt>
    <dgm:pt modelId="{BC394A09-5B1B-45BC-9683-C5FC5D382FC1}" type="pres">
      <dgm:prSet presAssocID="{A5B2B14F-40E4-4650-A4F8-796331F87E57}" presName="parentTextArrow" presStyleLbl="node1" presStyleIdx="0" presStyleCnt="2"/>
      <dgm:spPr/>
    </dgm:pt>
    <dgm:pt modelId="{AACD9AB5-B211-44B9-9E98-481BAD8EA8C7}" type="pres">
      <dgm:prSet presAssocID="{A5B2B14F-40E4-4650-A4F8-796331F87E57}" presName="arrow" presStyleLbl="node1" presStyleIdx="1" presStyleCnt="2"/>
      <dgm:spPr/>
    </dgm:pt>
    <dgm:pt modelId="{082F96D8-6424-4E78-BEAA-05E8B9C83A5C}" type="pres">
      <dgm:prSet presAssocID="{A5B2B14F-40E4-4650-A4F8-796331F87E57}" presName="descendantArrow" presStyleCnt="0"/>
      <dgm:spPr/>
    </dgm:pt>
    <dgm:pt modelId="{A4D270C1-B465-4CA5-82E8-03CE92DBC165}" type="pres">
      <dgm:prSet presAssocID="{3C18C70A-1B33-4E60-9ED1-DE2093CE8C8F}" presName="childTextArrow" presStyleLbl="fgAccFollowNode1" presStyleIdx="0" presStyleCnt="2">
        <dgm:presLayoutVars>
          <dgm:bulletEnabled val="1"/>
        </dgm:presLayoutVars>
      </dgm:prSet>
      <dgm:spPr/>
    </dgm:pt>
    <dgm:pt modelId="{0CC2FB16-D4FB-4428-9A8A-208F518F3C34}" type="pres">
      <dgm:prSet presAssocID="{F0286CA4-3E80-4F71-A98E-3C16B8917799}" presName="childTextArrow" presStyleLbl="fgAccFollowNode1" presStyleIdx="1" presStyleCnt="2">
        <dgm:presLayoutVars>
          <dgm:bulletEnabled val="1"/>
        </dgm:presLayoutVars>
      </dgm:prSet>
      <dgm:spPr/>
    </dgm:pt>
  </dgm:ptLst>
  <dgm:cxnLst>
    <dgm:cxn modelId="{4FD4F012-8A1F-4BF8-B68B-596356ED69C3}" type="presOf" srcId="{A5B2B14F-40E4-4650-A4F8-796331F87E57}" destId="{AACD9AB5-B211-44B9-9E98-481BAD8EA8C7}" srcOrd="1" destOrd="0" presId="urn:microsoft.com/office/officeart/2005/8/layout/process4"/>
    <dgm:cxn modelId="{30ED8E1B-41F4-4866-ADB0-9E634545F1B8}" srcId="{9251565F-B567-4DDB-86A3-37F4045BD4AC}" destId="{A5B2B14F-40E4-4650-A4F8-796331F87E57}" srcOrd="0" destOrd="0" parTransId="{CB59C87B-DD62-447F-AC75-AF81D6C7427E}" sibTransId="{39FF445C-FCB4-4F1D-9811-FC79BB38E5B7}"/>
    <dgm:cxn modelId="{ED49DF1B-A32B-4491-B83E-71EDA290693D}" type="presOf" srcId="{9251565F-B567-4DDB-86A3-37F4045BD4AC}" destId="{744B6C03-AEB5-4F4B-B3D1-8F6B685FCD18}" srcOrd="0" destOrd="0" presId="urn:microsoft.com/office/officeart/2005/8/layout/process4"/>
    <dgm:cxn modelId="{6A4CDF65-6E59-4CBD-BD64-CAEF3A7883C1}" type="presOf" srcId="{F0286CA4-3E80-4F71-A98E-3C16B8917799}" destId="{0CC2FB16-D4FB-4428-9A8A-208F518F3C34}" srcOrd="0" destOrd="0" presId="urn:microsoft.com/office/officeart/2005/8/layout/process4"/>
    <dgm:cxn modelId="{54637467-B692-4A47-A205-6AAC4F620526}" srcId="{A5B2B14F-40E4-4650-A4F8-796331F87E57}" destId="{F0286CA4-3E80-4F71-A98E-3C16B8917799}" srcOrd="1" destOrd="0" parTransId="{84797538-691B-44B9-ACEE-160AE864128D}" sibTransId="{89D11C2B-4985-4145-8DBE-5B6300230041}"/>
    <dgm:cxn modelId="{2F6B5AAA-904D-498D-B574-8D53D7AC9D02}" type="presOf" srcId="{3C8ACCD7-3F94-49F6-93E3-87189AEA03BC}" destId="{6B3D4207-DE44-42E7-8624-BFCD137920DE}" srcOrd="0" destOrd="0" presId="urn:microsoft.com/office/officeart/2005/8/layout/process4"/>
    <dgm:cxn modelId="{A2F8AFBF-7487-40FA-8D42-F4CCC727529E}" type="presOf" srcId="{A5B2B14F-40E4-4650-A4F8-796331F87E57}" destId="{BC394A09-5B1B-45BC-9683-C5FC5D382FC1}" srcOrd="0" destOrd="0" presId="urn:microsoft.com/office/officeart/2005/8/layout/process4"/>
    <dgm:cxn modelId="{B53FFEC9-CA97-49D9-9489-2C4C78E96E72}" srcId="{9251565F-B567-4DDB-86A3-37F4045BD4AC}" destId="{3C8ACCD7-3F94-49F6-93E3-87189AEA03BC}" srcOrd="1" destOrd="0" parTransId="{403C5C5F-2A1A-4C0B-87C6-73788CEA829B}" sibTransId="{075E829B-7EE2-45AF-8428-42C7FD7F47C0}"/>
    <dgm:cxn modelId="{07D7CBD0-E8F3-41FE-A3BC-759878CA0FF5}" type="presOf" srcId="{3C18C70A-1B33-4E60-9ED1-DE2093CE8C8F}" destId="{A4D270C1-B465-4CA5-82E8-03CE92DBC165}" srcOrd="0" destOrd="0" presId="urn:microsoft.com/office/officeart/2005/8/layout/process4"/>
    <dgm:cxn modelId="{990B40EB-EE07-41F4-B5CF-23C6196DC9E5}" srcId="{A5B2B14F-40E4-4650-A4F8-796331F87E57}" destId="{3C18C70A-1B33-4E60-9ED1-DE2093CE8C8F}" srcOrd="0" destOrd="0" parTransId="{CA215C38-14B3-4778-893A-9277686B0BAD}" sibTransId="{289ECDB2-1A43-45A8-BD1D-A0D8368FC75E}"/>
    <dgm:cxn modelId="{70AAE57A-B657-496C-881D-C95A35931516}" type="presParOf" srcId="{744B6C03-AEB5-4F4B-B3D1-8F6B685FCD18}" destId="{DDC04953-BDE1-43E9-8E1B-6EC90C3CB3B8}" srcOrd="0" destOrd="0" presId="urn:microsoft.com/office/officeart/2005/8/layout/process4"/>
    <dgm:cxn modelId="{25733DBB-46D4-4D63-8E23-E5FAF68CCC2F}" type="presParOf" srcId="{DDC04953-BDE1-43E9-8E1B-6EC90C3CB3B8}" destId="{6B3D4207-DE44-42E7-8624-BFCD137920DE}" srcOrd="0" destOrd="0" presId="urn:microsoft.com/office/officeart/2005/8/layout/process4"/>
    <dgm:cxn modelId="{50FD5CE9-AF5A-43E7-A776-A81503B361DB}" type="presParOf" srcId="{744B6C03-AEB5-4F4B-B3D1-8F6B685FCD18}" destId="{FB649005-8A65-4C17-89DB-22A2226F4829}" srcOrd="1" destOrd="0" presId="urn:microsoft.com/office/officeart/2005/8/layout/process4"/>
    <dgm:cxn modelId="{B9D0B8EA-2229-4A6B-BD21-B2DDBF1E9AFA}" type="presParOf" srcId="{744B6C03-AEB5-4F4B-B3D1-8F6B685FCD18}" destId="{BA3DDF97-8FEE-48A7-8934-064D46727A0B}" srcOrd="2" destOrd="0" presId="urn:microsoft.com/office/officeart/2005/8/layout/process4"/>
    <dgm:cxn modelId="{0531C8EF-3202-4C24-BC6F-91060D8C050E}" type="presParOf" srcId="{BA3DDF97-8FEE-48A7-8934-064D46727A0B}" destId="{BC394A09-5B1B-45BC-9683-C5FC5D382FC1}" srcOrd="0" destOrd="0" presId="urn:microsoft.com/office/officeart/2005/8/layout/process4"/>
    <dgm:cxn modelId="{B87D6D19-8D74-4752-97F4-1909FA8E2978}" type="presParOf" srcId="{BA3DDF97-8FEE-48A7-8934-064D46727A0B}" destId="{AACD9AB5-B211-44B9-9E98-481BAD8EA8C7}" srcOrd="1" destOrd="0" presId="urn:microsoft.com/office/officeart/2005/8/layout/process4"/>
    <dgm:cxn modelId="{B8A8BE70-04DC-41C2-993F-F836B8218F03}" type="presParOf" srcId="{BA3DDF97-8FEE-48A7-8934-064D46727A0B}" destId="{082F96D8-6424-4E78-BEAA-05E8B9C83A5C}" srcOrd="2" destOrd="0" presId="urn:microsoft.com/office/officeart/2005/8/layout/process4"/>
    <dgm:cxn modelId="{FF190F0B-41B6-4133-AC93-EE156EBA8979}" type="presParOf" srcId="{082F96D8-6424-4E78-BEAA-05E8B9C83A5C}" destId="{A4D270C1-B465-4CA5-82E8-03CE92DBC165}" srcOrd="0" destOrd="0" presId="urn:microsoft.com/office/officeart/2005/8/layout/process4"/>
    <dgm:cxn modelId="{FFFD82C0-E599-4FCD-A9EF-50EE7808E022}" type="presParOf" srcId="{082F96D8-6424-4E78-BEAA-05E8B9C83A5C}" destId="{0CC2FB16-D4FB-4428-9A8A-208F518F3C34}"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DEB23C-ECA0-421A-B623-EBB7F567FE34}">
      <dsp:nvSpPr>
        <dsp:cNvPr id="0" name=""/>
        <dsp:cNvSpPr/>
      </dsp:nvSpPr>
      <dsp:spPr>
        <a:xfrm>
          <a:off x="0" y="718"/>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0536E7-AAD6-49FF-ABD0-C4F067801015}">
      <dsp:nvSpPr>
        <dsp:cNvPr id="0" name=""/>
        <dsp:cNvSpPr/>
      </dsp:nvSpPr>
      <dsp:spPr>
        <a:xfrm>
          <a:off x="182554" y="136502"/>
          <a:ext cx="331917" cy="3319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E5177A-CC73-49C4-89EA-632100B07CBC}">
      <dsp:nvSpPr>
        <dsp:cNvPr id="0" name=""/>
        <dsp:cNvSpPr/>
      </dsp:nvSpPr>
      <dsp:spPr>
        <a:xfrm>
          <a:off x="697026" y="718"/>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100000"/>
            </a:lnSpc>
            <a:spcBef>
              <a:spcPct val="0"/>
            </a:spcBef>
            <a:spcAft>
              <a:spcPct val="35000"/>
            </a:spcAft>
            <a:buNone/>
          </a:pPr>
          <a:r>
            <a:rPr lang="en-US" sz="1600" kern="1200"/>
            <a:t>Introduction</a:t>
          </a:r>
        </a:p>
      </dsp:txBody>
      <dsp:txXfrm>
        <a:off x="697026" y="718"/>
        <a:ext cx="5816577" cy="603486"/>
      </dsp:txXfrm>
    </dsp:sp>
    <dsp:sp modelId="{790E2CB1-38EC-4989-AC69-15F2DA1BC18C}">
      <dsp:nvSpPr>
        <dsp:cNvPr id="0" name=""/>
        <dsp:cNvSpPr/>
      </dsp:nvSpPr>
      <dsp:spPr>
        <a:xfrm>
          <a:off x="0" y="755076"/>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E19015-3C3C-4F84-A90F-68C8FDCBCD29}">
      <dsp:nvSpPr>
        <dsp:cNvPr id="0" name=""/>
        <dsp:cNvSpPr/>
      </dsp:nvSpPr>
      <dsp:spPr>
        <a:xfrm>
          <a:off x="182554" y="890860"/>
          <a:ext cx="331917" cy="3319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91AB58-50CF-4FD1-8FCD-38D46311783B}">
      <dsp:nvSpPr>
        <dsp:cNvPr id="0" name=""/>
        <dsp:cNvSpPr/>
      </dsp:nvSpPr>
      <dsp:spPr>
        <a:xfrm>
          <a:off x="697026" y="755076"/>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100000"/>
            </a:lnSpc>
            <a:spcBef>
              <a:spcPct val="0"/>
            </a:spcBef>
            <a:spcAft>
              <a:spcPct val="35000"/>
            </a:spcAft>
            <a:buNone/>
          </a:pPr>
          <a:r>
            <a:rPr lang="en-US" sz="1600" kern="1200"/>
            <a:t>Problem Statement</a:t>
          </a:r>
        </a:p>
      </dsp:txBody>
      <dsp:txXfrm>
        <a:off x="697026" y="755076"/>
        <a:ext cx="5816577" cy="603486"/>
      </dsp:txXfrm>
    </dsp:sp>
    <dsp:sp modelId="{F367DDA2-6908-4E03-9BDC-653899718B81}">
      <dsp:nvSpPr>
        <dsp:cNvPr id="0" name=""/>
        <dsp:cNvSpPr/>
      </dsp:nvSpPr>
      <dsp:spPr>
        <a:xfrm>
          <a:off x="0" y="1509433"/>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7739D4-1D1D-4089-82C8-02079D004E71}">
      <dsp:nvSpPr>
        <dsp:cNvPr id="0" name=""/>
        <dsp:cNvSpPr/>
      </dsp:nvSpPr>
      <dsp:spPr>
        <a:xfrm>
          <a:off x="182554" y="1645217"/>
          <a:ext cx="331917" cy="3319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078640-476F-4BB9-86A7-21ECA2F04C1F}">
      <dsp:nvSpPr>
        <dsp:cNvPr id="0" name=""/>
        <dsp:cNvSpPr/>
      </dsp:nvSpPr>
      <dsp:spPr>
        <a:xfrm>
          <a:off x="697026" y="1509433"/>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100000"/>
            </a:lnSpc>
            <a:spcBef>
              <a:spcPct val="0"/>
            </a:spcBef>
            <a:spcAft>
              <a:spcPct val="35000"/>
            </a:spcAft>
            <a:buNone/>
          </a:pPr>
          <a:r>
            <a:rPr lang="en-US" sz="1600" kern="1200"/>
            <a:t>About the Dataset</a:t>
          </a:r>
        </a:p>
      </dsp:txBody>
      <dsp:txXfrm>
        <a:off x="697026" y="1509433"/>
        <a:ext cx="5816577" cy="603486"/>
      </dsp:txXfrm>
    </dsp:sp>
    <dsp:sp modelId="{AA257D80-87EF-4D4B-A837-961A08B7FE7A}">
      <dsp:nvSpPr>
        <dsp:cNvPr id="0" name=""/>
        <dsp:cNvSpPr/>
      </dsp:nvSpPr>
      <dsp:spPr>
        <a:xfrm>
          <a:off x="0" y="2263791"/>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CBB925-5537-4E86-950E-C1E07B88FF40}">
      <dsp:nvSpPr>
        <dsp:cNvPr id="0" name=""/>
        <dsp:cNvSpPr/>
      </dsp:nvSpPr>
      <dsp:spPr>
        <a:xfrm>
          <a:off x="182554" y="2399575"/>
          <a:ext cx="331917" cy="3319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B7EC9-919D-470D-AEF3-32A7EBADAF8D}">
      <dsp:nvSpPr>
        <dsp:cNvPr id="0" name=""/>
        <dsp:cNvSpPr/>
      </dsp:nvSpPr>
      <dsp:spPr>
        <a:xfrm>
          <a:off x="697026" y="2263791"/>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100000"/>
            </a:lnSpc>
            <a:spcBef>
              <a:spcPct val="0"/>
            </a:spcBef>
            <a:spcAft>
              <a:spcPct val="35000"/>
            </a:spcAft>
            <a:buNone/>
          </a:pPr>
          <a:r>
            <a:rPr lang="en-US" sz="1600" kern="1200"/>
            <a:t>Data Cleansing</a:t>
          </a:r>
        </a:p>
      </dsp:txBody>
      <dsp:txXfrm>
        <a:off x="697026" y="2263791"/>
        <a:ext cx="5816577" cy="603486"/>
      </dsp:txXfrm>
    </dsp:sp>
    <dsp:sp modelId="{3D4906A4-CF30-44D5-BB35-F721EF95D3EE}">
      <dsp:nvSpPr>
        <dsp:cNvPr id="0" name=""/>
        <dsp:cNvSpPr/>
      </dsp:nvSpPr>
      <dsp:spPr>
        <a:xfrm>
          <a:off x="0" y="3018148"/>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A60AF7-A40E-4925-855D-3D11583D1D9A}">
      <dsp:nvSpPr>
        <dsp:cNvPr id="0" name=""/>
        <dsp:cNvSpPr/>
      </dsp:nvSpPr>
      <dsp:spPr>
        <a:xfrm>
          <a:off x="182554" y="3153933"/>
          <a:ext cx="331917" cy="3319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04CAEA-C5C5-412D-9889-A29C745E9B6C}">
      <dsp:nvSpPr>
        <dsp:cNvPr id="0" name=""/>
        <dsp:cNvSpPr/>
      </dsp:nvSpPr>
      <dsp:spPr>
        <a:xfrm>
          <a:off x="697026" y="3018148"/>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100000"/>
            </a:lnSpc>
            <a:spcBef>
              <a:spcPct val="0"/>
            </a:spcBef>
            <a:spcAft>
              <a:spcPct val="35000"/>
            </a:spcAft>
            <a:buNone/>
          </a:pPr>
          <a:r>
            <a:rPr lang="en-US" sz="1600" kern="1200"/>
            <a:t>Data Exploration and Feature Engineering</a:t>
          </a:r>
        </a:p>
      </dsp:txBody>
      <dsp:txXfrm>
        <a:off x="697026" y="3018148"/>
        <a:ext cx="5816577" cy="603486"/>
      </dsp:txXfrm>
    </dsp:sp>
    <dsp:sp modelId="{41C48F34-F648-49A1-ABEE-D165E48CB072}">
      <dsp:nvSpPr>
        <dsp:cNvPr id="0" name=""/>
        <dsp:cNvSpPr/>
      </dsp:nvSpPr>
      <dsp:spPr>
        <a:xfrm>
          <a:off x="0" y="3772506"/>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1E222B-7D71-4BFE-8914-CA8837686F0B}">
      <dsp:nvSpPr>
        <dsp:cNvPr id="0" name=""/>
        <dsp:cNvSpPr/>
      </dsp:nvSpPr>
      <dsp:spPr>
        <a:xfrm>
          <a:off x="182554" y="3908290"/>
          <a:ext cx="331917" cy="3319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97BAA1-BA32-4EF0-B9B6-440392E78FA4}">
      <dsp:nvSpPr>
        <dsp:cNvPr id="0" name=""/>
        <dsp:cNvSpPr/>
      </dsp:nvSpPr>
      <dsp:spPr>
        <a:xfrm>
          <a:off x="697026" y="3772506"/>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100000"/>
            </a:lnSpc>
            <a:spcBef>
              <a:spcPct val="0"/>
            </a:spcBef>
            <a:spcAft>
              <a:spcPct val="35000"/>
            </a:spcAft>
            <a:buNone/>
          </a:pPr>
          <a:r>
            <a:rPr lang="en-US" sz="1600" kern="1200"/>
            <a:t>Machine Learning Models</a:t>
          </a:r>
        </a:p>
      </dsp:txBody>
      <dsp:txXfrm>
        <a:off x="697026" y="3772506"/>
        <a:ext cx="5816577" cy="603486"/>
      </dsp:txXfrm>
    </dsp:sp>
    <dsp:sp modelId="{17F02418-0C74-46A6-B00D-A47A23699C45}">
      <dsp:nvSpPr>
        <dsp:cNvPr id="0" name=""/>
        <dsp:cNvSpPr/>
      </dsp:nvSpPr>
      <dsp:spPr>
        <a:xfrm>
          <a:off x="0" y="4526863"/>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41700D-2D4B-4F2D-AD63-894784C113E4}">
      <dsp:nvSpPr>
        <dsp:cNvPr id="0" name=""/>
        <dsp:cNvSpPr/>
      </dsp:nvSpPr>
      <dsp:spPr>
        <a:xfrm>
          <a:off x="182554" y="4662648"/>
          <a:ext cx="331917" cy="33191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82A670-F1FF-4A38-B37B-0DEF0B69227E}">
      <dsp:nvSpPr>
        <dsp:cNvPr id="0" name=""/>
        <dsp:cNvSpPr/>
      </dsp:nvSpPr>
      <dsp:spPr>
        <a:xfrm>
          <a:off x="697026" y="4526863"/>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100000"/>
            </a:lnSpc>
            <a:spcBef>
              <a:spcPct val="0"/>
            </a:spcBef>
            <a:spcAft>
              <a:spcPct val="35000"/>
            </a:spcAft>
            <a:buNone/>
          </a:pPr>
          <a:r>
            <a:rPr lang="en-US" sz="1600" kern="1200"/>
            <a:t>Comparison and Recommendation of Models</a:t>
          </a:r>
        </a:p>
      </dsp:txBody>
      <dsp:txXfrm>
        <a:off x="697026" y="4526863"/>
        <a:ext cx="5816577" cy="603486"/>
      </dsp:txXfrm>
    </dsp:sp>
    <dsp:sp modelId="{64FA3460-B785-43AF-A8F2-75AB02DA2505}">
      <dsp:nvSpPr>
        <dsp:cNvPr id="0" name=""/>
        <dsp:cNvSpPr/>
      </dsp:nvSpPr>
      <dsp:spPr>
        <a:xfrm>
          <a:off x="0" y="5281221"/>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7D550C-EBCE-4C2C-897D-FB745619D842}">
      <dsp:nvSpPr>
        <dsp:cNvPr id="0" name=""/>
        <dsp:cNvSpPr/>
      </dsp:nvSpPr>
      <dsp:spPr>
        <a:xfrm>
          <a:off x="182554" y="5417005"/>
          <a:ext cx="331917" cy="331917"/>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526083-29DF-4104-BDDC-B7C2950E7C92}">
      <dsp:nvSpPr>
        <dsp:cNvPr id="0" name=""/>
        <dsp:cNvSpPr/>
      </dsp:nvSpPr>
      <dsp:spPr>
        <a:xfrm>
          <a:off x="697026" y="5281221"/>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100000"/>
            </a:lnSpc>
            <a:spcBef>
              <a:spcPct val="0"/>
            </a:spcBef>
            <a:spcAft>
              <a:spcPct val="35000"/>
            </a:spcAft>
            <a:buNone/>
          </a:pPr>
          <a:r>
            <a:rPr lang="en-US" sz="1600" kern="1200"/>
            <a:t>Data Analysis and Insights</a:t>
          </a:r>
        </a:p>
      </dsp:txBody>
      <dsp:txXfrm>
        <a:off x="697026" y="5281221"/>
        <a:ext cx="5816577" cy="6034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342A1-C610-43EF-A7C5-A4748794BF13}">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AD50F8-4BCF-4DC2-846F-2F28EF8F0B69}">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A44A0F-606A-456E-9B40-63968F93592E}">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44550">
            <a:lnSpc>
              <a:spcPct val="100000"/>
            </a:lnSpc>
            <a:spcBef>
              <a:spcPct val="0"/>
            </a:spcBef>
            <a:spcAft>
              <a:spcPct val="35000"/>
            </a:spcAft>
            <a:buNone/>
          </a:pPr>
          <a:r>
            <a:rPr lang="en-IN" sz="1900" kern="1200"/>
            <a:t>The judicial system is one of the most important pillars of any society, at times this system fails to uphold the very law which it is meant to protect. </a:t>
          </a:r>
          <a:endParaRPr lang="en-US" sz="1900" kern="1200"/>
        </a:p>
      </dsp:txBody>
      <dsp:txXfrm>
        <a:off x="1429899" y="2442"/>
        <a:ext cx="5083704" cy="1238008"/>
      </dsp:txXfrm>
    </dsp:sp>
    <dsp:sp modelId="{2B0BC9E8-54BE-46C2-B17F-E2D77B0A76B1}">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5A5002-4842-414C-9B8A-91B1F13B500C}">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57DDE7-42C8-485C-B192-70CB43A71CF1}">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44550">
            <a:lnSpc>
              <a:spcPct val="100000"/>
            </a:lnSpc>
            <a:spcBef>
              <a:spcPct val="0"/>
            </a:spcBef>
            <a:spcAft>
              <a:spcPct val="35000"/>
            </a:spcAft>
            <a:buNone/>
          </a:pPr>
          <a:r>
            <a:rPr lang="en-IN" sz="1900" b="1" kern="1200"/>
            <a:t>Challenges and Problems faced by the judiciary system: </a:t>
          </a:r>
          <a:endParaRPr lang="en-US" sz="1900" kern="1200"/>
        </a:p>
      </dsp:txBody>
      <dsp:txXfrm>
        <a:off x="1429899" y="1549953"/>
        <a:ext cx="5083704" cy="1238008"/>
      </dsp:txXfrm>
    </dsp:sp>
    <dsp:sp modelId="{95FEB502-448C-4B63-A283-8349B373E171}">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C0BC7-B1EC-4D94-B266-172C1DB6FFE3}">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E2A4BC-F307-4AED-BAA3-300261D0C887}">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44550">
            <a:lnSpc>
              <a:spcPct val="100000"/>
            </a:lnSpc>
            <a:spcBef>
              <a:spcPct val="0"/>
            </a:spcBef>
            <a:spcAft>
              <a:spcPct val="35000"/>
            </a:spcAft>
            <a:buNone/>
          </a:pPr>
          <a:r>
            <a:rPr lang="en-IN" sz="1900" kern="1200" dirty="0"/>
            <a:t>Corruption is one of the issues that plague the court system. </a:t>
          </a:r>
          <a:endParaRPr lang="en-US" sz="1900" kern="1200" dirty="0"/>
        </a:p>
      </dsp:txBody>
      <dsp:txXfrm>
        <a:off x="1429899" y="3097464"/>
        <a:ext cx="5083704" cy="1238008"/>
      </dsp:txXfrm>
    </dsp:sp>
    <dsp:sp modelId="{4F18178E-668D-457A-A495-CDBAEE23FA9F}">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ADABFD-7871-4D91-B1D7-70D74C49AE6F}">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15BD60-B8ED-478E-98F5-9615D57FA0E7}">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44550">
            <a:lnSpc>
              <a:spcPct val="100000"/>
            </a:lnSpc>
            <a:spcBef>
              <a:spcPct val="0"/>
            </a:spcBef>
            <a:spcAft>
              <a:spcPct val="35000"/>
            </a:spcAft>
            <a:buNone/>
          </a:pPr>
          <a:r>
            <a:rPr lang="en-IN" sz="1900" kern="1200" dirty="0"/>
            <a:t>Human state of mind or other human issues like personal conﬂict, prejudice, and moods can lead to biased and unfair trials.</a:t>
          </a:r>
          <a:endParaRPr lang="en-US" sz="1900" kern="1200" dirty="0"/>
        </a:p>
      </dsp:txBody>
      <dsp:txXfrm>
        <a:off x="1429899" y="4644974"/>
        <a:ext cx="5083704" cy="1238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D4207-DE44-42E7-8624-BFCD137920DE}">
      <dsp:nvSpPr>
        <dsp:cNvPr id="0" name=""/>
        <dsp:cNvSpPr/>
      </dsp:nvSpPr>
      <dsp:spPr>
        <a:xfrm>
          <a:off x="0" y="2730899"/>
          <a:ext cx="7315200" cy="179176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Let’s move to the Jupyter notebook for implementation</a:t>
          </a:r>
        </a:p>
      </dsp:txBody>
      <dsp:txXfrm>
        <a:off x="0" y="2730899"/>
        <a:ext cx="7315200" cy="1791765"/>
      </dsp:txXfrm>
    </dsp:sp>
    <dsp:sp modelId="{AACD9AB5-B211-44B9-9E98-481BAD8EA8C7}">
      <dsp:nvSpPr>
        <dsp:cNvPr id="0" name=""/>
        <dsp:cNvSpPr/>
      </dsp:nvSpPr>
      <dsp:spPr>
        <a:xfrm rot="10800000">
          <a:off x="0" y="2040"/>
          <a:ext cx="7315200" cy="2755735"/>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We have used the following models for predicting whether the petitioner will win the case or not</a:t>
          </a:r>
        </a:p>
      </dsp:txBody>
      <dsp:txXfrm rot="-10800000">
        <a:off x="0" y="2040"/>
        <a:ext cx="7315200" cy="967263"/>
      </dsp:txXfrm>
    </dsp:sp>
    <dsp:sp modelId="{A4D270C1-B465-4CA5-82E8-03CE92DBC165}">
      <dsp:nvSpPr>
        <dsp:cNvPr id="0" name=""/>
        <dsp:cNvSpPr/>
      </dsp:nvSpPr>
      <dsp:spPr>
        <a:xfrm>
          <a:off x="0" y="969303"/>
          <a:ext cx="3657599" cy="82396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a:t>a. Logistic Regression</a:t>
          </a:r>
        </a:p>
      </dsp:txBody>
      <dsp:txXfrm>
        <a:off x="0" y="969303"/>
        <a:ext cx="3657599" cy="823965"/>
      </dsp:txXfrm>
    </dsp:sp>
    <dsp:sp modelId="{0CC2FB16-D4FB-4428-9A8A-208F518F3C34}">
      <dsp:nvSpPr>
        <dsp:cNvPr id="0" name=""/>
        <dsp:cNvSpPr/>
      </dsp:nvSpPr>
      <dsp:spPr>
        <a:xfrm>
          <a:off x="3657600" y="969303"/>
          <a:ext cx="3657599" cy="82396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a:t>b. Random Forest</a:t>
          </a:r>
        </a:p>
      </dsp:txBody>
      <dsp:txXfrm>
        <a:off x="3657600" y="969303"/>
        <a:ext cx="3657599" cy="82396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46E2C8-B857-48BE-A9DB-86C1BA6AB17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21613-1FC1-4C0B-8620-5F544164DB08}" type="slidenum">
              <a:rPr lang="en-US" smtClean="0"/>
              <a:t>‹#›</a:t>
            </a:fld>
            <a:endParaRPr lang="en-US"/>
          </a:p>
        </p:txBody>
      </p:sp>
    </p:spTree>
    <p:extLst>
      <p:ext uri="{BB962C8B-B14F-4D97-AF65-F5344CB8AC3E}">
        <p14:creationId xmlns:p14="http://schemas.microsoft.com/office/powerpoint/2010/main" val="3739864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46E2C8-B857-48BE-A9DB-86C1BA6AB17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21613-1FC1-4C0B-8620-5F544164DB08}" type="slidenum">
              <a:rPr lang="en-US" smtClean="0"/>
              <a:t>‹#›</a:t>
            </a:fld>
            <a:endParaRPr lang="en-US"/>
          </a:p>
        </p:txBody>
      </p:sp>
    </p:spTree>
    <p:extLst>
      <p:ext uri="{BB962C8B-B14F-4D97-AF65-F5344CB8AC3E}">
        <p14:creationId xmlns:p14="http://schemas.microsoft.com/office/powerpoint/2010/main" val="219941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46E2C8-B857-48BE-A9DB-86C1BA6AB17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21613-1FC1-4C0B-8620-5F544164DB08}" type="slidenum">
              <a:rPr lang="en-US" smtClean="0"/>
              <a:t>‹#›</a:t>
            </a:fld>
            <a:endParaRPr lang="en-US"/>
          </a:p>
        </p:txBody>
      </p:sp>
    </p:spTree>
    <p:extLst>
      <p:ext uri="{BB962C8B-B14F-4D97-AF65-F5344CB8AC3E}">
        <p14:creationId xmlns:p14="http://schemas.microsoft.com/office/powerpoint/2010/main" val="2317154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46E2C8-B857-48BE-A9DB-86C1BA6AB17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21613-1FC1-4C0B-8620-5F544164DB08}" type="slidenum">
              <a:rPr lang="en-US" smtClean="0"/>
              <a:t>‹#›</a:t>
            </a:fld>
            <a:endParaRPr lang="en-US"/>
          </a:p>
        </p:txBody>
      </p:sp>
    </p:spTree>
    <p:extLst>
      <p:ext uri="{BB962C8B-B14F-4D97-AF65-F5344CB8AC3E}">
        <p14:creationId xmlns:p14="http://schemas.microsoft.com/office/powerpoint/2010/main" val="3572470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46E2C8-B857-48BE-A9DB-86C1BA6AB17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21613-1FC1-4C0B-8620-5F544164DB08}" type="slidenum">
              <a:rPr lang="en-US" smtClean="0"/>
              <a:t>‹#›</a:t>
            </a:fld>
            <a:endParaRPr lang="en-US"/>
          </a:p>
        </p:txBody>
      </p:sp>
    </p:spTree>
    <p:extLst>
      <p:ext uri="{BB962C8B-B14F-4D97-AF65-F5344CB8AC3E}">
        <p14:creationId xmlns:p14="http://schemas.microsoft.com/office/powerpoint/2010/main" val="2284777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46E2C8-B857-48BE-A9DB-86C1BA6AB173}"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21613-1FC1-4C0B-8620-5F544164DB08}" type="slidenum">
              <a:rPr lang="en-US" smtClean="0"/>
              <a:t>‹#›</a:t>
            </a:fld>
            <a:endParaRPr lang="en-US"/>
          </a:p>
        </p:txBody>
      </p:sp>
    </p:spTree>
    <p:extLst>
      <p:ext uri="{BB962C8B-B14F-4D97-AF65-F5344CB8AC3E}">
        <p14:creationId xmlns:p14="http://schemas.microsoft.com/office/powerpoint/2010/main" val="1493525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46E2C8-B857-48BE-A9DB-86C1BA6AB173}"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421613-1FC1-4C0B-8620-5F544164DB08}" type="slidenum">
              <a:rPr lang="en-US" smtClean="0"/>
              <a:t>‹#›</a:t>
            </a:fld>
            <a:endParaRPr lang="en-US"/>
          </a:p>
        </p:txBody>
      </p:sp>
    </p:spTree>
    <p:extLst>
      <p:ext uri="{BB962C8B-B14F-4D97-AF65-F5344CB8AC3E}">
        <p14:creationId xmlns:p14="http://schemas.microsoft.com/office/powerpoint/2010/main" val="3103058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46E2C8-B857-48BE-A9DB-86C1BA6AB173}"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421613-1FC1-4C0B-8620-5F544164DB08}" type="slidenum">
              <a:rPr lang="en-US" smtClean="0"/>
              <a:t>‹#›</a:t>
            </a:fld>
            <a:endParaRPr lang="en-US"/>
          </a:p>
        </p:txBody>
      </p:sp>
    </p:spTree>
    <p:extLst>
      <p:ext uri="{BB962C8B-B14F-4D97-AF65-F5344CB8AC3E}">
        <p14:creationId xmlns:p14="http://schemas.microsoft.com/office/powerpoint/2010/main" val="365367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46E2C8-B857-48BE-A9DB-86C1BA6AB173}"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421613-1FC1-4C0B-8620-5F544164DB08}" type="slidenum">
              <a:rPr lang="en-US" smtClean="0"/>
              <a:t>‹#›</a:t>
            </a:fld>
            <a:endParaRPr lang="en-US"/>
          </a:p>
        </p:txBody>
      </p:sp>
    </p:spTree>
    <p:extLst>
      <p:ext uri="{BB962C8B-B14F-4D97-AF65-F5344CB8AC3E}">
        <p14:creationId xmlns:p14="http://schemas.microsoft.com/office/powerpoint/2010/main" val="423648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46E2C8-B857-48BE-A9DB-86C1BA6AB173}"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21613-1FC1-4C0B-8620-5F544164DB08}" type="slidenum">
              <a:rPr lang="en-US" smtClean="0"/>
              <a:t>‹#›</a:t>
            </a:fld>
            <a:endParaRPr lang="en-US"/>
          </a:p>
        </p:txBody>
      </p:sp>
    </p:spTree>
    <p:extLst>
      <p:ext uri="{BB962C8B-B14F-4D97-AF65-F5344CB8AC3E}">
        <p14:creationId xmlns:p14="http://schemas.microsoft.com/office/powerpoint/2010/main" val="3016692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46E2C8-B857-48BE-A9DB-86C1BA6AB173}"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21613-1FC1-4C0B-8620-5F544164DB08}" type="slidenum">
              <a:rPr lang="en-US" smtClean="0"/>
              <a:t>‹#›</a:t>
            </a:fld>
            <a:endParaRPr lang="en-US"/>
          </a:p>
        </p:txBody>
      </p:sp>
    </p:spTree>
    <p:extLst>
      <p:ext uri="{BB962C8B-B14F-4D97-AF65-F5344CB8AC3E}">
        <p14:creationId xmlns:p14="http://schemas.microsoft.com/office/powerpoint/2010/main" val="214903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6E2C8-B857-48BE-A9DB-86C1BA6AB173}" type="datetimeFigureOut">
              <a:rPr lang="en-US" smtClean="0"/>
              <a:t>12/3/2018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21613-1FC1-4C0B-8620-5F544164DB08}" type="slidenum">
              <a:rPr lang="en-US" smtClean="0"/>
              <a:t>‹#›</a:t>
            </a:fld>
            <a:endParaRPr lang="en-US"/>
          </a:p>
        </p:txBody>
      </p:sp>
    </p:spTree>
    <p:extLst>
      <p:ext uri="{BB962C8B-B14F-4D97-AF65-F5344CB8AC3E}">
        <p14:creationId xmlns:p14="http://schemas.microsoft.com/office/powerpoint/2010/main" val="3341815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7D3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524256" y="4767072"/>
            <a:ext cx="6594189" cy="1625210"/>
          </a:xfrm>
        </p:spPr>
        <p:txBody>
          <a:bodyPr vert="horz" lIns="91440" tIns="45720" rIns="91440" bIns="45720" rtlCol="0" anchor="ctr">
            <a:normAutofit/>
          </a:bodyPr>
          <a:lstStyle/>
          <a:p>
            <a:pPr algn="r"/>
            <a:r>
              <a:rPr lang="en-US" sz="4400">
                <a:solidFill>
                  <a:srgbClr val="FFFFFF"/>
                </a:solidFill>
              </a:rPr>
              <a:t>Intelligent Judicial System</a:t>
            </a:r>
          </a:p>
        </p:txBody>
      </p:sp>
      <p:pic>
        <p:nvPicPr>
          <p:cNvPr id="4" name="Picture 3">
            <a:extLst>
              <a:ext uri="{FF2B5EF4-FFF2-40B4-BE49-F238E27FC236}">
                <a16:creationId xmlns:a16="http://schemas.microsoft.com/office/drawing/2014/main" id="{CC1A1AE4-B17E-4EEA-BF60-133484454DB7}"/>
              </a:ext>
            </a:extLst>
          </p:cNvPr>
          <p:cNvPicPr>
            <a:picLocks noChangeAspect="1"/>
          </p:cNvPicPr>
          <p:nvPr/>
        </p:nvPicPr>
        <p:blipFill rotWithShape="1">
          <a:blip r:embed="rId2"/>
          <a:srcRect t="1182" r="1" b="17432"/>
          <a:stretch/>
        </p:blipFill>
        <p:spPr>
          <a:xfrm>
            <a:off x="327547" y="321733"/>
            <a:ext cx="7058306" cy="4107392"/>
          </a:xfrm>
          <a:prstGeom prst="rect">
            <a:avLst/>
          </a:prstGeom>
        </p:spPr>
      </p:pic>
      <p:sp>
        <p:nvSpPr>
          <p:cNvPr id="26" name="Rectangle 2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8029319" y="917725"/>
            <a:ext cx="3424739" cy="4852362"/>
          </a:xfrm>
        </p:spPr>
        <p:txBody>
          <a:bodyPr vert="horz" lIns="91440" tIns="45720" rIns="91440" bIns="45720" rtlCol="0" anchor="ctr">
            <a:normAutofit/>
          </a:bodyPr>
          <a:lstStyle/>
          <a:p>
            <a:pPr algn="l"/>
            <a:r>
              <a:rPr lang="en-US" sz="2800" dirty="0">
                <a:solidFill>
                  <a:srgbClr val="FFFFFF"/>
                </a:solidFill>
              </a:rPr>
              <a:t>Presented By:</a:t>
            </a:r>
          </a:p>
          <a:p>
            <a:pPr algn="l"/>
            <a:r>
              <a:rPr lang="en-US" sz="2000" dirty="0">
                <a:solidFill>
                  <a:srgbClr val="FFFFFF"/>
                </a:solidFill>
              </a:rPr>
              <a:t>Anurag Gate</a:t>
            </a:r>
          </a:p>
          <a:p>
            <a:pPr algn="l"/>
            <a:r>
              <a:rPr lang="en-US" sz="2000" dirty="0">
                <a:solidFill>
                  <a:srgbClr val="FFFFFF"/>
                </a:solidFill>
              </a:rPr>
              <a:t>Bhakti Mehta</a:t>
            </a:r>
          </a:p>
          <a:p>
            <a:pPr algn="l"/>
            <a:r>
              <a:rPr lang="en-US" sz="2000" dirty="0" err="1">
                <a:solidFill>
                  <a:srgbClr val="FFFFFF"/>
                </a:solidFill>
              </a:rPr>
              <a:t>Yugal</a:t>
            </a:r>
            <a:r>
              <a:rPr lang="en-US" sz="2000" dirty="0">
                <a:solidFill>
                  <a:srgbClr val="FFFFFF"/>
                </a:solidFill>
              </a:rPr>
              <a:t> </a:t>
            </a:r>
            <a:r>
              <a:rPr lang="en-US" sz="2000" dirty="0" err="1">
                <a:solidFill>
                  <a:srgbClr val="FFFFFF"/>
                </a:solidFill>
              </a:rPr>
              <a:t>Karamchandani</a:t>
            </a:r>
            <a:endParaRPr lang="en-US" sz="2000" dirty="0">
              <a:solidFill>
                <a:srgbClr val="FFFFFF"/>
              </a:solidFill>
            </a:endParaRPr>
          </a:p>
        </p:txBody>
      </p:sp>
    </p:spTree>
    <p:extLst>
      <p:ext uri="{BB962C8B-B14F-4D97-AF65-F5344CB8AC3E}">
        <p14:creationId xmlns:p14="http://schemas.microsoft.com/office/powerpoint/2010/main" val="2886571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597315"/>
          </a:xfrm>
          <a:prstGeom prst="ellipse">
            <a:avLst/>
          </a:prstGeom>
          <a:noFill/>
          <a:ln w="19050">
            <a:solidFill>
              <a:schemeClr val="bg1"/>
            </a:solidFill>
          </a:ln>
        </p:spPr>
        <p:txBody>
          <a:bodyPr wrap="square">
            <a:normAutofit/>
          </a:bodyPr>
          <a:lstStyle/>
          <a:p>
            <a:pPr algn="ctr"/>
            <a:r>
              <a:rPr lang="en-US" sz="2800">
                <a:solidFill>
                  <a:schemeClr val="bg1"/>
                </a:solidFill>
              </a:rPr>
              <a:t>Data Exploration</a:t>
            </a:r>
          </a:p>
        </p:txBody>
      </p:sp>
      <p:sp>
        <p:nvSpPr>
          <p:cNvPr id="3" name="Content Placeholder 2"/>
          <p:cNvSpPr>
            <a:spLocks noGrp="1"/>
          </p:cNvSpPr>
          <p:nvPr>
            <p:ph idx="1"/>
          </p:nvPr>
        </p:nvSpPr>
        <p:spPr>
          <a:xfrm>
            <a:off x="643468" y="2638044"/>
            <a:ext cx="3363974" cy="3415622"/>
          </a:xfrm>
        </p:spPr>
        <p:txBody>
          <a:bodyPr>
            <a:normAutofit/>
          </a:bodyPr>
          <a:lstStyle/>
          <a:p>
            <a:pPr marL="0" indent="0" algn="just">
              <a:buNone/>
            </a:pPr>
            <a:r>
              <a:rPr lang="en-US" sz="2000" b="1" dirty="0">
                <a:solidFill>
                  <a:schemeClr val="bg1"/>
                </a:solidFill>
              </a:rPr>
              <a:t>Finding the Winning Rate of the petitioners across various issues:</a:t>
            </a:r>
          </a:p>
          <a:p>
            <a:pPr algn="just"/>
            <a:endParaRPr lang="en-US" sz="2000" dirty="0">
              <a:solidFill>
                <a:schemeClr val="bg1"/>
              </a:solidFill>
            </a:endParaRPr>
          </a:p>
        </p:txBody>
      </p:sp>
      <p:pic>
        <p:nvPicPr>
          <p:cNvPr id="4" name="Picture 3">
            <a:extLst>
              <a:ext uri="{FF2B5EF4-FFF2-40B4-BE49-F238E27FC236}">
                <a16:creationId xmlns:a16="http://schemas.microsoft.com/office/drawing/2014/main" id="{D3C23D49-10FD-40E8-9B25-9D0728CBF4E9}"/>
              </a:ext>
            </a:extLst>
          </p:cNvPr>
          <p:cNvPicPr>
            <a:picLocks noChangeAspect="1"/>
          </p:cNvPicPr>
          <p:nvPr/>
        </p:nvPicPr>
        <p:blipFill>
          <a:blip r:embed="rId2"/>
          <a:stretch>
            <a:fillRect/>
          </a:stretch>
        </p:blipFill>
        <p:spPr>
          <a:xfrm>
            <a:off x="5297763" y="1871823"/>
            <a:ext cx="6250769" cy="2953487"/>
          </a:xfrm>
          <a:prstGeom prst="rect">
            <a:avLst/>
          </a:prstGeom>
        </p:spPr>
      </p:pic>
    </p:spTree>
    <p:extLst>
      <p:ext uri="{BB962C8B-B14F-4D97-AF65-F5344CB8AC3E}">
        <p14:creationId xmlns:p14="http://schemas.microsoft.com/office/powerpoint/2010/main" val="1908806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E6A1DF5-F616-4738-9FDB-C046626B0521}"/>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Data Exploration</a:t>
            </a:r>
          </a:p>
        </p:txBody>
      </p:sp>
      <p:sp>
        <p:nvSpPr>
          <p:cNvPr id="3" name="Content Placeholder 2">
            <a:extLst>
              <a:ext uri="{FF2B5EF4-FFF2-40B4-BE49-F238E27FC236}">
                <a16:creationId xmlns:a16="http://schemas.microsoft.com/office/drawing/2014/main" id="{218CE8C9-AE43-426C-A0AA-B9DE08D7F150}"/>
              </a:ext>
            </a:extLst>
          </p:cNvPr>
          <p:cNvSpPr>
            <a:spLocks noGrp="1"/>
          </p:cNvSpPr>
          <p:nvPr>
            <p:ph idx="1"/>
          </p:nvPr>
        </p:nvSpPr>
        <p:spPr>
          <a:xfrm>
            <a:off x="643468" y="2638044"/>
            <a:ext cx="3363974" cy="3415622"/>
          </a:xfrm>
        </p:spPr>
        <p:txBody>
          <a:bodyPr>
            <a:normAutofit/>
          </a:bodyPr>
          <a:lstStyle/>
          <a:p>
            <a:pPr marL="0" indent="0">
              <a:buNone/>
            </a:pPr>
            <a:r>
              <a:rPr lang="en-US" sz="2000" b="1" dirty="0">
                <a:solidFill>
                  <a:schemeClr val="bg1"/>
                </a:solidFill>
              </a:rPr>
              <a:t>A look into number of petitions and petitions won over the last few decades:</a:t>
            </a:r>
          </a:p>
          <a:p>
            <a:endParaRPr lang="en-US" sz="2000" dirty="0">
              <a:solidFill>
                <a:schemeClr val="bg1"/>
              </a:solidFill>
            </a:endParaRPr>
          </a:p>
        </p:txBody>
      </p:sp>
      <p:pic>
        <p:nvPicPr>
          <p:cNvPr id="4" name="Picture 3">
            <a:extLst>
              <a:ext uri="{FF2B5EF4-FFF2-40B4-BE49-F238E27FC236}">
                <a16:creationId xmlns:a16="http://schemas.microsoft.com/office/drawing/2014/main" id="{C52EA8F0-93A9-4903-BAFE-06D9DA23E603}"/>
              </a:ext>
            </a:extLst>
          </p:cNvPr>
          <p:cNvPicPr>
            <a:picLocks noChangeAspect="1"/>
          </p:cNvPicPr>
          <p:nvPr/>
        </p:nvPicPr>
        <p:blipFill>
          <a:blip r:embed="rId2"/>
          <a:stretch>
            <a:fillRect/>
          </a:stretch>
        </p:blipFill>
        <p:spPr>
          <a:xfrm>
            <a:off x="5833015" y="643467"/>
            <a:ext cx="5180264" cy="5410199"/>
          </a:xfrm>
          <a:prstGeom prst="rect">
            <a:avLst/>
          </a:prstGeom>
        </p:spPr>
      </p:pic>
    </p:spTree>
    <p:extLst>
      <p:ext uri="{BB962C8B-B14F-4D97-AF65-F5344CB8AC3E}">
        <p14:creationId xmlns:p14="http://schemas.microsoft.com/office/powerpoint/2010/main" val="3825830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D19C78A5-2416-45EB-9AD7-8470416A19B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Data Exploration</a:t>
            </a:r>
          </a:p>
        </p:txBody>
      </p:sp>
      <p:sp>
        <p:nvSpPr>
          <p:cNvPr id="3" name="Content Placeholder 2">
            <a:extLst>
              <a:ext uri="{FF2B5EF4-FFF2-40B4-BE49-F238E27FC236}">
                <a16:creationId xmlns:a16="http://schemas.microsoft.com/office/drawing/2014/main" id="{E7CC6CBE-CE1C-419B-A6EB-FDF53BA482FA}"/>
              </a:ext>
            </a:extLst>
          </p:cNvPr>
          <p:cNvSpPr>
            <a:spLocks noGrp="1"/>
          </p:cNvSpPr>
          <p:nvPr>
            <p:ph idx="1"/>
          </p:nvPr>
        </p:nvSpPr>
        <p:spPr>
          <a:xfrm>
            <a:off x="643468" y="2638044"/>
            <a:ext cx="3363974" cy="3415622"/>
          </a:xfrm>
        </p:spPr>
        <p:txBody>
          <a:bodyPr>
            <a:normAutofit/>
          </a:bodyPr>
          <a:lstStyle/>
          <a:p>
            <a:pPr marL="0" indent="0" algn="just">
              <a:buNone/>
            </a:pPr>
            <a:r>
              <a:rPr lang="en-US" sz="2000" b="1" dirty="0">
                <a:solidFill>
                  <a:schemeClr val="bg1"/>
                </a:solidFill>
              </a:rPr>
              <a:t>Top 5 States in the US filing petitions in the United States Supreme Court:</a:t>
            </a:r>
          </a:p>
          <a:p>
            <a:pPr algn="just"/>
            <a:endParaRPr lang="en-US" sz="2000" dirty="0">
              <a:solidFill>
                <a:schemeClr val="bg1"/>
              </a:solidFill>
            </a:endParaRPr>
          </a:p>
        </p:txBody>
      </p:sp>
      <p:pic>
        <p:nvPicPr>
          <p:cNvPr id="4" name="Picture 3">
            <a:extLst>
              <a:ext uri="{FF2B5EF4-FFF2-40B4-BE49-F238E27FC236}">
                <a16:creationId xmlns:a16="http://schemas.microsoft.com/office/drawing/2014/main" id="{F83D683D-EBCA-4896-8900-3E9A2C8C9AFA}"/>
              </a:ext>
            </a:extLst>
          </p:cNvPr>
          <p:cNvPicPr>
            <a:picLocks noChangeAspect="1"/>
          </p:cNvPicPr>
          <p:nvPr/>
        </p:nvPicPr>
        <p:blipFill>
          <a:blip r:embed="rId2"/>
          <a:stretch>
            <a:fillRect/>
          </a:stretch>
        </p:blipFill>
        <p:spPr>
          <a:xfrm>
            <a:off x="5893880" y="643467"/>
            <a:ext cx="5058535" cy="5410199"/>
          </a:xfrm>
          <a:prstGeom prst="rect">
            <a:avLst/>
          </a:prstGeom>
        </p:spPr>
      </p:pic>
    </p:spTree>
    <p:extLst>
      <p:ext uri="{BB962C8B-B14F-4D97-AF65-F5344CB8AC3E}">
        <p14:creationId xmlns:p14="http://schemas.microsoft.com/office/powerpoint/2010/main" val="1027126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Feature Engineering</a:t>
            </a:r>
          </a:p>
        </p:txBody>
      </p:sp>
      <p:pic>
        <p:nvPicPr>
          <p:cNvPr id="4" name="Picture 3">
            <a:extLst>
              <a:ext uri="{FF2B5EF4-FFF2-40B4-BE49-F238E27FC236}">
                <a16:creationId xmlns:a16="http://schemas.microsoft.com/office/drawing/2014/main" id="{6BA1500A-EBDE-4795-8812-4E71CD017D7D}"/>
              </a:ext>
            </a:extLst>
          </p:cNvPr>
          <p:cNvPicPr>
            <a:picLocks noChangeAspect="1"/>
          </p:cNvPicPr>
          <p:nvPr/>
        </p:nvPicPr>
        <p:blipFill>
          <a:blip r:embed="rId2"/>
          <a:stretch>
            <a:fillRect/>
          </a:stretch>
        </p:blipFill>
        <p:spPr>
          <a:xfrm>
            <a:off x="4038600" y="2408452"/>
            <a:ext cx="5902842" cy="3432859"/>
          </a:xfrm>
          <a:prstGeom prst="rect">
            <a:avLst/>
          </a:prstGeom>
        </p:spPr>
      </p:pic>
      <p:sp>
        <p:nvSpPr>
          <p:cNvPr id="3" name="Content Placeholder 2"/>
          <p:cNvSpPr>
            <a:spLocks noGrp="1"/>
          </p:cNvSpPr>
          <p:nvPr>
            <p:ph idx="1"/>
          </p:nvPr>
        </p:nvSpPr>
        <p:spPr>
          <a:xfrm>
            <a:off x="4038600" y="841227"/>
            <a:ext cx="7188199" cy="1292090"/>
          </a:xfrm>
        </p:spPr>
        <p:txBody>
          <a:bodyPr>
            <a:normAutofit/>
          </a:bodyPr>
          <a:lstStyle/>
          <a:p>
            <a:pPr marL="0" indent="0">
              <a:buNone/>
            </a:pPr>
            <a:r>
              <a:rPr lang="en-US" sz="1800" dirty="0"/>
              <a:t>We used Recursive Feature Elimination (RFE) as a feature selection method for both the models. It ranks the model’s </a:t>
            </a:r>
            <a:r>
              <a:rPr lang="en-US" sz="1800" dirty="0" err="1"/>
              <a:t>coef</a:t>
            </a:r>
            <a:r>
              <a:rPr lang="en-US" sz="1800" dirty="0"/>
              <a:t>_ or </a:t>
            </a:r>
            <a:r>
              <a:rPr lang="en-US" sz="1800" dirty="0" err="1"/>
              <a:t>feature_importances</a:t>
            </a:r>
            <a:r>
              <a:rPr lang="en-US" sz="1800" dirty="0"/>
              <a:t>_ attributes and helps to eliminate the weak features.</a:t>
            </a:r>
          </a:p>
        </p:txBody>
      </p:sp>
    </p:spTree>
    <p:extLst>
      <p:ext uri="{BB962C8B-B14F-4D97-AF65-F5344CB8AC3E}">
        <p14:creationId xmlns:p14="http://schemas.microsoft.com/office/powerpoint/2010/main" val="299245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Machine Learning Models</a:t>
            </a:r>
          </a:p>
        </p:txBody>
      </p:sp>
      <p:graphicFrame>
        <p:nvGraphicFramePr>
          <p:cNvPr id="5" name="Content Placeholder 2">
            <a:extLst>
              <a:ext uri="{FF2B5EF4-FFF2-40B4-BE49-F238E27FC236}">
                <a16:creationId xmlns:a16="http://schemas.microsoft.com/office/drawing/2014/main" id="{63E42B6C-7310-4E8A-877D-CC8CEA21AE23}"/>
              </a:ext>
            </a:extLst>
          </p:cNvPr>
          <p:cNvGraphicFramePr>
            <a:graphicFrameLocks noGrp="1"/>
          </p:cNvGraphicFramePr>
          <p:nvPr>
            <p:ph idx="1"/>
            <p:extLst>
              <p:ext uri="{D42A27DB-BD31-4B8C-83A1-F6EECF244321}">
                <p14:modId xmlns:p14="http://schemas.microsoft.com/office/powerpoint/2010/main" val="2071474821"/>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7483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gency FB" panose="020B0503020202020204" pitchFamily="34" charset="0"/>
              </a:rPr>
              <a:t>Comparison of Models</a:t>
            </a:r>
          </a:p>
        </p:txBody>
      </p:sp>
      <p:sp>
        <p:nvSpPr>
          <p:cNvPr id="3" name="Content Placeholder 2"/>
          <p:cNvSpPr>
            <a:spLocks noGrp="1"/>
          </p:cNvSpPr>
          <p:nvPr>
            <p:ph idx="1"/>
          </p:nvPr>
        </p:nvSpPr>
        <p:spPr>
          <a:xfrm>
            <a:off x="838200" y="1528301"/>
            <a:ext cx="10515600" cy="4351338"/>
          </a:xfrm>
        </p:spPr>
        <p:txBody>
          <a:bodyPr/>
          <a:lstStyle/>
          <a:p>
            <a:r>
              <a:rPr lang="en-US" dirty="0">
                <a:latin typeface="Agency FB" panose="020B0503020202020204" pitchFamily="34" charset="0"/>
              </a:rPr>
              <a:t>Accuracy of Models</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93478399"/>
              </p:ext>
            </p:extLst>
          </p:nvPr>
        </p:nvGraphicFramePr>
        <p:xfrm>
          <a:off x="838200" y="2057400"/>
          <a:ext cx="8916078" cy="4604509"/>
        </p:xfrm>
        <a:graphic>
          <a:graphicData uri="http://schemas.openxmlformats.org/drawingml/2006/table">
            <a:tbl>
              <a:tblPr firstRow="1" bandRow="1">
                <a:tableStyleId>{5C22544A-7EE6-4342-B048-85BDC9FD1C3A}</a:tableStyleId>
              </a:tblPr>
              <a:tblGrid>
                <a:gridCol w="2972026">
                  <a:extLst>
                    <a:ext uri="{9D8B030D-6E8A-4147-A177-3AD203B41FA5}">
                      <a16:colId xmlns:a16="http://schemas.microsoft.com/office/drawing/2014/main" val="20000"/>
                    </a:ext>
                  </a:extLst>
                </a:gridCol>
                <a:gridCol w="2972026">
                  <a:extLst>
                    <a:ext uri="{9D8B030D-6E8A-4147-A177-3AD203B41FA5}">
                      <a16:colId xmlns:a16="http://schemas.microsoft.com/office/drawing/2014/main" val="20001"/>
                    </a:ext>
                  </a:extLst>
                </a:gridCol>
                <a:gridCol w="2972026">
                  <a:extLst>
                    <a:ext uri="{9D8B030D-6E8A-4147-A177-3AD203B41FA5}">
                      <a16:colId xmlns:a16="http://schemas.microsoft.com/office/drawing/2014/main" val="20002"/>
                    </a:ext>
                  </a:extLst>
                </a:gridCol>
              </a:tblGrid>
              <a:tr h="435158">
                <a:tc>
                  <a:txBody>
                    <a:bodyPr/>
                    <a:lstStyle/>
                    <a:p>
                      <a:pPr algn="ctr"/>
                      <a:endParaRPr lang="en-US" dirty="0"/>
                    </a:p>
                  </a:txBody>
                  <a:tcPr/>
                </a:tc>
                <a:tc>
                  <a:txBody>
                    <a:bodyPr/>
                    <a:lstStyle/>
                    <a:p>
                      <a:pPr algn="ctr"/>
                      <a:r>
                        <a:rPr lang="en-US" dirty="0"/>
                        <a:t>Logistic</a:t>
                      </a:r>
                      <a:r>
                        <a:rPr lang="en-US" baseline="0" dirty="0"/>
                        <a:t> Regression</a:t>
                      </a:r>
                      <a:endParaRPr lang="en-US" dirty="0"/>
                    </a:p>
                  </a:txBody>
                  <a:tcPr/>
                </a:tc>
                <a:tc>
                  <a:txBody>
                    <a:bodyPr/>
                    <a:lstStyle/>
                    <a:p>
                      <a:pPr algn="ctr"/>
                      <a:r>
                        <a:rPr lang="en-US" dirty="0"/>
                        <a:t>Random Forest</a:t>
                      </a:r>
                    </a:p>
                  </a:txBody>
                  <a:tcPr/>
                </a:tc>
                <a:extLst>
                  <a:ext uri="{0D108BD9-81ED-4DB2-BD59-A6C34878D82A}">
                    <a16:rowId xmlns:a16="http://schemas.microsoft.com/office/drawing/2014/main" val="10000"/>
                  </a:ext>
                </a:extLst>
              </a:tr>
              <a:tr h="888848">
                <a:tc>
                  <a:txBody>
                    <a:bodyPr/>
                    <a:lstStyle/>
                    <a:p>
                      <a:r>
                        <a:rPr lang="en-US" dirty="0"/>
                        <a:t>Accuracy</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80480444"/>
                  </a:ext>
                </a:extLst>
              </a:tr>
              <a:tr h="888848">
                <a:tc>
                  <a:txBody>
                    <a:bodyPr/>
                    <a:lstStyle/>
                    <a:p>
                      <a:r>
                        <a:rPr lang="en-US" dirty="0"/>
                        <a:t>After Parameter Tuning</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2391655">
                <a:tc>
                  <a:txBody>
                    <a:bodyPr/>
                    <a:lstStyle/>
                    <a:p>
                      <a:r>
                        <a:rPr lang="en-US" dirty="0"/>
                        <a:t>After</a:t>
                      </a:r>
                      <a:r>
                        <a:rPr lang="en-US" baseline="0" dirty="0"/>
                        <a:t> Feature Engineering</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pic>
        <p:nvPicPr>
          <p:cNvPr id="6" name="Picture 5"/>
          <p:cNvPicPr>
            <a:picLocks noChangeAspect="1"/>
          </p:cNvPicPr>
          <p:nvPr/>
        </p:nvPicPr>
        <p:blipFill>
          <a:blip r:embed="rId2"/>
          <a:stretch>
            <a:fillRect/>
          </a:stretch>
        </p:blipFill>
        <p:spPr>
          <a:xfrm>
            <a:off x="3996822" y="4359655"/>
            <a:ext cx="2671118" cy="1684252"/>
          </a:xfrm>
          <a:prstGeom prst="rect">
            <a:avLst/>
          </a:prstGeom>
        </p:spPr>
      </p:pic>
      <p:pic>
        <p:nvPicPr>
          <p:cNvPr id="8" name="Picture 7"/>
          <p:cNvPicPr>
            <a:picLocks noChangeAspect="1"/>
          </p:cNvPicPr>
          <p:nvPr/>
        </p:nvPicPr>
        <p:blipFill>
          <a:blip r:embed="rId3"/>
          <a:stretch>
            <a:fillRect/>
          </a:stretch>
        </p:blipFill>
        <p:spPr>
          <a:xfrm>
            <a:off x="6962946" y="4386040"/>
            <a:ext cx="2558742" cy="1663021"/>
          </a:xfrm>
          <a:prstGeom prst="rect">
            <a:avLst/>
          </a:prstGeom>
        </p:spPr>
      </p:pic>
      <p:pic>
        <p:nvPicPr>
          <p:cNvPr id="15" name="Picture 14">
            <a:extLst>
              <a:ext uri="{FF2B5EF4-FFF2-40B4-BE49-F238E27FC236}">
                <a16:creationId xmlns:a16="http://schemas.microsoft.com/office/drawing/2014/main" id="{01FEA805-FB30-452E-B22D-C4999E6E7593}"/>
              </a:ext>
            </a:extLst>
          </p:cNvPr>
          <p:cNvPicPr>
            <a:picLocks noChangeAspect="1"/>
          </p:cNvPicPr>
          <p:nvPr/>
        </p:nvPicPr>
        <p:blipFill>
          <a:blip r:embed="rId4"/>
          <a:stretch>
            <a:fillRect/>
          </a:stretch>
        </p:blipFill>
        <p:spPr>
          <a:xfrm>
            <a:off x="3996821" y="2671289"/>
            <a:ext cx="1861524" cy="288093"/>
          </a:xfrm>
          <a:prstGeom prst="rect">
            <a:avLst/>
          </a:prstGeom>
        </p:spPr>
      </p:pic>
      <p:pic>
        <p:nvPicPr>
          <p:cNvPr id="16" name="Picture 15">
            <a:extLst>
              <a:ext uri="{FF2B5EF4-FFF2-40B4-BE49-F238E27FC236}">
                <a16:creationId xmlns:a16="http://schemas.microsoft.com/office/drawing/2014/main" id="{9F1F2330-F41D-494A-9DC1-CD4140B9A256}"/>
              </a:ext>
            </a:extLst>
          </p:cNvPr>
          <p:cNvPicPr>
            <a:picLocks noChangeAspect="1"/>
          </p:cNvPicPr>
          <p:nvPr/>
        </p:nvPicPr>
        <p:blipFill>
          <a:blip r:embed="rId5"/>
          <a:stretch>
            <a:fillRect/>
          </a:stretch>
        </p:blipFill>
        <p:spPr>
          <a:xfrm>
            <a:off x="3996821" y="3575383"/>
            <a:ext cx="1861524" cy="302778"/>
          </a:xfrm>
          <a:prstGeom prst="rect">
            <a:avLst/>
          </a:prstGeom>
        </p:spPr>
      </p:pic>
      <p:pic>
        <p:nvPicPr>
          <p:cNvPr id="17" name="Picture 16">
            <a:extLst>
              <a:ext uri="{FF2B5EF4-FFF2-40B4-BE49-F238E27FC236}">
                <a16:creationId xmlns:a16="http://schemas.microsoft.com/office/drawing/2014/main" id="{A7D5BA1E-3FE9-4467-862C-37DA0C2A25D2}"/>
              </a:ext>
            </a:extLst>
          </p:cNvPr>
          <p:cNvPicPr>
            <a:picLocks noChangeAspect="1"/>
          </p:cNvPicPr>
          <p:nvPr/>
        </p:nvPicPr>
        <p:blipFill>
          <a:blip r:embed="rId6"/>
          <a:stretch>
            <a:fillRect/>
          </a:stretch>
        </p:blipFill>
        <p:spPr>
          <a:xfrm>
            <a:off x="3996821" y="6127299"/>
            <a:ext cx="1926576" cy="283320"/>
          </a:xfrm>
          <a:prstGeom prst="rect">
            <a:avLst/>
          </a:prstGeom>
        </p:spPr>
      </p:pic>
      <p:pic>
        <p:nvPicPr>
          <p:cNvPr id="18" name="Picture 17">
            <a:extLst>
              <a:ext uri="{FF2B5EF4-FFF2-40B4-BE49-F238E27FC236}">
                <a16:creationId xmlns:a16="http://schemas.microsoft.com/office/drawing/2014/main" id="{2900A9DB-38DD-4608-A9FF-D427CA58FC0A}"/>
              </a:ext>
            </a:extLst>
          </p:cNvPr>
          <p:cNvPicPr>
            <a:picLocks noChangeAspect="1"/>
          </p:cNvPicPr>
          <p:nvPr/>
        </p:nvPicPr>
        <p:blipFill>
          <a:blip r:embed="rId7"/>
          <a:stretch>
            <a:fillRect/>
          </a:stretch>
        </p:blipFill>
        <p:spPr>
          <a:xfrm>
            <a:off x="6962946" y="2671289"/>
            <a:ext cx="1916658" cy="308428"/>
          </a:xfrm>
          <a:prstGeom prst="rect">
            <a:avLst/>
          </a:prstGeom>
        </p:spPr>
      </p:pic>
      <p:pic>
        <p:nvPicPr>
          <p:cNvPr id="19" name="Picture 18">
            <a:extLst>
              <a:ext uri="{FF2B5EF4-FFF2-40B4-BE49-F238E27FC236}">
                <a16:creationId xmlns:a16="http://schemas.microsoft.com/office/drawing/2014/main" id="{D528982A-43F8-45A9-A80F-57D95D62D653}"/>
              </a:ext>
            </a:extLst>
          </p:cNvPr>
          <p:cNvPicPr>
            <a:picLocks noChangeAspect="1"/>
          </p:cNvPicPr>
          <p:nvPr/>
        </p:nvPicPr>
        <p:blipFill>
          <a:blip r:embed="rId8"/>
          <a:stretch>
            <a:fillRect/>
          </a:stretch>
        </p:blipFill>
        <p:spPr>
          <a:xfrm>
            <a:off x="6962945" y="3598184"/>
            <a:ext cx="1916657" cy="311745"/>
          </a:xfrm>
          <a:prstGeom prst="rect">
            <a:avLst/>
          </a:prstGeom>
        </p:spPr>
      </p:pic>
      <p:pic>
        <p:nvPicPr>
          <p:cNvPr id="20" name="Picture 19">
            <a:extLst>
              <a:ext uri="{FF2B5EF4-FFF2-40B4-BE49-F238E27FC236}">
                <a16:creationId xmlns:a16="http://schemas.microsoft.com/office/drawing/2014/main" id="{DAB9992D-0D5B-40FD-987D-A728E4DA0FA1}"/>
              </a:ext>
            </a:extLst>
          </p:cNvPr>
          <p:cNvPicPr>
            <a:picLocks noChangeAspect="1"/>
          </p:cNvPicPr>
          <p:nvPr/>
        </p:nvPicPr>
        <p:blipFill>
          <a:blip r:embed="rId9"/>
          <a:stretch>
            <a:fillRect/>
          </a:stretch>
        </p:blipFill>
        <p:spPr>
          <a:xfrm>
            <a:off x="6962944" y="6137423"/>
            <a:ext cx="1926576" cy="317318"/>
          </a:xfrm>
          <a:prstGeom prst="rect">
            <a:avLst/>
          </a:prstGeom>
        </p:spPr>
      </p:pic>
    </p:spTree>
    <p:extLst>
      <p:ext uri="{BB962C8B-B14F-4D97-AF65-F5344CB8AC3E}">
        <p14:creationId xmlns:p14="http://schemas.microsoft.com/office/powerpoint/2010/main" val="9239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466" y="314259"/>
            <a:ext cx="10515600" cy="4351338"/>
          </a:xfrm>
        </p:spPr>
        <p:txBody>
          <a:bodyPr/>
          <a:lstStyle/>
          <a:p>
            <a:r>
              <a:rPr lang="en-US" dirty="0">
                <a:latin typeface="Agency FB" panose="020B0503020202020204" pitchFamily="34" charset="0"/>
              </a:rPr>
              <a:t>Confusion Matrix</a:t>
            </a:r>
          </a:p>
        </p:txBody>
      </p:sp>
      <p:graphicFrame>
        <p:nvGraphicFramePr>
          <p:cNvPr id="4" name="Table 3"/>
          <p:cNvGraphicFramePr>
            <a:graphicFrameLocks noGrp="1"/>
          </p:cNvGraphicFramePr>
          <p:nvPr>
            <p:extLst>
              <p:ext uri="{D42A27DB-BD31-4B8C-83A1-F6EECF244321}">
                <p14:modId xmlns:p14="http://schemas.microsoft.com/office/powerpoint/2010/main" val="3013688885"/>
              </p:ext>
            </p:extLst>
          </p:nvPr>
        </p:nvGraphicFramePr>
        <p:xfrm>
          <a:off x="667506" y="981516"/>
          <a:ext cx="8128000" cy="508289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Logistic</a:t>
                      </a:r>
                      <a:r>
                        <a:rPr lang="en-US" baseline="0" dirty="0"/>
                        <a:t> Regression</a:t>
                      </a:r>
                      <a:endParaRPr lang="en-US" dirty="0"/>
                    </a:p>
                  </a:txBody>
                  <a:tcPr/>
                </a:tc>
                <a:tc>
                  <a:txBody>
                    <a:bodyPr/>
                    <a:lstStyle/>
                    <a:p>
                      <a:r>
                        <a:rPr lang="en-US" dirty="0"/>
                        <a:t>Random</a:t>
                      </a:r>
                      <a:r>
                        <a:rPr lang="en-US" baseline="0" dirty="0"/>
                        <a:t> Forest</a:t>
                      </a:r>
                      <a:endParaRPr lang="en-US" dirty="0"/>
                    </a:p>
                  </a:txBody>
                  <a:tcPr/>
                </a:tc>
                <a:extLst>
                  <a:ext uri="{0D108BD9-81ED-4DB2-BD59-A6C34878D82A}">
                    <a16:rowId xmlns:a16="http://schemas.microsoft.com/office/drawing/2014/main" val="10000"/>
                  </a:ext>
                </a:extLst>
              </a:tr>
              <a:tr h="4712059">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pic>
        <p:nvPicPr>
          <p:cNvPr id="2" name="Picture 1">
            <a:extLst>
              <a:ext uri="{FF2B5EF4-FFF2-40B4-BE49-F238E27FC236}">
                <a16:creationId xmlns:a16="http://schemas.microsoft.com/office/drawing/2014/main" id="{43F056AF-3363-4B2C-839B-D64D8536FC1B}"/>
              </a:ext>
            </a:extLst>
          </p:cNvPr>
          <p:cNvPicPr>
            <a:picLocks noChangeAspect="1"/>
          </p:cNvPicPr>
          <p:nvPr/>
        </p:nvPicPr>
        <p:blipFill>
          <a:blip r:embed="rId2"/>
          <a:stretch>
            <a:fillRect/>
          </a:stretch>
        </p:blipFill>
        <p:spPr>
          <a:xfrm>
            <a:off x="1016066" y="1507590"/>
            <a:ext cx="3157957" cy="3163627"/>
          </a:xfrm>
          <a:prstGeom prst="rect">
            <a:avLst/>
          </a:prstGeom>
        </p:spPr>
      </p:pic>
      <p:pic>
        <p:nvPicPr>
          <p:cNvPr id="9" name="Picture 8">
            <a:extLst>
              <a:ext uri="{FF2B5EF4-FFF2-40B4-BE49-F238E27FC236}">
                <a16:creationId xmlns:a16="http://schemas.microsoft.com/office/drawing/2014/main" id="{D9E60AAC-20A5-4888-A064-9764CA50E1E8}"/>
              </a:ext>
            </a:extLst>
          </p:cNvPr>
          <p:cNvPicPr>
            <a:picLocks noChangeAspect="1"/>
          </p:cNvPicPr>
          <p:nvPr/>
        </p:nvPicPr>
        <p:blipFill>
          <a:blip r:embed="rId3"/>
          <a:stretch>
            <a:fillRect/>
          </a:stretch>
        </p:blipFill>
        <p:spPr>
          <a:xfrm>
            <a:off x="1016066" y="5158027"/>
            <a:ext cx="3157957" cy="452131"/>
          </a:xfrm>
          <a:prstGeom prst="rect">
            <a:avLst/>
          </a:prstGeom>
        </p:spPr>
      </p:pic>
      <p:pic>
        <p:nvPicPr>
          <p:cNvPr id="10" name="Picture 9">
            <a:extLst>
              <a:ext uri="{FF2B5EF4-FFF2-40B4-BE49-F238E27FC236}">
                <a16:creationId xmlns:a16="http://schemas.microsoft.com/office/drawing/2014/main" id="{B4C5FBB8-42B6-4961-A721-B67EDABB6B80}"/>
              </a:ext>
            </a:extLst>
          </p:cNvPr>
          <p:cNvPicPr>
            <a:picLocks noChangeAspect="1"/>
          </p:cNvPicPr>
          <p:nvPr/>
        </p:nvPicPr>
        <p:blipFill>
          <a:blip r:embed="rId4"/>
          <a:stretch>
            <a:fillRect/>
          </a:stretch>
        </p:blipFill>
        <p:spPr>
          <a:xfrm>
            <a:off x="4991624" y="1507591"/>
            <a:ext cx="3157958" cy="3158006"/>
          </a:xfrm>
          <a:prstGeom prst="rect">
            <a:avLst/>
          </a:prstGeom>
        </p:spPr>
      </p:pic>
      <p:pic>
        <p:nvPicPr>
          <p:cNvPr id="11" name="Picture 10">
            <a:extLst>
              <a:ext uri="{FF2B5EF4-FFF2-40B4-BE49-F238E27FC236}">
                <a16:creationId xmlns:a16="http://schemas.microsoft.com/office/drawing/2014/main" id="{DCD6E254-B166-41D3-A68D-AD8CEADF3BFA}"/>
              </a:ext>
            </a:extLst>
          </p:cNvPr>
          <p:cNvPicPr>
            <a:picLocks noChangeAspect="1"/>
          </p:cNvPicPr>
          <p:nvPr/>
        </p:nvPicPr>
        <p:blipFill>
          <a:blip r:embed="rId5"/>
          <a:stretch>
            <a:fillRect/>
          </a:stretch>
        </p:blipFill>
        <p:spPr>
          <a:xfrm>
            <a:off x="4991624" y="5109016"/>
            <a:ext cx="3157957" cy="452131"/>
          </a:xfrm>
          <a:prstGeom prst="rect">
            <a:avLst/>
          </a:prstGeom>
        </p:spPr>
      </p:pic>
    </p:spTree>
    <p:extLst>
      <p:ext uri="{BB962C8B-B14F-4D97-AF65-F5344CB8AC3E}">
        <p14:creationId xmlns:p14="http://schemas.microsoft.com/office/powerpoint/2010/main" val="1189656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466" y="314259"/>
            <a:ext cx="10515600" cy="4351338"/>
          </a:xfrm>
        </p:spPr>
        <p:txBody>
          <a:bodyPr/>
          <a:lstStyle/>
          <a:p>
            <a:r>
              <a:rPr lang="en-US" dirty="0">
                <a:latin typeface="Agency FB" panose="020B0503020202020204" pitchFamily="34" charset="0"/>
              </a:rPr>
              <a:t>Bias and Variance Trade-off</a:t>
            </a:r>
          </a:p>
        </p:txBody>
      </p:sp>
      <p:graphicFrame>
        <p:nvGraphicFramePr>
          <p:cNvPr id="4" name="Table 3"/>
          <p:cNvGraphicFramePr>
            <a:graphicFrameLocks noGrp="1"/>
          </p:cNvGraphicFramePr>
          <p:nvPr>
            <p:extLst>
              <p:ext uri="{D42A27DB-BD31-4B8C-83A1-F6EECF244321}">
                <p14:modId xmlns:p14="http://schemas.microsoft.com/office/powerpoint/2010/main" val="1496346456"/>
              </p:ext>
            </p:extLst>
          </p:nvPr>
        </p:nvGraphicFramePr>
        <p:xfrm>
          <a:off x="667506" y="981516"/>
          <a:ext cx="8128000" cy="2747151"/>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Logistic</a:t>
                      </a:r>
                      <a:r>
                        <a:rPr lang="en-US" baseline="0" dirty="0"/>
                        <a:t> Regression</a:t>
                      </a:r>
                      <a:endParaRPr lang="en-US" dirty="0"/>
                    </a:p>
                  </a:txBody>
                  <a:tcPr/>
                </a:tc>
                <a:tc>
                  <a:txBody>
                    <a:bodyPr/>
                    <a:lstStyle/>
                    <a:p>
                      <a:r>
                        <a:rPr lang="en-US" dirty="0"/>
                        <a:t>Random</a:t>
                      </a:r>
                      <a:r>
                        <a:rPr lang="en-US" baseline="0" dirty="0"/>
                        <a:t> Forest</a:t>
                      </a:r>
                      <a:endParaRPr lang="en-US" dirty="0"/>
                    </a:p>
                  </a:txBody>
                  <a:tcPr/>
                </a:tc>
                <a:extLst>
                  <a:ext uri="{0D108BD9-81ED-4DB2-BD59-A6C34878D82A}">
                    <a16:rowId xmlns:a16="http://schemas.microsoft.com/office/drawing/2014/main" val="10000"/>
                  </a:ext>
                </a:extLst>
              </a:tr>
              <a:tr h="2376311">
                <a:tc>
                  <a:txBody>
                    <a:bodyPr/>
                    <a:lstStyle/>
                    <a:p>
                      <a:pPr marL="285750" indent="-285750">
                        <a:buFont typeface="Arial" panose="020B0604020202020204" pitchFamily="34" charset="0"/>
                        <a:buChar char="•"/>
                      </a:pPr>
                      <a:r>
                        <a:rPr lang="en-US" dirty="0"/>
                        <a:t>Performance</a:t>
                      </a:r>
                      <a:r>
                        <a:rPr lang="en-US" baseline="0" dirty="0"/>
                        <a:t> on training data</a:t>
                      </a:r>
                    </a:p>
                    <a:p>
                      <a:pPr marL="285750" indent="-285750">
                        <a:buFont typeface="Arial" panose="020B0604020202020204" pitchFamily="34" charset="0"/>
                        <a:buChar char="•"/>
                      </a:pPr>
                      <a:endParaRPr lang="en-US" baseline="0" dirty="0"/>
                    </a:p>
                    <a:p>
                      <a:pPr marL="285750" indent="-285750">
                        <a:buFont typeface="Arial" panose="020B0604020202020204" pitchFamily="34" charset="0"/>
                        <a:buChar char="•"/>
                      </a:pPr>
                      <a:endParaRPr lang="en-US" baseline="0" dirty="0"/>
                    </a:p>
                    <a:p>
                      <a:pPr marL="0" indent="0">
                        <a:buFont typeface="Arial" panose="020B0604020202020204" pitchFamily="34" charset="0"/>
                        <a:buNone/>
                      </a:pPr>
                      <a:endParaRPr lang="en-US" baseline="0" dirty="0"/>
                    </a:p>
                    <a:p>
                      <a:pPr marL="285750" indent="-285750">
                        <a:buFont typeface="Arial" panose="020B0604020202020204" pitchFamily="34" charset="0"/>
                        <a:buChar char="•"/>
                      </a:pPr>
                      <a:r>
                        <a:rPr lang="en-US" baseline="0" dirty="0"/>
                        <a:t>Performance on test data</a:t>
                      </a:r>
                      <a:endParaRPr lang="en-US" dirty="0"/>
                    </a:p>
                  </a:txBody>
                  <a:tcPr/>
                </a:tc>
                <a:tc>
                  <a:txBody>
                    <a:bodyPr/>
                    <a:lstStyle/>
                    <a:p>
                      <a:pPr marL="285750" indent="-285750">
                        <a:buFont typeface="Arial" panose="020B0604020202020204" pitchFamily="34" charset="0"/>
                        <a:buChar char="•"/>
                      </a:pPr>
                      <a:r>
                        <a:rPr lang="en-US" dirty="0"/>
                        <a:t>Performance</a:t>
                      </a:r>
                      <a:r>
                        <a:rPr lang="en-US" baseline="0" dirty="0"/>
                        <a:t> on training data</a:t>
                      </a:r>
                    </a:p>
                    <a:p>
                      <a:pPr marL="285750" indent="-285750">
                        <a:buFont typeface="Arial" panose="020B0604020202020204" pitchFamily="34" charset="0"/>
                        <a:buChar char="•"/>
                      </a:pPr>
                      <a:endParaRPr lang="en-US" baseline="0" dirty="0"/>
                    </a:p>
                    <a:p>
                      <a:pPr marL="285750" indent="-285750">
                        <a:buFont typeface="Arial" panose="020B0604020202020204" pitchFamily="34" charset="0"/>
                        <a:buChar char="•"/>
                      </a:pPr>
                      <a:endParaRPr lang="en-US" baseline="0" dirty="0"/>
                    </a:p>
                    <a:p>
                      <a:pPr marL="0" indent="0">
                        <a:buFont typeface="Arial" panose="020B0604020202020204" pitchFamily="34" charset="0"/>
                        <a:buNone/>
                      </a:pPr>
                      <a:endParaRPr lang="en-US" baseline="0" dirty="0"/>
                    </a:p>
                    <a:p>
                      <a:pPr marL="285750" indent="-285750">
                        <a:buFont typeface="Arial" panose="020B0604020202020204" pitchFamily="34" charset="0"/>
                        <a:buChar char="•"/>
                      </a:pPr>
                      <a:r>
                        <a:rPr lang="en-US" baseline="0" dirty="0"/>
                        <a:t>Performance on test data</a:t>
                      </a:r>
                    </a:p>
                    <a:p>
                      <a:pPr marL="0" indent="0">
                        <a:buFont typeface="Arial" panose="020B0604020202020204" pitchFamily="34" charset="0"/>
                        <a:buNone/>
                      </a:pPr>
                      <a:endParaRPr lang="en-US" dirty="0"/>
                    </a:p>
                  </a:txBody>
                  <a:tcPr/>
                </a:tc>
                <a:extLst>
                  <a:ext uri="{0D108BD9-81ED-4DB2-BD59-A6C34878D82A}">
                    <a16:rowId xmlns:a16="http://schemas.microsoft.com/office/drawing/2014/main" val="10001"/>
                  </a:ext>
                </a:extLst>
              </a:tr>
            </a:tbl>
          </a:graphicData>
        </a:graphic>
      </p:graphicFrame>
      <p:pic>
        <p:nvPicPr>
          <p:cNvPr id="10" name="Picture 9"/>
          <p:cNvPicPr>
            <a:picLocks noChangeAspect="1"/>
          </p:cNvPicPr>
          <p:nvPr/>
        </p:nvPicPr>
        <p:blipFill>
          <a:blip r:embed="rId2"/>
          <a:stretch>
            <a:fillRect/>
          </a:stretch>
        </p:blipFill>
        <p:spPr>
          <a:xfrm>
            <a:off x="4890095" y="2966815"/>
            <a:ext cx="3686482" cy="413073"/>
          </a:xfrm>
          <a:prstGeom prst="rect">
            <a:avLst/>
          </a:prstGeom>
        </p:spPr>
      </p:pic>
      <p:pic>
        <p:nvPicPr>
          <p:cNvPr id="11" name="Picture 10"/>
          <p:cNvPicPr>
            <a:picLocks noChangeAspect="1"/>
          </p:cNvPicPr>
          <p:nvPr/>
        </p:nvPicPr>
        <p:blipFill>
          <a:blip r:embed="rId3"/>
          <a:stretch>
            <a:fillRect/>
          </a:stretch>
        </p:blipFill>
        <p:spPr>
          <a:xfrm>
            <a:off x="4939132" y="1801534"/>
            <a:ext cx="3637445" cy="380578"/>
          </a:xfrm>
          <a:prstGeom prst="rect">
            <a:avLst/>
          </a:prstGeom>
        </p:spPr>
      </p:pic>
      <p:pic>
        <p:nvPicPr>
          <p:cNvPr id="12" name="Picture 11"/>
          <p:cNvPicPr>
            <a:picLocks noChangeAspect="1"/>
          </p:cNvPicPr>
          <p:nvPr/>
        </p:nvPicPr>
        <p:blipFill>
          <a:blip r:embed="rId4"/>
          <a:stretch>
            <a:fillRect/>
          </a:stretch>
        </p:blipFill>
        <p:spPr>
          <a:xfrm>
            <a:off x="859865" y="3993501"/>
            <a:ext cx="7935641" cy="1080033"/>
          </a:xfrm>
          <a:prstGeom prst="rect">
            <a:avLst/>
          </a:prstGeom>
        </p:spPr>
      </p:pic>
      <p:pic>
        <p:nvPicPr>
          <p:cNvPr id="5" name="Picture 4">
            <a:extLst>
              <a:ext uri="{FF2B5EF4-FFF2-40B4-BE49-F238E27FC236}">
                <a16:creationId xmlns:a16="http://schemas.microsoft.com/office/drawing/2014/main" id="{7EE08E35-52E9-4D84-9323-8FFC8862979C}"/>
              </a:ext>
            </a:extLst>
          </p:cNvPr>
          <p:cNvPicPr>
            <a:picLocks noChangeAspect="1"/>
          </p:cNvPicPr>
          <p:nvPr/>
        </p:nvPicPr>
        <p:blipFill>
          <a:blip r:embed="rId5"/>
          <a:stretch>
            <a:fillRect/>
          </a:stretch>
        </p:blipFill>
        <p:spPr>
          <a:xfrm>
            <a:off x="859865" y="1793401"/>
            <a:ext cx="3267075" cy="323850"/>
          </a:xfrm>
          <a:prstGeom prst="rect">
            <a:avLst/>
          </a:prstGeom>
        </p:spPr>
      </p:pic>
      <p:pic>
        <p:nvPicPr>
          <p:cNvPr id="6" name="Picture 5">
            <a:extLst>
              <a:ext uri="{FF2B5EF4-FFF2-40B4-BE49-F238E27FC236}">
                <a16:creationId xmlns:a16="http://schemas.microsoft.com/office/drawing/2014/main" id="{CA7418A9-795B-4A9B-A689-C5EC1E897AA3}"/>
              </a:ext>
            </a:extLst>
          </p:cNvPr>
          <p:cNvPicPr>
            <a:picLocks noChangeAspect="1"/>
          </p:cNvPicPr>
          <p:nvPr/>
        </p:nvPicPr>
        <p:blipFill>
          <a:blip r:embed="rId6"/>
          <a:stretch>
            <a:fillRect/>
          </a:stretch>
        </p:blipFill>
        <p:spPr>
          <a:xfrm>
            <a:off x="859865" y="2967398"/>
            <a:ext cx="3267075" cy="323849"/>
          </a:xfrm>
          <a:prstGeom prst="rect">
            <a:avLst/>
          </a:prstGeom>
        </p:spPr>
      </p:pic>
    </p:spTree>
    <p:extLst>
      <p:ext uri="{BB962C8B-B14F-4D97-AF65-F5344CB8AC3E}">
        <p14:creationId xmlns:p14="http://schemas.microsoft.com/office/powerpoint/2010/main" val="241233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466" y="314259"/>
            <a:ext cx="10515600" cy="4351338"/>
          </a:xfrm>
        </p:spPr>
        <p:txBody>
          <a:bodyPr/>
          <a:lstStyle/>
          <a:p>
            <a:r>
              <a:rPr lang="en-US" dirty="0">
                <a:latin typeface="Agency FB" panose="020B0503020202020204" pitchFamily="34" charset="0"/>
              </a:rPr>
              <a:t>Feature Selection using RFE</a:t>
            </a:r>
          </a:p>
        </p:txBody>
      </p:sp>
      <p:graphicFrame>
        <p:nvGraphicFramePr>
          <p:cNvPr id="4" name="Table 3"/>
          <p:cNvGraphicFramePr>
            <a:graphicFrameLocks noGrp="1"/>
          </p:cNvGraphicFramePr>
          <p:nvPr>
            <p:extLst>
              <p:ext uri="{D42A27DB-BD31-4B8C-83A1-F6EECF244321}">
                <p14:modId xmlns:p14="http://schemas.microsoft.com/office/powerpoint/2010/main" val="1634324635"/>
              </p:ext>
            </p:extLst>
          </p:nvPr>
        </p:nvGraphicFramePr>
        <p:xfrm>
          <a:off x="667506" y="981516"/>
          <a:ext cx="8128000" cy="374683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a:t>Logistic</a:t>
                      </a:r>
                      <a:r>
                        <a:rPr lang="en-US" baseline="0"/>
                        <a:t> Regression</a:t>
                      </a:r>
                      <a:endParaRPr lang="en-US" dirty="0"/>
                    </a:p>
                  </a:txBody>
                  <a:tcPr/>
                </a:tc>
                <a:tc>
                  <a:txBody>
                    <a:bodyPr/>
                    <a:lstStyle/>
                    <a:p>
                      <a:r>
                        <a:rPr lang="en-US"/>
                        <a:t>Random</a:t>
                      </a:r>
                      <a:r>
                        <a:rPr lang="en-US" baseline="0"/>
                        <a:t> Forest</a:t>
                      </a:r>
                      <a:endParaRPr lang="en-US" dirty="0"/>
                    </a:p>
                  </a:txBody>
                  <a:tcPr/>
                </a:tc>
                <a:extLst>
                  <a:ext uri="{0D108BD9-81ED-4DB2-BD59-A6C34878D82A}">
                    <a16:rowId xmlns:a16="http://schemas.microsoft.com/office/drawing/2014/main" val="10000"/>
                  </a:ext>
                </a:extLst>
              </a:tr>
              <a:tr h="3375992">
                <a:tc>
                  <a:txBody>
                    <a:bodyPr/>
                    <a:lstStyle/>
                    <a:p>
                      <a:pPr marL="285750" indent="-285750">
                        <a:buFont typeface="Arial" panose="020B0604020202020204" pitchFamily="34" charset="0"/>
                        <a:buChar char="•"/>
                      </a:pPr>
                      <a:r>
                        <a:rPr lang="en-US"/>
                        <a:t>Top 5 Features</a:t>
                      </a:r>
                    </a:p>
                    <a:p>
                      <a:pPr marL="285750" indent="-285750">
                        <a:buFont typeface="Arial" panose="020B0604020202020204" pitchFamily="34" charset="0"/>
                        <a:buChar cha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Top 5 Features</a:t>
                      </a:r>
                    </a:p>
                    <a:p>
                      <a:pPr marL="0" indent="0">
                        <a:buFont typeface="Arial" panose="020B0604020202020204" pitchFamily="34" charset="0"/>
                        <a:buNone/>
                      </a:pPr>
                      <a:endParaRPr lang="en-US" dirty="0"/>
                    </a:p>
                  </a:txBody>
                  <a:tcPr/>
                </a:tc>
                <a:extLst>
                  <a:ext uri="{0D108BD9-81ED-4DB2-BD59-A6C34878D82A}">
                    <a16:rowId xmlns:a16="http://schemas.microsoft.com/office/drawing/2014/main" val="10001"/>
                  </a:ext>
                </a:extLst>
              </a:tr>
            </a:tbl>
          </a:graphicData>
        </a:graphic>
      </p:graphicFrame>
      <p:sp>
        <p:nvSpPr>
          <p:cNvPr id="7" name="TextBox 6"/>
          <p:cNvSpPr txBox="1"/>
          <p:nvPr/>
        </p:nvSpPr>
        <p:spPr>
          <a:xfrm>
            <a:off x="819644" y="5093161"/>
            <a:ext cx="8310143" cy="461665"/>
          </a:xfrm>
          <a:prstGeom prst="rect">
            <a:avLst/>
          </a:prstGeom>
          <a:noFill/>
        </p:spPr>
        <p:txBody>
          <a:bodyPr wrap="square" rtlCol="0">
            <a:spAutoFit/>
          </a:bodyPr>
          <a:lstStyle/>
          <a:p>
            <a:r>
              <a:rPr lang="en-US" dirty="0">
                <a:latin typeface="Agency FB" panose="020B0503020202020204" pitchFamily="34" charset="0"/>
              </a:rPr>
              <a:t>Thus, </a:t>
            </a:r>
            <a:r>
              <a:rPr lang="en-US" sz="2400" b="1" dirty="0">
                <a:latin typeface="Agency FB" panose="020B0503020202020204" pitchFamily="34" charset="0"/>
              </a:rPr>
              <a:t>Random Forest</a:t>
            </a:r>
            <a:r>
              <a:rPr lang="en-US" dirty="0">
                <a:latin typeface="Agency FB" panose="020B0503020202020204" pitchFamily="34" charset="0"/>
              </a:rPr>
              <a:t> performs much better than Logistic Regression for classification of this dataset.</a:t>
            </a:r>
          </a:p>
        </p:txBody>
      </p:sp>
      <p:pic>
        <p:nvPicPr>
          <p:cNvPr id="10" name="Picture 9">
            <a:extLst>
              <a:ext uri="{FF2B5EF4-FFF2-40B4-BE49-F238E27FC236}">
                <a16:creationId xmlns:a16="http://schemas.microsoft.com/office/drawing/2014/main" id="{9B3AB450-4DA4-4CBC-843B-1C4C82D031E2}"/>
              </a:ext>
            </a:extLst>
          </p:cNvPr>
          <p:cNvPicPr>
            <a:picLocks noChangeAspect="1"/>
          </p:cNvPicPr>
          <p:nvPr/>
        </p:nvPicPr>
        <p:blipFill>
          <a:blip r:embed="rId2"/>
          <a:stretch>
            <a:fillRect/>
          </a:stretch>
        </p:blipFill>
        <p:spPr>
          <a:xfrm>
            <a:off x="819644" y="1862507"/>
            <a:ext cx="3103770" cy="2298608"/>
          </a:xfrm>
          <a:prstGeom prst="rect">
            <a:avLst/>
          </a:prstGeom>
        </p:spPr>
      </p:pic>
      <p:pic>
        <p:nvPicPr>
          <p:cNvPr id="11" name="Picture 10">
            <a:extLst>
              <a:ext uri="{FF2B5EF4-FFF2-40B4-BE49-F238E27FC236}">
                <a16:creationId xmlns:a16="http://schemas.microsoft.com/office/drawing/2014/main" id="{BFE230BD-15D1-4E24-8E7F-29515C313D74}"/>
              </a:ext>
            </a:extLst>
          </p:cNvPr>
          <p:cNvPicPr>
            <a:picLocks noChangeAspect="1"/>
          </p:cNvPicPr>
          <p:nvPr/>
        </p:nvPicPr>
        <p:blipFill>
          <a:blip r:embed="rId3"/>
          <a:stretch>
            <a:fillRect/>
          </a:stretch>
        </p:blipFill>
        <p:spPr>
          <a:xfrm>
            <a:off x="4989105" y="1862506"/>
            <a:ext cx="3103769" cy="2298608"/>
          </a:xfrm>
          <a:prstGeom prst="rect">
            <a:avLst/>
          </a:prstGeom>
        </p:spPr>
      </p:pic>
    </p:spTree>
    <p:extLst>
      <p:ext uri="{BB962C8B-B14F-4D97-AF65-F5344CB8AC3E}">
        <p14:creationId xmlns:p14="http://schemas.microsoft.com/office/powerpoint/2010/main" val="99350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p:cNvSpPr>
            <a:spLocks noGrp="1"/>
          </p:cNvSpPr>
          <p:nvPr>
            <p:ph type="title"/>
          </p:nvPr>
        </p:nvSpPr>
        <p:spPr>
          <a:xfrm>
            <a:off x="950121" y="5529884"/>
            <a:ext cx="5693783" cy="1096331"/>
          </a:xfrm>
        </p:spPr>
        <p:txBody>
          <a:bodyPr>
            <a:normAutofit/>
          </a:bodyPr>
          <a:lstStyle/>
          <a:p>
            <a:r>
              <a:rPr lang="en-US" sz="3400" dirty="0">
                <a:solidFill>
                  <a:srgbClr val="303030"/>
                </a:solidFill>
              </a:rPr>
              <a:t>Data Analysis and Insights</a:t>
            </a:r>
            <a:br>
              <a:rPr lang="en-US" sz="3400" dirty="0">
                <a:solidFill>
                  <a:srgbClr val="303030"/>
                </a:solidFill>
              </a:rPr>
            </a:br>
            <a:endParaRPr lang="en-US" sz="3400" dirty="0">
              <a:solidFill>
                <a:srgbClr val="303030"/>
              </a:solidFill>
            </a:endParaRPr>
          </a:p>
        </p:txBody>
      </p:sp>
      <p:pic>
        <p:nvPicPr>
          <p:cNvPr id="4" name="Picture 3">
            <a:extLst>
              <a:ext uri="{FF2B5EF4-FFF2-40B4-BE49-F238E27FC236}">
                <a16:creationId xmlns:a16="http://schemas.microsoft.com/office/drawing/2014/main" id="{1946B082-D2F2-4F2A-AD57-5DD0532BFFF1}"/>
              </a:ext>
            </a:extLst>
          </p:cNvPr>
          <p:cNvPicPr>
            <a:picLocks noChangeAspect="1"/>
          </p:cNvPicPr>
          <p:nvPr/>
        </p:nvPicPr>
        <p:blipFill>
          <a:blip r:embed="rId2"/>
          <a:stretch>
            <a:fillRect/>
          </a:stretch>
        </p:blipFill>
        <p:spPr>
          <a:xfrm>
            <a:off x="997895" y="678242"/>
            <a:ext cx="10196210" cy="4639275"/>
          </a:xfrm>
          <a:prstGeom prst="rect">
            <a:avLst/>
          </a:prstGeom>
        </p:spPr>
      </p:pic>
      <p:sp>
        <p:nvSpPr>
          <p:cNvPr id="3" name="Content Placeholder 2"/>
          <p:cNvSpPr>
            <a:spLocks noGrp="1"/>
          </p:cNvSpPr>
          <p:nvPr>
            <p:ph idx="1"/>
          </p:nvPr>
        </p:nvSpPr>
        <p:spPr>
          <a:xfrm>
            <a:off x="2016795" y="-49139"/>
            <a:ext cx="8158409" cy="991192"/>
          </a:xfrm>
        </p:spPr>
        <p:txBody>
          <a:bodyPr anchor="ctr">
            <a:normAutofit/>
          </a:bodyPr>
          <a:lstStyle/>
          <a:p>
            <a:pPr marL="0" indent="0" algn="ctr">
              <a:buNone/>
            </a:pPr>
            <a:r>
              <a:rPr lang="en-US" sz="3200" b="1" dirty="0"/>
              <a:t>Insight 1 : Liberal Vs Conservative Court</a:t>
            </a:r>
          </a:p>
        </p:txBody>
      </p:sp>
      <p:sp>
        <p:nvSpPr>
          <p:cNvPr id="5" name="Rectangle 4">
            <a:extLst>
              <a:ext uri="{FF2B5EF4-FFF2-40B4-BE49-F238E27FC236}">
                <a16:creationId xmlns:a16="http://schemas.microsoft.com/office/drawing/2014/main" id="{0870815B-9A4A-41A4-A8B0-6A86D90501CD}"/>
              </a:ext>
            </a:extLst>
          </p:cNvPr>
          <p:cNvSpPr/>
          <p:nvPr/>
        </p:nvSpPr>
        <p:spPr>
          <a:xfrm>
            <a:off x="7534655" y="5317517"/>
            <a:ext cx="4657345" cy="1569660"/>
          </a:xfrm>
          <a:prstGeom prst="rect">
            <a:avLst/>
          </a:prstGeom>
        </p:spPr>
        <p:txBody>
          <a:bodyPr wrap="square">
            <a:spAutoFit/>
          </a:bodyPr>
          <a:lstStyle/>
          <a:p>
            <a:pPr algn="just"/>
            <a:r>
              <a:rPr lang="en-US" sz="1600" dirty="0">
                <a:solidFill>
                  <a:schemeClr val="bg1"/>
                </a:solidFill>
              </a:rPr>
              <a:t>In recent years, there has been a high percentage of liberal opinions. But voting liberally on a state law for drawing and quartering jaywalkers is different from voting to free a murderer. Thus as we can see, only in criminal proceedings, Privacy cases and Judicial power cases, the court seems to be mostly conservative</a:t>
            </a:r>
          </a:p>
        </p:txBody>
      </p:sp>
    </p:spTree>
    <p:extLst>
      <p:ext uri="{BB962C8B-B14F-4D97-AF65-F5344CB8AC3E}">
        <p14:creationId xmlns:p14="http://schemas.microsoft.com/office/powerpoint/2010/main" val="555464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US">
                <a:solidFill>
                  <a:srgbClr val="FFFFFF"/>
                </a:solidFill>
              </a:rPr>
              <a:t>Agenda</a:t>
            </a:r>
          </a:p>
        </p:txBody>
      </p:sp>
      <p:graphicFrame>
        <p:nvGraphicFramePr>
          <p:cNvPr id="5" name="Content Placeholder 2">
            <a:extLst>
              <a:ext uri="{FF2B5EF4-FFF2-40B4-BE49-F238E27FC236}">
                <a16:creationId xmlns:a16="http://schemas.microsoft.com/office/drawing/2014/main" id="{7A96EF8B-25BE-4501-B7F1-451C124E84C5}"/>
              </a:ext>
            </a:extLst>
          </p:cNvPr>
          <p:cNvGraphicFramePr>
            <a:graphicFrameLocks noGrp="1"/>
          </p:cNvGraphicFramePr>
          <p:nvPr>
            <p:ph idx="1"/>
            <p:extLst>
              <p:ext uri="{D42A27DB-BD31-4B8C-83A1-F6EECF244321}">
                <p14:modId xmlns:p14="http://schemas.microsoft.com/office/powerpoint/2010/main" val="81783652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3787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1028" name="Picture 4" descr="https://lh3.googleusercontent.com/1TWl2cydwDv517hFoFoWEytZTC1TwIyweE6Zp222L8Kuu2LoH2OqDn53n2cBXJW1nifFFTbc2DU77whW7qry-LvthGPGhgflMiZbOZ4fo0A_Bn7Z6cWMaTt-xzdSOMOWdEmen4Qk">
            <a:extLst>
              <a:ext uri="{FF2B5EF4-FFF2-40B4-BE49-F238E27FC236}">
                <a16:creationId xmlns:a16="http://schemas.microsoft.com/office/drawing/2014/main" id="{C2FBDE33-D017-4B67-B2F0-6878DDDD0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794" y="831745"/>
            <a:ext cx="8158409" cy="428316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57289387-8550-4560-BCE9-A1EF9701E0BF}"/>
              </a:ext>
            </a:extLst>
          </p:cNvPr>
          <p:cNvSpPr>
            <a:spLocks noGrp="1"/>
          </p:cNvSpPr>
          <p:nvPr>
            <p:ph type="title"/>
          </p:nvPr>
        </p:nvSpPr>
        <p:spPr>
          <a:xfrm>
            <a:off x="950121" y="5529884"/>
            <a:ext cx="5693783" cy="1096331"/>
          </a:xfrm>
        </p:spPr>
        <p:txBody>
          <a:bodyPr>
            <a:normAutofit/>
          </a:bodyPr>
          <a:lstStyle/>
          <a:p>
            <a:r>
              <a:rPr lang="en-US" sz="3400" dirty="0">
                <a:solidFill>
                  <a:srgbClr val="303030"/>
                </a:solidFill>
              </a:rPr>
              <a:t>Data Analysis and Insights</a:t>
            </a:r>
            <a:br>
              <a:rPr lang="en-US" sz="3400" dirty="0">
                <a:solidFill>
                  <a:srgbClr val="303030"/>
                </a:solidFill>
              </a:rPr>
            </a:br>
            <a:endParaRPr lang="en-US" sz="3400" dirty="0">
              <a:solidFill>
                <a:srgbClr val="303030"/>
              </a:solidFill>
            </a:endParaRPr>
          </a:p>
        </p:txBody>
      </p:sp>
      <p:sp>
        <p:nvSpPr>
          <p:cNvPr id="6" name="Rectangle 5">
            <a:extLst>
              <a:ext uri="{FF2B5EF4-FFF2-40B4-BE49-F238E27FC236}">
                <a16:creationId xmlns:a16="http://schemas.microsoft.com/office/drawing/2014/main" id="{47CEF94A-16BD-41FA-8023-5FCDF389C547}"/>
              </a:ext>
            </a:extLst>
          </p:cNvPr>
          <p:cNvSpPr/>
          <p:nvPr/>
        </p:nvSpPr>
        <p:spPr>
          <a:xfrm>
            <a:off x="7485821" y="5317517"/>
            <a:ext cx="4566962" cy="1569660"/>
          </a:xfrm>
          <a:prstGeom prst="rect">
            <a:avLst/>
          </a:prstGeom>
        </p:spPr>
        <p:txBody>
          <a:bodyPr wrap="square">
            <a:spAutoFit/>
          </a:bodyPr>
          <a:lstStyle/>
          <a:p>
            <a:pPr algn="just"/>
            <a:r>
              <a:rPr lang="en-US" sz="1600" dirty="0">
                <a:solidFill>
                  <a:schemeClr val="bg1"/>
                </a:solidFill>
              </a:rPr>
              <a:t>This decline in Reversal Rates indicate that we are gradually overcoming issues like variability and inconsistencies in the laws and the courts are now firm about the constitutional provisions and important legal issues to be considered while giving a judgement. </a:t>
            </a:r>
          </a:p>
        </p:txBody>
      </p:sp>
      <p:sp>
        <p:nvSpPr>
          <p:cNvPr id="14" name="Content Placeholder 2">
            <a:extLst>
              <a:ext uri="{FF2B5EF4-FFF2-40B4-BE49-F238E27FC236}">
                <a16:creationId xmlns:a16="http://schemas.microsoft.com/office/drawing/2014/main" id="{C34B2598-6B34-4E90-BF88-FB5BEAADED9D}"/>
              </a:ext>
            </a:extLst>
          </p:cNvPr>
          <p:cNvSpPr>
            <a:spLocks noGrp="1"/>
          </p:cNvSpPr>
          <p:nvPr>
            <p:ph idx="1"/>
          </p:nvPr>
        </p:nvSpPr>
        <p:spPr>
          <a:xfrm>
            <a:off x="2016795" y="-49139"/>
            <a:ext cx="8158409" cy="991192"/>
          </a:xfrm>
        </p:spPr>
        <p:txBody>
          <a:bodyPr anchor="ctr">
            <a:normAutofit/>
          </a:bodyPr>
          <a:lstStyle/>
          <a:p>
            <a:pPr marL="0" indent="0" algn="ctr">
              <a:buNone/>
            </a:pPr>
            <a:r>
              <a:rPr lang="en-US" sz="3200" b="1" dirty="0"/>
              <a:t>Insight 2: Reversal Rate over past 5 decades</a:t>
            </a:r>
          </a:p>
        </p:txBody>
      </p:sp>
    </p:spTree>
    <p:extLst>
      <p:ext uri="{BB962C8B-B14F-4D97-AF65-F5344CB8AC3E}">
        <p14:creationId xmlns:p14="http://schemas.microsoft.com/office/powerpoint/2010/main" val="2759679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2E876F-BF76-4618-A200-E97CC70536EB}"/>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Thank You</a:t>
            </a:r>
          </a:p>
        </p:txBody>
      </p:sp>
    </p:spTree>
    <p:extLst>
      <p:ext uri="{BB962C8B-B14F-4D97-AF65-F5344CB8AC3E}">
        <p14:creationId xmlns:p14="http://schemas.microsoft.com/office/powerpoint/2010/main" val="173566181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US">
                <a:solidFill>
                  <a:srgbClr val="FFFFFF"/>
                </a:solidFill>
              </a:rPr>
              <a:t>Introduction</a:t>
            </a:r>
          </a:p>
        </p:txBody>
      </p:sp>
      <p:graphicFrame>
        <p:nvGraphicFramePr>
          <p:cNvPr id="5" name="Content Placeholder 2">
            <a:extLst>
              <a:ext uri="{FF2B5EF4-FFF2-40B4-BE49-F238E27FC236}">
                <a16:creationId xmlns:a16="http://schemas.microsoft.com/office/drawing/2014/main" id="{55945C54-6D9F-4F21-971B-EF797B7A8406}"/>
              </a:ext>
            </a:extLst>
          </p:cNvPr>
          <p:cNvGraphicFramePr>
            <a:graphicFrameLocks noGrp="1"/>
          </p:cNvGraphicFramePr>
          <p:nvPr>
            <p:ph idx="1"/>
            <p:extLst>
              <p:ext uri="{D42A27DB-BD31-4B8C-83A1-F6EECF244321}">
                <p14:modId xmlns:p14="http://schemas.microsoft.com/office/powerpoint/2010/main" val="85445717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1423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179226" y="826680"/>
            <a:ext cx="9833548" cy="1325563"/>
          </a:xfrm>
        </p:spPr>
        <p:txBody>
          <a:bodyPr>
            <a:normAutofit/>
          </a:bodyPr>
          <a:lstStyle/>
          <a:p>
            <a:pPr algn="ctr"/>
            <a:r>
              <a:rPr lang="en-US" sz="4000">
                <a:solidFill>
                  <a:srgbClr val="FFFFFF"/>
                </a:solidFill>
              </a:rPr>
              <a:t>Problem Statement</a:t>
            </a:r>
          </a:p>
        </p:txBody>
      </p:sp>
      <p:sp>
        <p:nvSpPr>
          <p:cNvPr id="3" name="Content Placeholder 2"/>
          <p:cNvSpPr>
            <a:spLocks noGrp="1"/>
          </p:cNvSpPr>
          <p:nvPr>
            <p:ph idx="1"/>
          </p:nvPr>
        </p:nvSpPr>
        <p:spPr>
          <a:xfrm>
            <a:off x="1179226" y="3092970"/>
            <a:ext cx="9833548" cy="2693976"/>
          </a:xfrm>
        </p:spPr>
        <p:txBody>
          <a:bodyPr>
            <a:normAutofit/>
          </a:bodyPr>
          <a:lstStyle/>
          <a:p>
            <a:pPr marL="0" indent="0">
              <a:buNone/>
            </a:pPr>
            <a:r>
              <a:rPr lang="en-US" sz="2000">
                <a:solidFill>
                  <a:srgbClr val="000000"/>
                </a:solidFill>
              </a:rPr>
              <a:t>Prejudice and bias can be an important factor when serving justice. Thus our objective is to create a machine learning algorithm, trained upon years of human experience, which can go a long way in creating an unbiased judiciary system that can help in various matters of law.</a:t>
            </a:r>
          </a:p>
          <a:p>
            <a:pPr marL="0" indent="0">
              <a:buNone/>
            </a:pPr>
            <a:endParaRPr lang="en-US" sz="2000">
              <a:solidFill>
                <a:srgbClr val="000000"/>
              </a:solidFill>
            </a:endParaRPr>
          </a:p>
        </p:txBody>
      </p:sp>
    </p:spTree>
    <p:extLst>
      <p:ext uri="{BB962C8B-B14F-4D97-AF65-F5344CB8AC3E}">
        <p14:creationId xmlns:p14="http://schemas.microsoft.com/office/powerpoint/2010/main" val="846495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4105" y="802955"/>
            <a:ext cx="4977976" cy="1454051"/>
          </a:xfrm>
        </p:spPr>
        <p:txBody>
          <a:bodyPr>
            <a:normAutofit/>
          </a:bodyPr>
          <a:lstStyle/>
          <a:p>
            <a:r>
              <a:rPr lang="en-US">
                <a:solidFill>
                  <a:srgbClr val="000000"/>
                </a:solidFill>
              </a:rPr>
              <a:t>About the Dataset</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cales of Justice">
            <a:extLst>
              <a:ext uri="{FF2B5EF4-FFF2-40B4-BE49-F238E27FC236}">
                <a16:creationId xmlns:a16="http://schemas.microsoft.com/office/drawing/2014/main" id="{982E7623-E17A-41BC-8ADF-A5666F1AB0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p:cNvSpPr>
            <a:spLocks noGrp="1"/>
          </p:cNvSpPr>
          <p:nvPr>
            <p:ph idx="1"/>
          </p:nvPr>
        </p:nvSpPr>
        <p:spPr>
          <a:xfrm>
            <a:off x="6090574" y="2421682"/>
            <a:ext cx="4977578" cy="3639289"/>
          </a:xfrm>
        </p:spPr>
        <p:txBody>
          <a:bodyPr anchor="ctr">
            <a:normAutofit/>
          </a:bodyPr>
          <a:lstStyle/>
          <a:p>
            <a:pPr algn="just"/>
            <a:r>
              <a:rPr lang="en-US" sz="1700" dirty="0">
                <a:solidFill>
                  <a:srgbClr val="000000"/>
                </a:solidFill>
              </a:rPr>
              <a:t> </a:t>
            </a:r>
            <a:r>
              <a:rPr lang="en-IN" sz="1700" dirty="0">
                <a:solidFill>
                  <a:srgbClr val="000000"/>
                </a:solidFill>
              </a:rPr>
              <a:t>The Supreme Court database is the definitive source for researchers, students, journalists, and citizens interested in analysis of the United States Supreme Court. </a:t>
            </a:r>
          </a:p>
          <a:p>
            <a:pPr algn="just"/>
            <a:r>
              <a:rPr lang="en-IN" sz="1700" dirty="0">
                <a:solidFill>
                  <a:srgbClr val="000000"/>
                </a:solidFill>
              </a:rPr>
              <a:t>The database contains more than two hundred variables regarding each case decided by the Court between the 1946 and 2017 terms. </a:t>
            </a:r>
          </a:p>
          <a:p>
            <a:pPr algn="just"/>
            <a:r>
              <a:rPr lang="en-IN" sz="1700" dirty="0">
                <a:solidFill>
                  <a:srgbClr val="000000"/>
                </a:solidFill>
              </a:rPr>
              <a:t>Variables like the identity of the court whose decision the Supreme Court reviewed, the parties to the suit, the legal provisions considered in the case, and the votes of the Justices etc are included in the dataset.</a:t>
            </a:r>
            <a:endParaRPr lang="en-US" sz="1700" dirty="0">
              <a:solidFill>
                <a:srgbClr val="000000"/>
              </a:solidFill>
            </a:endParaRPr>
          </a:p>
        </p:txBody>
      </p:sp>
    </p:spTree>
    <p:extLst>
      <p:ext uri="{BB962C8B-B14F-4D97-AF65-F5344CB8AC3E}">
        <p14:creationId xmlns:p14="http://schemas.microsoft.com/office/powerpoint/2010/main" val="2713593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Features</a:t>
            </a:r>
          </a:p>
        </p:txBody>
      </p:sp>
      <p:sp>
        <p:nvSpPr>
          <p:cNvPr id="3" name="Content Placeholder 2"/>
          <p:cNvSpPr>
            <a:spLocks noGrp="1"/>
          </p:cNvSpPr>
          <p:nvPr>
            <p:ph idx="1"/>
          </p:nvPr>
        </p:nvSpPr>
        <p:spPr>
          <a:xfrm>
            <a:off x="6090574" y="801866"/>
            <a:ext cx="5051191" cy="5230634"/>
          </a:xfrm>
        </p:spPr>
        <p:txBody>
          <a:bodyPr anchor="ctr">
            <a:normAutofit/>
          </a:bodyPr>
          <a:lstStyle/>
          <a:p>
            <a:pPr marL="0" indent="0" algn="just">
              <a:buNone/>
            </a:pPr>
            <a:r>
              <a:rPr lang="en-US" sz="2200" dirty="0">
                <a:solidFill>
                  <a:srgbClr val="000000"/>
                </a:solidFill>
              </a:rPr>
              <a:t>The dataset consists of features that can be categorized into three categories:</a:t>
            </a:r>
          </a:p>
          <a:p>
            <a:r>
              <a:rPr lang="en-US" sz="2200" b="1" dirty="0">
                <a:solidFill>
                  <a:srgbClr val="000000"/>
                </a:solidFill>
              </a:rPr>
              <a:t>Background variables : </a:t>
            </a:r>
            <a:r>
              <a:rPr lang="en-US" sz="2200" dirty="0">
                <a:solidFill>
                  <a:srgbClr val="000000"/>
                </a:solidFill>
              </a:rPr>
              <a:t>Petitioner, Respondent, Jurisdiction, Lower Court Disagreement , Lower Court Disposition, Court Disposition Direction</a:t>
            </a:r>
          </a:p>
          <a:p>
            <a:pPr algn="just"/>
            <a:r>
              <a:rPr lang="en-US" sz="2200" b="1" dirty="0">
                <a:solidFill>
                  <a:srgbClr val="000000"/>
                </a:solidFill>
              </a:rPr>
              <a:t>Chronological variables : </a:t>
            </a:r>
            <a:r>
              <a:rPr lang="en-US" sz="2200" dirty="0">
                <a:solidFill>
                  <a:srgbClr val="000000"/>
                </a:solidFill>
              </a:rPr>
              <a:t>Like in which term the decision was handed</a:t>
            </a:r>
          </a:p>
          <a:p>
            <a:pPr algn="just"/>
            <a:r>
              <a:rPr lang="en-US" sz="2200" b="1" dirty="0">
                <a:solidFill>
                  <a:srgbClr val="000000"/>
                </a:solidFill>
              </a:rPr>
              <a:t>Substantive variables : </a:t>
            </a:r>
            <a:r>
              <a:rPr lang="en-US" sz="2200" dirty="0">
                <a:solidFill>
                  <a:srgbClr val="000000"/>
                </a:solidFill>
              </a:rPr>
              <a:t>Like the issue and issue area of the case, chief justice, court’s basis of decision and types to laws considered in the case</a:t>
            </a:r>
          </a:p>
          <a:p>
            <a:pPr algn="just"/>
            <a:r>
              <a:rPr lang="en-US" sz="2200" b="1" dirty="0">
                <a:solidFill>
                  <a:srgbClr val="000000"/>
                </a:solidFill>
              </a:rPr>
              <a:t>Outcome variable: </a:t>
            </a:r>
            <a:r>
              <a:rPr lang="en-US" sz="2200" dirty="0" err="1">
                <a:solidFill>
                  <a:srgbClr val="000000"/>
                </a:solidFill>
              </a:rPr>
              <a:t>partyWinning</a:t>
            </a:r>
            <a:r>
              <a:rPr lang="en-US" sz="2200" dirty="0">
                <a:solidFill>
                  <a:srgbClr val="000000"/>
                </a:solidFill>
              </a:rPr>
              <a:t> i.e.  if the Petitioner wins or not.</a:t>
            </a:r>
          </a:p>
        </p:txBody>
      </p:sp>
    </p:spTree>
    <p:extLst>
      <p:ext uri="{BB962C8B-B14F-4D97-AF65-F5344CB8AC3E}">
        <p14:creationId xmlns:p14="http://schemas.microsoft.com/office/powerpoint/2010/main" val="3794073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a:t>Data Cleansing</a:t>
            </a:r>
            <a:endParaRPr lang="en-US" dirty="0"/>
          </a:p>
        </p:txBody>
      </p:sp>
      <p:sp>
        <p:nvSpPr>
          <p:cNvPr id="3" name="Content Placeholder 2"/>
          <p:cNvSpPr>
            <a:spLocks noGrp="1"/>
          </p:cNvSpPr>
          <p:nvPr>
            <p:ph idx="1"/>
          </p:nvPr>
        </p:nvSpPr>
        <p:spPr>
          <a:xfrm>
            <a:off x="420761" y="2048777"/>
            <a:ext cx="5025887" cy="558829"/>
          </a:xfrm>
        </p:spPr>
        <p:txBody>
          <a:bodyPr anchor="t">
            <a:normAutofit/>
          </a:bodyPr>
          <a:lstStyle/>
          <a:p>
            <a:pPr marL="0" indent="0">
              <a:buNone/>
            </a:pPr>
            <a:r>
              <a:rPr lang="en-US" sz="2000" dirty="0">
                <a:solidFill>
                  <a:srgbClr val="FFFFFF"/>
                </a:solidFill>
              </a:rPr>
              <a:t>1. Filling missing values and removing outliers</a:t>
            </a:r>
          </a:p>
          <a:p>
            <a:pPr marL="514350" indent="-514350">
              <a:buAutoNum type="alphaUcPeriod"/>
            </a:pPr>
            <a:endParaRPr lang="en-US" sz="2000" dirty="0">
              <a:solidFill>
                <a:srgbClr val="FFFFFF"/>
              </a:solidFill>
            </a:endParaRPr>
          </a:p>
          <a:p>
            <a:pPr marL="514350" indent="-514350">
              <a:buAutoNum type="alphaUcPeriod"/>
            </a:pPr>
            <a:endParaRPr lang="en-US" sz="2000" dirty="0">
              <a:solidFill>
                <a:srgbClr val="FFFFFF"/>
              </a:solidFill>
            </a:endParaRPr>
          </a:p>
          <a:p>
            <a:pPr marL="514350" indent="-514350">
              <a:buAutoNum type="alphaUcPeriod"/>
            </a:pPr>
            <a:endParaRPr lang="en-US" sz="2000" dirty="0">
              <a:solidFill>
                <a:srgbClr val="FFFFFF"/>
              </a:solidFill>
            </a:endParaRPr>
          </a:p>
          <a:p>
            <a:pPr marL="514350" indent="-514350">
              <a:buAutoNum type="alphaUcPeriod"/>
            </a:pPr>
            <a:endParaRPr lang="en-US" sz="2000" dirty="0">
              <a:solidFill>
                <a:srgbClr val="FFFFFF"/>
              </a:solidFill>
            </a:endParaRPr>
          </a:p>
        </p:txBody>
      </p:sp>
      <p:pic>
        <p:nvPicPr>
          <p:cNvPr id="5" name="Picture 4"/>
          <p:cNvPicPr>
            <a:picLocks noChangeAspect="1"/>
          </p:cNvPicPr>
          <p:nvPr/>
        </p:nvPicPr>
        <p:blipFill>
          <a:blip r:embed="rId2"/>
          <a:stretch>
            <a:fillRect/>
          </a:stretch>
        </p:blipFill>
        <p:spPr>
          <a:xfrm>
            <a:off x="7211709" y="5137633"/>
            <a:ext cx="4455694" cy="112560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4" name="Picture 3"/>
          <p:cNvPicPr>
            <a:picLocks noChangeAspect="1"/>
          </p:cNvPicPr>
          <p:nvPr/>
        </p:nvPicPr>
        <p:blipFill>
          <a:blip r:embed="rId3"/>
          <a:stretch>
            <a:fillRect/>
          </a:stretch>
        </p:blipFill>
        <p:spPr>
          <a:xfrm>
            <a:off x="420761" y="2739119"/>
            <a:ext cx="5464918" cy="112560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6" name="Rectangle 5">
            <a:extLst>
              <a:ext uri="{FF2B5EF4-FFF2-40B4-BE49-F238E27FC236}">
                <a16:creationId xmlns:a16="http://schemas.microsoft.com/office/drawing/2014/main" id="{D17FF901-7643-4146-8D7C-DBA6BAA967D0}"/>
              </a:ext>
            </a:extLst>
          </p:cNvPr>
          <p:cNvSpPr/>
          <p:nvPr/>
        </p:nvSpPr>
        <p:spPr>
          <a:xfrm>
            <a:off x="7211709" y="4542875"/>
            <a:ext cx="2697854" cy="400110"/>
          </a:xfrm>
          <a:prstGeom prst="rect">
            <a:avLst/>
          </a:prstGeom>
        </p:spPr>
        <p:txBody>
          <a:bodyPr wrap="none">
            <a:spAutoFit/>
          </a:bodyPr>
          <a:lstStyle/>
          <a:p>
            <a:r>
              <a:rPr lang="en-US" sz="2000" dirty="0"/>
              <a:t>2. Enumerating the data</a:t>
            </a:r>
          </a:p>
        </p:txBody>
      </p:sp>
    </p:spTree>
    <p:extLst>
      <p:ext uri="{BB962C8B-B14F-4D97-AF65-F5344CB8AC3E}">
        <p14:creationId xmlns:p14="http://schemas.microsoft.com/office/powerpoint/2010/main" val="2941833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23578"/>
            <a:ext cx="4595071" cy="1645501"/>
          </a:xfrm>
        </p:spPr>
        <p:txBody>
          <a:bodyPr>
            <a:normAutofit/>
          </a:bodyPr>
          <a:lstStyle/>
          <a:p>
            <a:r>
              <a:rPr lang="en-US"/>
              <a:t>Data Cleansing</a:t>
            </a:r>
            <a:endParaRPr lang="en-US" dirty="0"/>
          </a:p>
        </p:txBody>
      </p:sp>
      <p:sp>
        <p:nvSpPr>
          <p:cNvPr id="3" name="Content Placeholder 2"/>
          <p:cNvSpPr>
            <a:spLocks noGrp="1"/>
          </p:cNvSpPr>
          <p:nvPr>
            <p:ph idx="1"/>
          </p:nvPr>
        </p:nvSpPr>
        <p:spPr>
          <a:xfrm>
            <a:off x="838200" y="2548467"/>
            <a:ext cx="4595071" cy="3628495"/>
          </a:xfrm>
        </p:spPr>
        <p:txBody>
          <a:bodyPr>
            <a:normAutofit/>
          </a:bodyPr>
          <a:lstStyle/>
          <a:p>
            <a:pPr marL="0" indent="0">
              <a:buNone/>
            </a:pPr>
            <a:r>
              <a:rPr lang="en-US" sz="2000"/>
              <a:t>C. Balancing the dataset</a:t>
            </a:r>
          </a:p>
          <a:p>
            <a:pPr marL="0" indent="0">
              <a:buNone/>
            </a:pPr>
            <a:endParaRPr lang="en-US" sz="2000"/>
          </a:p>
        </p:txBody>
      </p:sp>
      <p:sp>
        <p:nvSpPr>
          <p:cNvPr id="12" name="Rectangle 11">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p:cNvPicPr>
            <a:picLocks noChangeAspect="1"/>
          </p:cNvPicPr>
          <p:nvPr/>
        </p:nvPicPr>
        <p:blipFill>
          <a:blip r:embed="rId2"/>
          <a:stretch>
            <a:fillRect/>
          </a:stretch>
        </p:blipFill>
        <p:spPr>
          <a:xfrm>
            <a:off x="6414980" y="503572"/>
            <a:ext cx="2364317" cy="2044896"/>
          </a:xfrm>
          <a:prstGeom prst="rect">
            <a:avLst/>
          </a:prstGeom>
        </p:spPr>
      </p:pic>
      <p:sp>
        <p:nvSpPr>
          <p:cNvPr id="18" name="Rectangle 17">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p:cNvPicPr>
            <a:picLocks noChangeAspect="1"/>
          </p:cNvPicPr>
          <p:nvPr/>
        </p:nvPicPr>
        <p:blipFill>
          <a:blip r:embed="rId3"/>
          <a:stretch>
            <a:fillRect/>
          </a:stretch>
        </p:blipFill>
        <p:spPr>
          <a:xfrm>
            <a:off x="9502775" y="503571"/>
            <a:ext cx="2364317" cy="2044896"/>
          </a:xfrm>
          <a:prstGeom prst="rect">
            <a:avLst/>
          </a:prstGeom>
        </p:spPr>
      </p:pic>
      <p:pic>
        <p:nvPicPr>
          <p:cNvPr id="6" name="Picture 5"/>
          <p:cNvPicPr>
            <a:picLocks noChangeAspect="1"/>
          </p:cNvPicPr>
          <p:nvPr/>
        </p:nvPicPr>
        <p:blipFill>
          <a:blip r:embed="rId4"/>
          <a:stretch>
            <a:fillRect/>
          </a:stretch>
        </p:blipFill>
        <p:spPr>
          <a:xfrm>
            <a:off x="6420908" y="4068857"/>
            <a:ext cx="5446184" cy="2015088"/>
          </a:xfrm>
          <a:prstGeom prst="rect">
            <a:avLst/>
          </a:prstGeom>
        </p:spPr>
      </p:pic>
    </p:spTree>
    <p:extLst>
      <p:ext uri="{BB962C8B-B14F-4D97-AF65-F5344CB8AC3E}">
        <p14:creationId xmlns:p14="http://schemas.microsoft.com/office/powerpoint/2010/main" val="158897338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a:normAutofit/>
          </a:bodyPr>
          <a:lstStyle/>
          <a:p>
            <a:r>
              <a:rPr lang="en-US" sz="4000">
                <a:solidFill>
                  <a:srgbClr val="FFFFFF"/>
                </a:solidFill>
              </a:rPr>
              <a:t>Data Cleansing</a:t>
            </a:r>
          </a:p>
        </p:txBody>
      </p:sp>
      <p:sp>
        <p:nvSpPr>
          <p:cNvPr id="3" name="Content Placeholder 2"/>
          <p:cNvSpPr>
            <a:spLocks noGrp="1"/>
          </p:cNvSpPr>
          <p:nvPr>
            <p:ph idx="1"/>
          </p:nvPr>
        </p:nvSpPr>
        <p:spPr>
          <a:xfrm>
            <a:off x="1286931" y="2962451"/>
            <a:ext cx="5773088" cy="2820012"/>
          </a:xfrm>
        </p:spPr>
        <p:txBody>
          <a:bodyPr>
            <a:normAutofit/>
          </a:bodyPr>
          <a:lstStyle/>
          <a:p>
            <a:pPr marL="0" indent="0">
              <a:buNone/>
            </a:pPr>
            <a:r>
              <a:rPr lang="en-US" sz="2400" b="1" dirty="0"/>
              <a:t>D. Categorizing the data</a:t>
            </a:r>
          </a:p>
          <a:p>
            <a:pPr marL="0" indent="0">
              <a:buNone/>
            </a:pPr>
            <a:r>
              <a:rPr lang="en-US" sz="1600" dirty="0"/>
              <a:t>  </a:t>
            </a:r>
            <a:r>
              <a:rPr lang="en-US" sz="1800" dirty="0"/>
              <a:t>We have segmented the years into decades.</a:t>
            </a:r>
          </a:p>
          <a:p>
            <a:pPr marL="0" indent="0">
              <a:buNone/>
            </a:pPr>
            <a:endParaRPr lang="en-US" sz="1800" dirty="0"/>
          </a:p>
          <a:p>
            <a:pPr marL="0" indent="0">
              <a:buNone/>
            </a:pPr>
            <a:endParaRPr lang="en-US" sz="1600" dirty="0"/>
          </a:p>
        </p:txBody>
      </p:sp>
      <p:pic>
        <p:nvPicPr>
          <p:cNvPr id="4" name="Picture 3" descr="A close up of a logo&#10;&#10;Description automatically generated"/>
          <p:cNvPicPr>
            <a:picLocks noChangeAspect="1"/>
          </p:cNvPicPr>
          <p:nvPr/>
        </p:nvPicPr>
        <p:blipFill>
          <a:blip r:embed="rId2"/>
          <a:stretch>
            <a:fillRect/>
          </a:stretch>
        </p:blipFill>
        <p:spPr>
          <a:xfrm>
            <a:off x="1286931" y="4125243"/>
            <a:ext cx="9888537" cy="648776"/>
          </a:xfrm>
          <a:prstGeom prst="rect">
            <a:avLst/>
          </a:prstGeom>
        </p:spPr>
      </p:pic>
    </p:spTree>
    <p:extLst>
      <p:ext uri="{BB962C8B-B14F-4D97-AF65-F5344CB8AC3E}">
        <p14:creationId xmlns:p14="http://schemas.microsoft.com/office/powerpoint/2010/main" val="3710396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715</Words>
  <Application>Microsoft Office PowerPoint</Application>
  <PresentationFormat>Widescreen</PresentationFormat>
  <Paragraphs>90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Agency FB</vt:lpstr>
      <vt:lpstr>Arial</vt:lpstr>
      <vt:lpstr>Calibri</vt:lpstr>
      <vt:lpstr>Calibri Light</vt:lpstr>
      <vt:lpstr>Office Theme</vt:lpstr>
      <vt:lpstr>Intelligent Judicial System</vt:lpstr>
      <vt:lpstr>Agenda</vt:lpstr>
      <vt:lpstr>Introduction</vt:lpstr>
      <vt:lpstr>Problem Statement</vt:lpstr>
      <vt:lpstr>About the Dataset</vt:lpstr>
      <vt:lpstr>Features</vt:lpstr>
      <vt:lpstr>Data Cleansing</vt:lpstr>
      <vt:lpstr>Data Cleansing</vt:lpstr>
      <vt:lpstr>Data Cleansing</vt:lpstr>
      <vt:lpstr>Data Exploration</vt:lpstr>
      <vt:lpstr>Data Exploration</vt:lpstr>
      <vt:lpstr>Data Exploration</vt:lpstr>
      <vt:lpstr>Feature Engineering</vt:lpstr>
      <vt:lpstr>Machine Learning Models</vt:lpstr>
      <vt:lpstr>Comparison of Models</vt:lpstr>
      <vt:lpstr>PowerPoint Presentation</vt:lpstr>
      <vt:lpstr>PowerPoint Presentation</vt:lpstr>
      <vt:lpstr>PowerPoint Presentation</vt:lpstr>
      <vt:lpstr>Data Analysis and Insights </vt:lpstr>
      <vt:lpstr>Data Analysis and Insights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Judicial System</dc:title>
  <dc:creator>Anurag Gate</dc:creator>
  <cp:lastModifiedBy>Anurag Gate</cp:lastModifiedBy>
  <cp:revision>3</cp:revision>
  <dcterms:created xsi:type="dcterms:W3CDTF">2018-12-03T12:14:18Z</dcterms:created>
  <dcterms:modified xsi:type="dcterms:W3CDTF">2018-12-03T12:51:22Z</dcterms:modified>
</cp:coreProperties>
</file>