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"/>
  </p:notesMasterIdLst>
  <p:sldIdLst>
    <p:sldId id="2147377089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AAF65-247A-424F-8BC3-0CAFC838C1EC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79" y="4620185"/>
            <a:ext cx="5852843" cy="37802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602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20602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EE5C-960E-455E-A439-F132C6897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5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22975758-D010-4F20-ADE2-EA85EBA82112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custGeom>
            <a:avLst/>
            <a:gdLst>
              <a:gd name="connsiteX0" fmla="*/ 0 w 12191997"/>
              <a:gd name="connsiteY0" fmla="*/ 0 h 908720"/>
              <a:gd name="connsiteX1" fmla="*/ 12191997 w 12191997"/>
              <a:gd name="connsiteY1" fmla="*/ 0 h 908720"/>
              <a:gd name="connsiteX2" fmla="*/ 12191997 w 12191997"/>
              <a:gd name="connsiteY2" fmla="*/ 908720 h 908720"/>
              <a:gd name="connsiteX3" fmla="*/ 1998838 w 12191997"/>
              <a:gd name="connsiteY3" fmla="*/ 908720 h 908720"/>
              <a:gd name="connsiteX4" fmla="*/ 1998838 w 12191997"/>
              <a:gd name="connsiteY4" fmla="*/ 646376 h 908720"/>
              <a:gd name="connsiteX5" fmla="*/ 0 w 12191997"/>
              <a:gd name="connsiteY5" fmla="*/ 646376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7" h="908720">
                <a:moveTo>
                  <a:pt x="0" y="0"/>
                </a:moveTo>
                <a:lnTo>
                  <a:pt x="12191997" y="0"/>
                </a:lnTo>
                <a:lnTo>
                  <a:pt x="12191997" y="908720"/>
                </a:lnTo>
                <a:lnTo>
                  <a:pt x="1998838" y="908720"/>
                </a:lnTo>
                <a:lnTo>
                  <a:pt x="1998838" y="646376"/>
                </a:lnTo>
                <a:lnTo>
                  <a:pt x="0" y="646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0" rIns="108000" bIns="180000" rtlCol="0" anchor="t" anchorCtr="0">
            <a:noAutofit/>
          </a:bodyPr>
          <a:lstStyle/>
          <a:p>
            <a:pPr algn="l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DataOnTitle">
            <a:extLst>
              <a:ext uri="{FF2B5EF4-FFF2-40B4-BE49-F238E27FC236}">
                <a16:creationId xmlns:a16="http://schemas.microsoft.com/office/drawing/2014/main" id="{34379354-5C55-49F6-A6BC-C09B29E8A447}"/>
              </a:ext>
            </a:extLst>
          </p:cNvPr>
          <p:cNvSpPr txBox="1"/>
          <p:nvPr userDrawn="1"/>
        </p:nvSpPr>
        <p:spPr>
          <a:xfrm>
            <a:off x="-3" y="766800"/>
            <a:ext cx="6026400" cy="3348000"/>
          </a:xfrm>
          <a:prstGeom prst="rect">
            <a:avLst/>
          </a:prstGeom>
          <a:solidFill>
            <a:schemeClr val="tx2"/>
          </a:solidFill>
        </p:spPr>
        <p:txBody>
          <a:bodyPr wrap="square" lIns="514800" tIns="1908000" rIns="331200" rtlCol="0" anchor="t" anchorCtr="0">
            <a:noAutofit/>
          </a:bodyPr>
          <a:lstStyle/>
          <a:p>
            <a:pPr algn="l"/>
            <a:r>
              <a:rPr lang="en-US" sz="1600" b="0" i="0" u="none" noProof="1">
                <a:ln>
                  <a:noFill/>
                </a:ln>
                <a:solidFill>
                  <a:srgbClr val="F3D03E"/>
                </a:solidFill>
                <a:latin typeface="Arial" panose="020B0604020202020204" pitchFamily="34" charset="0"/>
              </a:rPr>
              <a:t>15-16 September 2022</a:t>
            </a:r>
          </a:p>
          <a:p>
            <a:pPr algn="l"/>
            <a:r>
              <a:rPr lang="en-US" sz="1600" b="0" i="0" u="none" noProof="1">
                <a:ln>
                  <a:noFill/>
                </a:ln>
                <a:solidFill>
                  <a:srgbClr val="F3D03E"/>
                </a:solidFill>
                <a:latin typeface="Arial" panose="020B0604020202020204" pitchFamily="34" charset="0"/>
              </a:rPr>
              <a:t>India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1" y="1096786"/>
            <a:ext cx="4574488" cy="1540800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lnSpc>
                <a:spcPct val="90000"/>
              </a:lnSpc>
              <a:defRPr sz="360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1"/>
              <a:t>Add presentation title</a:t>
            </a:r>
          </a:p>
        </p:txBody>
      </p:sp>
      <p:sp>
        <p:nvSpPr>
          <p:cNvPr id="7" name="Textfeld 32">
            <a:extLst>
              <a:ext uri="{FF2B5EF4-FFF2-40B4-BE49-F238E27FC236}">
                <a16:creationId xmlns:a16="http://schemas.microsoft.com/office/drawing/2014/main" id="{C50D179B-09C3-4930-92F8-23675EE7460B}"/>
              </a:ext>
            </a:extLst>
          </p:cNvPr>
          <p:cNvSpPr txBox="1"/>
          <p:nvPr userDrawn="1"/>
        </p:nvSpPr>
        <p:spPr>
          <a:xfrm>
            <a:off x="-2394063" y="1227742"/>
            <a:ext cx="1695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Short titles that cover only one or up to two lines should be used. The title should be aligned left and never centered.</a:t>
            </a:r>
          </a:p>
        </p:txBody>
      </p:sp>
      <p:grpSp>
        <p:nvGrpSpPr>
          <p:cNvPr id="13" name="Gruppieren 37">
            <a:extLst>
              <a:ext uri="{FF2B5EF4-FFF2-40B4-BE49-F238E27FC236}">
                <a16:creationId xmlns:a16="http://schemas.microsoft.com/office/drawing/2014/main" id="{556E1333-081E-4067-BC37-F35D99D461DF}"/>
              </a:ext>
            </a:extLst>
          </p:cNvPr>
          <p:cNvGrpSpPr/>
          <p:nvPr userDrawn="1"/>
        </p:nvGrpSpPr>
        <p:grpSpPr>
          <a:xfrm>
            <a:off x="-572229" y="1297631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38">
              <a:extLst>
                <a:ext uri="{FF2B5EF4-FFF2-40B4-BE49-F238E27FC236}">
                  <a16:creationId xmlns:a16="http://schemas.microsoft.com/office/drawing/2014/main" id="{A89F0E87-0073-4D04-A48E-3A4AB98F695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39">
              <a:extLst>
                <a:ext uri="{FF2B5EF4-FFF2-40B4-BE49-F238E27FC236}">
                  <a16:creationId xmlns:a16="http://schemas.microsoft.com/office/drawing/2014/main" id="{2C8412B3-C7F8-4A06-98D2-046CAF6CAE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44">
            <a:extLst>
              <a:ext uri="{FF2B5EF4-FFF2-40B4-BE49-F238E27FC236}">
                <a16:creationId xmlns:a16="http://schemas.microsoft.com/office/drawing/2014/main" id="{D8BD0A95-2B0B-47C6-A55F-C65D4251DE6D}"/>
              </a:ext>
            </a:extLst>
          </p:cNvPr>
          <p:cNvSpPr txBox="1"/>
          <p:nvPr userDrawn="1"/>
        </p:nvSpPr>
        <p:spPr>
          <a:xfrm>
            <a:off x="12912220" y="2833598"/>
            <a:ext cx="269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Any picture can be used as a background. If there is no picture available, the title with pattern has to be used. Changing picture: MasterLayout tab &gt; Background image &gt; Insert... &gt;&gt; select picture </a:t>
            </a:r>
          </a:p>
        </p:txBody>
      </p:sp>
      <p:grpSp>
        <p:nvGrpSpPr>
          <p:cNvPr id="22" name="Gruppieren 45">
            <a:extLst>
              <a:ext uri="{FF2B5EF4-FFF2-40B4-BE49-F238E27FC236}">
                <a16:creationId xmlns:a16="http://schemas.microsoft.com/office/drawing/2014/main" id="{91266ACA-D2C8-473D-A372-94CBBA9DF960}"/>
              </a:ext>
            </a:extLst>
          </p:cNvPr>
          <p:cNvGrpSpPr/>
          <p:nvPr userDrawn="1"/>
        </p:nvGrpSpPr>
        <p:grpSpPr>
          <a:xfrm rot="10800000">
            <a:off x="12561353" y="2804519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46">
              <a:extLst>
                <a:ext uri="{FF2B5EF4-FFF2-40B4-BE49-F238E27FC236}">
                  <a16:creationId xmlns:a16="http://schemas.microsoft.com/office/drawing/2014/main" id="{70FB68A8-1C18-4081-B47D-549D99D7BB2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7">
              <a:extLst>
                <a:ext uri="{FF2B5EF4-FFF2-40B4-BE49-F238E27FC236}">
                  <a16:creationId xmlns:a16="http://schemas.microsoft.com/office/drawing/2014/main" id="{2D05B174-348E-4902-8929-D7F4C1EC55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40">
            <a:extLst>
              <a:ext uri="{FF2B5EF4-FFF2-40B4-BE49-F238E27FC236}">
                <a16:creationId xmlns:a16="http://schemas.microsoft.com/office/drawing/2014/main" id="{39647BF4-00B1-48E2-913D-AC8714CF5E86}"/>
              </a:ext>
            </a:extLst>
          </p:cNvPr>
          <p:cNvSpPr txBox="1"/>
          <p:nvPr userDrawn="1"/>
        </p:nvSpPr>
        <p:spPr>
          <a:xfrm>
            <a:off x="12911988" y="6216349"/>
            <a:ext cx="26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26" name="Gruppieren 41">
            <a:extLst>
              <a:ext uri="{FF2B5EF4-FFF2-40B4-BE49-F238E27FC236}">
                <a16:creationId xmlns:a16="http://schemas.microsoft.com/office/drawing/2014/main" id="{95A80A95-707B-46E5-B67D-4439C8FDFD9E}"/>
              </a:ext>
            </a:extLst>
          </p:cNvPr>
          <p:cNvGrpSpPr/>
          <p:nvPr userDrawn="1"/>
        </p:nvGrpSpPr>
        <p:grpSpPr>
          <a:xfrm rot="10800000">
            <a:off x="12561353" y="6187720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42">
              <a:extLst>
                <a:ext uri="{FF2B5EF4-FFF2-40B4-BE49-F238E27FC236}">
                  <a16:creationId xmlns:a16="http://schemas.microsoft.com/office/drawing/2014/main" id="{8C991E71-C638-4F0E-B299-C41BACB2D65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43">
              <a:extLst>
                <a:ext uri="{FF2B5EF4-FFF2-40B4-BE49-F238E27FC236}">
                  <a16:creationId xmlns:a16="http://schemas.microsoft.com/office/drawing/2014/main" id="{2D017751-CBBC-48CF-8907-BC60E5D586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fik 29" descr="Ein Bild, das Zeichnung enthält.  Automatisch generierte Beschreibung" hidden="1">
            <a:extLst>
              <a:ext uri="{FF2B5EF4-FFF2-40B4-BE49-F238E27FC236}">
                <a16:creationId xmlns:a16="http://schemas.microsoft.com/office/drawing/2014/main" id="{7EFA830D-0971-4322-91F1-BAE81FEC2C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2" y="3159191"/>
            <a:ext cx="117652" cy="171319"/>
          </a:xfrm>
          <a:prstGeom prst="rect">
            <a:avLst/>
          </a:prstGeom>
        </p:spPr>
      </p:pic>
      <p:pic>
        <p:nvPicPr>
          <p:cNvPr id="32" name="Logo">
            <a:extLst>
              <a:ext uri="{FF2B5EF4-FFF2-40B4-BE49-F238E27FC236}">
                <a16:creationId xmlns:a16="http://schemas.microsoft.com/office/drawing/2014/main" id="{1A8223DF-8D87-4258-9BDA-98DA265E4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34" name="Logo_Motorsport">
            <a:extLst>
              <a:ext uri="{FF2B5EF4-FFF2-40B4-BE49-F238E27FC236}">
                <a16:creationId xmlns:a16="http://schemas.microsoft.com/office/drawing/2014/main" id="{3E699EA7-F97D-4172-A6D6-E4DB8271DC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35" name="Logo_Powertrain">
            <a:extLst>
              <a:ext uri="{FF2B5EF4-FFF2-40B4-BE49-F238E27FC236}">
                <a16:creationId xmlns:a16="http://schemas.microsoft.com/office/drawing/2014/main" id="{814ACFB4-9638-462E-8063-6F378B6D54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133CC7D-3DE4-4C25-9956-34F94CFD5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2376000"/>
            <a:ext cx="4575600" cy="2592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  <a:endParaRPr lang="en-US" dirty="0"/>
          </a:p>
        </p:txBody>
      </p:sp>
      <p:grpSp>
        <p:nvGrpSpPr>
          <p:cNvPr id="29" name="Gruppieren 33">
            <a:extLst>
              <a:ext uri="{FF2B5EF4-FFF2-40B4-BE49-F238E27FC236}">
                <a16:creationId xmlns:a16="http://schemas.microsoft.com/office/drawing/2014/main" id="{DFA6074F-830D-4828-A18F-746EA49BC658}"/>
              </a:ext>
            </a:extLst>
          </p:cNvPr>
          <p:cNvGrpSpPr/>
          <p:nvPr userDrawn="1"/>
        </p:nvGrpSpPr>
        <p:grpSpPr>
          <a:xfrm>
            <a:off x="-572229" y="2492897"/>
            <a:ext cx="204332" cy="532624"/>
            <a:chOff x="12883230" y="3752058"/>
            <a:chExt cx="166020" cy="629938"/>
          </a:xfrm>
        </p:grpSpPr>
        <p:cxnSp>
          <p:nvCxnSpPr>
            <p:cNvPr id="31" name="Gerade Verbindung 34">
              <a:extLst>
                <a:ext uri="{FF2B5EF4-FFF2-40B4-BE49-F238E27FC236}">
                  <a16:creationId xmlns:a16="http://schemas.microsoft.com/office/drawing/2014/main" id="{B315D420-70FF-477D-B7AC-544CE4B66DAA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5">
              <a:extLst>
                <a:ext uri="{FF2B5EF4-FFF2-40B4-BE49-F238E27FC236}">
                  <a16:creationId xmlns:a16="http://schemas.microsoft.com/office/drawing/2014/main" id="{525C67A9-DFCB-40B5-A203-04D9D3DB98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6">
            <a:extLst>
              <a:ext uri="{FF2B5EF4-FFF2-40B4-BE49-F238E27FC236}">
                <a16:creationId xmlns:a16="http://schemas.microsoft.com/office/drawing/2014/main" id="{F6A892CE-1C0E-4954-839F-65605AD0DE70}"/>
              </a:ext>
            </a:extLst>
          </p:cNvPr>
          <p:cNvSpPr txBox="1"/>
          <p:nvPr userDrawn="1"/>
        </p:nvSpPr>
        <p:spPr>
          <a:xfrm>
            <a:off x="-2126456" y="2599457"/>
            <a:ext cx="15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  <p:grpSp>
        <p:nvGrpSpPr>
          <p:cNvPr id="37" name="Gruppieren 33">
            <a:extLst>
              <a:ext uri="{FF2B5EF4-FFF2-40B4-BE49-F238E27FC236}">
                <a16:creationId xmlns:a16="http://schemas.microsoft.com/office/drawing/2014/main" id="{A358AE76-B645-4853-901F-ED5FE8209C6C}"/>
              </a:ext>
            </a:extLst>
          </p:cNvPr>
          <p:cNvGrpSpPr/>
          <p:nvPr userDrawn="1"/>
        </p:nvGrpSpPr>
        <p:grpSpPr>
          <a:xfrm>
            <a:off x="-572229" y="3068961"/>
            <a:ext cx="204332" cy="532624"/>
            <a:chOff x="12883230" y="3752058"/>
            <a:chExt cx="166020" cy="629938"/>
          </a:xfrm>
        </p:grpSpPr>
        <p:cxnSp>
          <p:nvCxnSpPr>
            <p:cNvPr id="38" name="Gerade Verbindung 34">
              <a:extLst>
                <a:ext uri="{FF2B5EF4-FFF2-40B4-BE49-F238E27FC236}">
                  <a16:creationId xmlns:a16="http://schemas.microsoft.com/office/drawing/2014/main" id="{CF51EED6-5896-45FB-AFC6-FB4ED74F6FF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C47D2D81-EE15-47A3-9AB2-21EA76E6A1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6">
            <a:extLst>
              <a:ext uri="{FF2B5EF4-FFF2-40B4-BE49-F238E27FC236}">
                <a16:creationId xmlns:a16="http://schemas.microsoft.com/office/drawing/2014/main" id="{18D46866-D3B0-40CA-9796-51F5F9715E05}"/>
              </a:ext>
            </a:extLst>
          </p:cNvPr>
          <p:cNvSpPr txBox="1"/>
          <p:nvPr userDrawn="1"/>
        </p:nvSpPr>
        <p:spPr>
          <a:xfrm>
            <a:off x="-2126456" y="3175521"/>
            <a:ext cx="15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flag is placed at the edge of the slide and is fixed in its size.</a:t>
            </a:r>
          </a:p>
        </p:txBody>
      </p:sp>
    </p:spTree>
    <p:extLst>
      <p:ext uri="{BB962C8B-B14F-4D97-AF65-F5344CB8AC3E}">
        <p14:creationId xmlns:p14="http://schemas.microsoft.com/office/powerpoint/2010/main" val="96984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">
          <p15:clr>
            <a:srgbClr val="FBAE40"/>
          </p15:clr>
        </p15:guide>
        <p15:guide id="2" orient="horz" pos="689">
          <p15:clr>
            <a:srgbClr val="FBAE40"/>
          </p15:clr>
        </p15:guide>
        <p15:guide id="3" orient="horz" pos="3748">
          <p15:clr>
            <a:srgbClr val="FBAE40"/>
          </p15:clr>
        </p15:guide>
        <p15:guide id="4" pos="3207">
          <p15:clr>
            <a:srgbClr val="FBAE40"/>
          </p15:clr>
        </p15:guide>
        <p15:guide id="6" orient="horz" pos="1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335383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1336317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57882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0BA7C9-C771-0B48-8678-204F5156E933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6171843" y="1677600"/>
            <a:ext cx="5649743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45C0098-DDF7-1246-B64D-13E01F2055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6" y="1677600"/>
            <a:ext cx="5645151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8773B3C-FAFE-EF4D-BF7E-5862BFBA7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3" y="432000"/>
            <a:ext cx="10127321" cy="842400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E8A35-BC31-4E91-A6A7-6540621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9" name="Gruppieren 23">
            <a:extLst>
              <a:ext uri="{FF2B5EF4-FFF2-40B4-BE49-F238E27FC236}">
                <a16:creationId xmlns:a16="http://schemas.microsoft.com/office/drawing/2014/main" id="{47B06264-D049-4FC2-8FB3-C2930B0B3F12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24">
              <a:extLst>
                <a:ext uri="{FF2B5EF4-FFF2-40B4-BE49-F238E27FC236}">
                  <a16:creationId xmlns:a16="http://schemas.microsoft.com/office/drawing/2014/main" id="{BDA043D8-F5F5-4AAD-9288-331330FFAE3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5">
              <a:extLst>
                <a:ext uri="{FF2B5EF4-FFF2-40B4-BE49-F238E27FC236}">
                  <a16:creationId xmlns:a16="http://schemas.microsoft.com/office/drawing/2014/main" id="{F89F7F60-749A-4069-A044-D2CE8F10503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26">
            <a:extLst>
              <a:ext uri="{FF2B5EF4-FFF2-40B4-BE49-F238E27FC236}">
                <a16:creationId xmlns:a16="http://schemas.microsoft.com/office/drawing/2014/main" id="{A47C8A02-AAD5-4F84-9D6C-B7E141FC0937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27">
              <a:extLst>
                <a:ext uri="{FF2B5EF4-FFF2-40B4-BE49-F238E27FC236}">
                  <a16:creationId xmlns:a16="http://schemas.microsoft.com/office/drawing/2014/main" id="{2D2A2836-29C2-4E26-B657-D1A5BDC93A7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3425B236-D2DB-44F0-AEC3-3901EA8916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29">
            <a:extLst>
              <a:ext uri="{FF2B5EF4-FFF2-40B4-BE49-F238E27FC236}">
                <a16:creationId xmlns:a16="http://schemas.microsoft.com/office/drawing/2014/main" id="{83F8C03A-92E4-480D-BEEB-A30F2AB8B42B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21" name="Textfeld 30">
            <a:extLst>
              <a:ext uri="{FF2B5EF4-FFF2-40B4-BE49-F238E27FC236}">
                <a16:creationId xmlns:a16="http://schemas.microsoft.com/office/drawing/2014/main" id="{EB4BCC8E-7810-4B8B-85A5-11A594EA694B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1279051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pos="3084">
          <p15:clr>
            <a:srgbClr val="FBAE40"/>
          </p15:clr>
        </p15:guide>
        <p15:guide id="5" pos="3156">
          <p15:clr>
            <a:srgbClr val="FBAE40"/>
          </p15:clr>
        </p15:guide>
        <p15:guide id="6" pos="6055">
          <p15:clr>
            <a:srgbClr val="FBAE40"/>
          </p15:clr>
        </p15:guide>
        <p15:guide id="7" orient="horz" pos="270">
          <p15:clr>
            <a:srgbClr val="FBAE40"/>
          </p15:clr>
        </p15:guide>
        <p15:guide id="8" orient="horz" pos="922">
          <p15:clr>
            <a:srgbClr val="FBAE40"/>
          </p15:clr>
        </p15:guide>
        <p15:guide id="9" orient="horz" pos="1061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0BA7C9-C771-0B48-8678-204F5156E933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6171843" y="1674000"/>
            <a:ext cx="5649742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45C0098-DDF7-1246-B64D-13E01F2055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4000"/>
            <a:ext cx="564515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7" name="Subtitle Placeholder 2">
            <a:extLst>
              <a:ext uri="{FF2B5EF4-FFF2-40B4-BE49-F238E27FC236}">
                <a16:creationId xmlns:a16="http://schemas.microsoft.com/office/drawing/2014/main" id="{ECBEA1D8-00A5-F34C-BED7-F2BFF9E41CC9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6171844" y="1461600"/>
            <a:ext cx="5652432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5" name="Subtitle Placeholder 1">
            <a:extLst>
              <a:ext uri="{FF2B5EF4-FFF2-40B4-BE49-F238E27FC236}">
                <a16:creationId xmlns:a16="http://schemas.microsoft.com/office/drawing/2014/main" id="{E34AC710-E472-854A-B137-4A0B914CC75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7" y="1461600"/>
            <a:ext cx="5647788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0" name="chapter_agenda">
            <a:extLst>
              <a:ext uri="{FF2B5EF4-FFF2-40B4-BE49-F238E27FC236}">
                <a16:creationId xmlns:a16="http://schemas.microsoft.com/office/drawing/2014/main" id="{9EB3BF31-2F31-AC4F-860F-E21F0A2B91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8560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grpSp>
        <p:nvGrpSpPr>
          <p:cNvPr id="9" name="Gruppieren 23">
            <a:extLst>
              <a:ext uri="{FF2B5EF4-FFF2-40B4-BE49-F238E27FC236}">
                <a16:creationId xmlns:a16="http://schemas.microsoft.com/office/drawing/2014/main" id="{47B06264-D049-4FC2-8FB3-C2930B0B3F12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24">
              <a:extLst>
                <a:ext uri="{FF2B5EF4-FFF2-40B4-BE49-F238E27FC236}">
                  <a16:creationId xmlns:a16="http://schemas.microsoft.com/office/drawing/2014/main" id="{BDA043D8-F5F5-4AAD-9288-331330FFAE3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5">
              <a:extLst>
                <a:ext uri="{FF2B5EF4-FFF2-40B4-BE49-F238E27FC236}">
                  <a16:creationId xmlns:a16="http://schemas.microsoft.com/office/drawing/2014/main" id="{F89F7F60-749A-4069-A044-D2CE8F10503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26">
            <a:extLst>
              <a:ext uri="{FF2B5EF4-FFF2-40B4-BE49-F238E27FC236}">
                <a16:creationId xmlns:a16="http://schemas.microsoft.com/office/drawing/2014/main" id="{A47C8A02-AAD5-4F84-9D6C-B7E141FC0937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27">
              <a:extLst>
                <a:ext uri="{FF2B5EF4-FFF2-40B4-BE49-F238E27FC236}">
                  <a16:creationId xmlns:a16="http://schemas.microsoft.com/office/drawing/2014/main" id="{2D2A2836-29C2-4E26-B657-D1A5BDC93A7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3425B236-D2DB-44F0-AEC3-3901EA8916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29">
            <a:extLst>
              <a:ext uri="{FF2B5EF4-FFF2-40B4-BE49-F238E27FC236}">
                <a16:creationId xmlns:a16="http://schemas.microsoft.com/office/drawing/2014/main" id="{83F8C03A-92E4-480D-BEEB-A30F2AB8B42B}"/>
              </a:ext>
            </a:extLst>
          </p:cNvPr>
          <p:cNvSpPr txBox="1"/>
          <p:nvPr userDrawn="1"/>
        </p:nvSpPr>
        <p:spPr>
          <a:xfrm>
            <a:off x="-2886335" y="1846728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21" name="Textfeld 30">
            <a:extLst>
              <a:ext uri="{FF2B5EF4-FFF2-40B4-BE49-F238E27FC236}">
                <a16:creationId xmlns:a16="http://schemas.microsoft.com/office/drawing/2014/main" id="{EB4BCC8E-7810-4B8B-85A5-11A594EA694B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6F4F6-D686-4764-A246-6C56AEFF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81EFC-068D-4D46-B982-D74C6C4E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1562252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632">
          <p15:clr>
            <a:srgbClr val="FBAE40"/>
          </p15:clr>
        </p15:guide>
        <p15:guide id="4" pos="3799">
          <p15:clr>
            <a:srgbClr val="FBAE40"/>
          </p15:clr>
        </p15:guide>
        <p15:guide id="5" pos="3887">
          <p15:clr>
            <a:srgbClr val="FBAE40"/>
          </p15:clr>
        </p15:guide>
        <p15:guide id="6" pos="7447">
          <p15:clr>
            <a:srgbClr val="FBAE40"/>
          </p15:clr>
        </p15:guide>
        <p15:guide id="7" orient="horz" pos="270">
          <p15:clr>
            <a:srgbClr val="FBAE40"/>
          </p15:clr>
        </p15:guide>
        <p15:guide id="8" orient="horz" pos="913">
          <p15:clr>
            <a:srgbClr val="FBAE40"/>
          </p15:clr>
        </p15:guide>
        <p15:guide id="9" orient="horz" pos="1053">
          <p15:clr>
            <a:srgbClr val="FBAE40"/>
          </p15:clr>
        </p15:guide>
        <p15:guide id="10" orient="horz" pos="39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ttern" descr="Ein Bild, das Gebäude, Wabe, weiß, schwarz enthält.  Automatisch generierte Beschreibung">
            <a:extLst>
              <a:ext uri="{FF2B5EF4-FFF2-40B4-BE49-F238E27FC236}">
                <a16:creationId xmlns:a16="http://schemas.microsoft.com/office/drawing/2014/main" id="{AA3D2F2C-2005-4C4A-8DA6-A1988AF78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36427" t="30682" r="19252" b="40768"/>
          <a:stretch/>
        </p:blipFill>
        <p:spPr>
          <a:xfrm rot="10800000">
            <a:off x="0" y="0"/>
            <a:ext cx="12192000" cy="5949950"/>
          </a:xfrm>
          <a:prstGeom prst="rect">
            <a:avLst/>
          </a:prstGeom>
        </p:spPr>
      </p:pic>
      <p:sp>
        <p:nvSpPr>
          <p:cNvPr id="9" name="DataOnTitle">
            <a:extLst>
              <a:ext uri="{FF2B5EF4-FFF2-40B4-BE49-F238E27FC236}">
                <a16:creationId xmlns:a16="http://schemas.microsoft.com/office/drawing/2014/main" id="{399C22F7-C5B6-411F-AED7-E6BDFD1C7BE4}"/>
              </a:ext>
            </a:extLst>
          </p:cNvPr>
          <p:cNvSpPr txBox="1"/>
          <p:nvPr userDrawn="1"/>
        </p:nvSpPr>
        <p:spPr>
          <a:xfrm>
            <a:off x="-3" y="759600"/>
            <a:ext cx="6987600" cy="2862000"/>
          </a:xfrm>
          <a:prstGeom prst="rect">
            <a:avLst/>
          </a:prstGeom>
          <a:solidFill>
            <a:schemeClr val="tx2"/>
          </a:solidFill>
        </p:spPr>
        <p:txBody>
          <a:bodyPr wrap="square" lIns="514800" tIns="1908000" rIns="331200" rtlCol="0" anchor="t" anchorCtr="0">
            <a:noAutofit/>
          </a:bodyPr>
          <a:lstStyle/>
          <a:p>
            <a:pPr algn="l"/>
            <a:r>
              <a:rPr lang="en-US" sz="1600" b="0" i="0" u="none" noProof="1">
                <a:ln>
                  <a:noFill/>
                </a:ln>
                <a:solidFill>
                  <a:srgbClr val="F3D03E"/>
                </a:solidFill>
                <a:latin typeface="Arial" panose="020B0604020202020204" pitchFamily="34" charset="0"/>
              </a:rPr>
              <a:t>Board Meeting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425" y="1096786"/>
            <a:ext cx="5652015" cy="1540800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lnSpc>
                <a:spcPct val="90000"/>
              </a:lnSpc>
              <a:defRPr sz="360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1"/>
              <a:t>Add 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63EC-AD9D-49D1-BB72-BDF3530173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4677" y="759600"/>
            <a:ext cx="2862000" cy="2865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166686" indent="0">
              <a:buFontTx/>
              <a:buNone/>
              <a:defRPr/>
            </a:lvl2pPr>
            <a:lvl3pPr marL="333373" indent="0">
              <a:buFontTx/>
              <a:buNone/>
              <a:defRPr/>
            </a:lvl3pPr>
            <a:lvl4pPr marL="501250" indent="0">
              <a:buFontTx/>
              <a:buNone/>
              <a:defRPr/>
            </a:lvl4pPr>
            <a:lvl5pPr marL="667937" indent="0">
              <a:buFontTx/>
              <a:buNone/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4FCCB1-7043-467D-A867-C1498B616AF9}"/>
              </a:ext>
            </a:extLst>
          </p:cNvPr>
          <p:cNvSpPr>
            <a:spLocks noGrp="1"/>
          </p:cNvSpPr>
          <p:nvPr>
            <p:ph type="pic" sz="quarter" idx="1"/>
          </p:nvPr>
        </p:nvSpPr>
        <p:spPr>
          <a:xfrm>
            <a:off x="7232400" y="867600"/>
            <a:ext cx="2646000" cy="2649600"/>
          </a:xfrm>
          <a:noFill/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0" name="Textfeld 21">
            <a:extLst>
              <a:ext uri="{FF2B5EF4-FFF2-40B4-BE49-F238E27FC236}">
                <a16:creationId xmlns:a16="http://schemas.microsoft.com/office/drawing/2014/main" id="{176FD09D-6EB3-4E8A-8BA7-087A620F4951}"/>
              </a:ext>
            </a:extLst>
          </p:cNvPr>
          <p:cNvSpPr txBox="1"/>
          <p:nvPr userDrawn="1"/>
        </p:nvSpPr>
        <p:spPr>
          <a:xfrm>
            <a:off x="12865014" y="1954097"/>
            <a:ext cx="24744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white logo box is optional. Here, a key visual or a MAHLE Sub-Brand logo can be placed. If the white box is not needed, it should be deleted.</a:t>
            </a:r>
          </a:p>
        </p:txBody>
      </p:sp>
      <p:grpSp>
        <p:nvGrpSpPr>
          <p:cNvPr id="12" name="Gruppieren 22">
            <a:extLst>
              <a:ext uri="{FF2B5EF4-FFF2-40B4-BE49-F238E27FC236}">
                <a16:creationId xmlns:a16="http://schemas.microsoft.com/office/drawing/2014/main" id="{DEF5F858-AE48-4991-A4D2-FEB0607B028A}"/>
              </a:ext>
            </a:extLst>
          </p:cNvPr>
          <p:cNvGrpSpPr/>
          <p:nvPr userDrawn="1"/>
        </p:nvGrpSpPr>
        <p:grpSpPr>
          <a:xfrm rot="10800000">
            <a:off x="12561353" y="1957874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23">
              <a:extLst>
                <a:ext uri="{FF2B5EF4-FFF2-40B4-BE49-F238E27FC236}">
                  <a16:creationId xmlns:a16="http://schemas.microsoft.com/office/drawing/2014/main" id="{33F4B4B6-B7DE-44E2-9712-62F5150DA3D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C85CBB6F-0BA2-4818-93A1-CEBE781BF6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28">
            <a:extLst>
              <a:ext uri="{FF2B5EF4-FFF2-40B4-BE49-F238E27FC236}">
                <a16:creationId xmlns:a16="http://schemas.microsoft.com/office/drawing/2014/main" id="{8CDB3B0F-816A-439D-86F8-854544DBD73B}"/>
              </a:ext>
            </a:extLst>
          </p:cNvPr>
          <p:cNvSpPr txBox="1"/>
          <p:nvPr userDrawn="1"/>
        </p:nvSpPr>
        <p:spPr>
          <a:xfrm>
            <a:off x="-2394063" y="1227742"/>
            <a:ext cx="1695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Short titles that cover only one or up to two lines should be used. The title should be aligned left and never centered.</a:t>
            </a:r>
          </a:p>
        </p:txBody>
      </p:sp>
      <p:grpSp>
        <p:nvGrpSpPr>
          <p:cNvPr id="22" name="Gruppieren 33">
            <a:extLst>
              <a:ext uri="{FF2B5EF4-FFF2-40B4-BE49-F238E27FC236}">
                <a16:creationId xmlns:a16="http://schemas.microsoft.com/office/drawing/2014/main" id="{6FFAE7E5-926B-4C6A-A607-BC7D085B87EC}"/>
              </a:ext>
            </a:extLst>
          </p:cNvPr>
          <p:cNvGrpSpPr/>
          <p:nvPr userDrawn="1"/>
        </p:nvGrpSpPr>
        <p:grpSpPr>
          <a:xfrm>
            <a:off x="-572229" y="1297631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34">
              <a:extLst>
                <a:ext uri="{FF2B5EF4-FFF2-40B4-BE49-F238E27FC236}">
                  <a16:creationId xmlns:a16="http://schemas.microsoft.com/office/drawing/2014/main" id="{DCFB169F-DBF3-4EDF-88A2-444DAF5864A3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35">
              <a:extLst>
                <a:ext uri="{FF2B5EF4-FFF2-40B4-BE49-F238E27FC236}">
                  <a16:creationId xmlns:a16="http://schemas.microsoft.com/office/drawing/2014/main" id="{FF359F1A-9A2F-433A-A9F5-E633DAA4D7E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36">
            <a:extLst>
              <a:ext uri="{FF2B5EF4-FFF2-40B4-BE49-F238E27FC236}">
                <a16:creationId xmlns:a16="http://schemas.microsoft.com/office/drawing/2014/main" id="{43F5288D-A6D1-4967-B246-95F3FF6D2035}"/>
              </a:ext>
            </a:extLst>
          </p:cNvPr>
          <p:cNvSpPr txBox="1"/>
          <p:nvPr userDrawn="1"/>
        </p:nvSpPr>
        <p:spPr>
          <a:xfrm>
            <a:off x="12911988" y="6216349"/>
            <a:ext cx="26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26" name="Gruppieren 37">
            <a:extLst>
              <a:ext uri="{FF2B5EF4-FFF2-40B4-BE49-F238E27FC236}">
                <a16:creationId xmlns:a16="http://schemas.microsoft.com/office/drawing/2014/main" id="{ED152A56-05E0-4C69-9A10-E1DB83B86303}"/>
              </a:ext>
            </a:extLst>
          </p:cNvPr>
          <p:cNvGrpSpPr/>
          <p:nvPr userDrawn="1"/>
        </p:nvGrpSpPr>
        <p:grpSpPr>
          <a:xfrm rot="10800000">
            <a:off x="12561353" y="6187720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38">
              <a:extLst>
                <a:ext uri="{FF2B5EF4-FFF2-40B4-BE49-F238E27FC236}">
                  <a16:creationId xmlns:a16="http://schemas.microsoft.com/office/drawing/2014/main" id="{3B1F3DB9-6B0D-49C4-B294-DA7AAB4E84C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9">
              <a:extLst>
                <a:ext uri="{FF2B5EF4-FFF2-40B4-BE49-F238E27FC236}">
                  <a16:creationId xmlns:a16="http://schemas.microsoft.com/office/drawing/2014/main" id="{4BFB8D15-C291-4D35-AFBF-DFB2111AD9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fik 30" descr="Ein Bild, das Zeichnung enthält.  Automatisch generierte Beschreibung" hidden="1">
            <a:extLst>
              <a:ext uri="{FF2B5EF4-FFF2-40B4-BE49-F238E27FC236}">
                <a16:creationId xmlns:a16="http://schemas.microsoft.com/office/drawing/2014/main" id="{F2608C09-AAB0-4AD3-9E66-CC915170DA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6" y="3092092"/>
            <a:ext cx="117652" cy="171319"/>
          </a:xfrm>
          <a:prstGeom prst="rect">
            <a:avLst/>
          </a:prstGeom>
        </p:spPr>
      </p:pic>
      <p:pic>
        <p:nvPicPr>
          <p:cNvPr id="29" name="Logo">
            <a:extLst>
              <a:ext uri="{FF2B5EF4-FFF2-40B4-BE49-F238E27FC236}">
                <a16:creationId xmlns:a16="http://schemas.microsoft.com/office/drawing/2014/main" id="{EB86D5BC-CA32-4C70-908B-CEEA8C0D3D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34" name="Logo_Motorsport">
            <a:extLst>
              <a:ext uri="{FF2B5EF4-FFF2-40B4-BE49-F238E27FC236}">
                <a16:creationId xmlns:a16="http://schemas.microsoft.com/office/drawing/2014/main" id="{4397309C-DF2F-42A3-94BC-10915F6DDBC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35" name="Logo_Powertrain">
            <a:extLst>
              <a:ext uri="{FF2B5EF4-FFF2-40B4-BE49-F238E27FC236}">
                <a16:creationId xmlns:a16="http://schemas.microsoft.com/office/drawing/2014/main" id="{99365EF5-F914-40B5-8350-6F38BF010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2AFD68-8FD0-4167-A22F-1A3794822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800" y="2379600"/>
            <a:ext cx="5652000" cy="2592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  <a:endParaRPr lang="en-US" dirty="0"/>
          </a:p>
        </p:txBody>
      </p:sp>
      <p:grpSp>
        <p:nvGrpSpPr>
          <p:cNvPr id="37" name="Gruppieren 33">
            <a:extLst>
              <a:ext uri="{FF2B5EF4-FFF2-40B4-BE49-F238E27FC236}">
                <a16:creationId xmlns:a16="http://schemas.microsoft.com/office/drawing/2014/main" id="{261A00F2-8D7C-4C8A-B67B-3A89B09EFDD5}"/>
              </a:ext>
            </a:extLst>
          </p:cNvPr>
          <p:cNvGrpSpPr/>
          <p:nvPr userDrawn="1"/>
        </p:nvGrpSpPr>
        <p:grpSpPr>
          <a:xfrm>
            <a:off x="-572229" y="3068961"/>
            <a:ext cx="204332" cy="532624"/>
            <a:chOff x="12883230" y="3752058"/>
            <a:chExt cx="166020" cy="629938"/>
          </a:xfrm>
        </p:grpSpPr>
        <p:cxnSp>
          <p:nvCxnSpPr>
            <p:cNvPr id="38" name="Gerade Verbindung 34">
              <a:extLst>
                <a:ext uri="{FF2B5EF4-FFF2-40B4-BE49-F238E27FC236}">
                  <a16:creationId xmlns:a16="http://schemas.microsoft.com/office/drawing/2014/main" id="{8F4863CC-2030-4222-BE65-21018F89E0C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DF75C7C0-E9FF-40CB-8298-D8B28F4E0FF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6">
            <a:extLst>
              <a:ext uri="{FF2B5EF4-FFF2-40B4-BE49-F238E27FC236}">
                <a16:creationId xmlns:a16="http://schemas.microsoft.com/office/drawing/2014/main" id="{1177F815-8EE9-425A-919D-A9CADB5746BA}"/>
              </a:ext>
            </a:extLst>
          </p:cNvPr>
          <p:cNvSpPr txBox="1"/>
          <p:nvPr userDrawn="1"/>
        </p:nvSpPr>
        <p:spPr>
          <a:xfrm>
            <a:off x="-2126456" y="3175521"/>
            <a:ext cx="15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flag is placed at the edge of the slide and is fixed in its size.</a:t>
            </a:r>
          </a:p>
        </p:txBody>
      </p:sp>
      <p:grpSp>
        <p:nvGrpSpPr>
          <p:cNvPr id="41" name="Gruppieren 33">
            <a:extLst>
              <a:ext uri="{FF2B5EF4-FFF2-40B4-BE49-F238E27FC236}">
                <a16:creationId xmlns:a16="http://schemas.microsoft.com/office/drawing/2014/main" id="{3E0A60E6-D653-4E76-B581-36A56CBB5F08}"/>
              </a:ext>
            </a:extLst>
          </p:cNvPr>
          <p:cNvGrpSpPr/>
          <p:nvPr userDrawn="1"/>
        </p:nvGrpSpPr>
        <p:grpSpPr>
          <a:xfrm>
            <a:off x="-572229" y="2492897"/>
            <a:ext cx="204332" cy="532624"/>
            <a:chOff x="12883230" y="3752058"/>
            <a:chExt cx="166020" cy="629938"/>
          </a:xfrm>
        </p:grpSpPr>
        <p:cxnSp>
          <p:nvCxnSpPr>
            <p:cNvPr id="42" name="Gerade Verbindung 34">
              <a:extLst>
                <a:ext uri="{FF2B5EF4-FFF2-40B4-BE49-F238E27FC236}">
                  <a16:creationId xmlns:a16="http://schemas.microsoft.com/office/drawing/2014/main" id="{95F73917-4AE9-4699-A208-26E8FEA629FF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35">
              <a:extLst>
                <a:ext uri="{FF2B5EF4-FFF2-40B4-BE49-F238E27FC236}">
                  <a16:creationId xmlns:a16="http://schemas.microsoft.com/office/drawing/2014/main" id="{FD9DF246-2589-4737-A7FA-E293C1DEB2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feld 36">
            <a:extLst>
              <a:ext uri="{FF2B5EF4-FFF2-40B4-BE49-F238E27FC236}">
                <a16:creationId xmlns:a16="http://schemas.microsoft.com/office/drawing/2014/main" id="{6FF99542-E337-4F84-BB16-D8F8B7A446DF}"/>
              </a:ext>
            </a:extLst>
          </p:cNvPr>
          <p:cNvSpPr txBox="1"/>
          <p:nvPr userDrawn="1"/>
        </p:nvSpPr>
        <p:spPr>
          <a:xfrm>
            <a:off x="-2126456" y="2599457"/>
            <a:ext cx="15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137168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">
          <p15:clr>
            <a:srgbClr val="FBAE40"/>
          </p15:clr>
        </p15:guide>
        <p15:guide id="2" orient="horz" pos="689">
          <p15:clr>
            <a:srgbClr val="FBAE40"/>
          </p15:clr>
        </p15:guide>
        <p15:guide id="3" orient="horz" pos="1378">
          <p15:clr>
            <a:srgbClr val="FBAE40"/>
          </p15:clr>
        </p15:guide>
        <p15:guide id="4" pos="6225">
          <p15:clr>
            <a:srgbClr val="FBAE40"/>
          </p15:clr>
        </p15:guide>
        <p15:guide id="5" pos="4556">
          <p15:clr>
            <a:srgbClr val="FBAE40"/>
          </p15:clr>
        </p15:guide>
        <p15:guide id="6" orient="horz" pos="541">
          <p15:clr>
            <a:srgbClr val="FBAE40"/>
          </p15:clr>
        </p15:guide>
        <p15:guide id="7" orient="horz" pos="2224">
          <p15:clr>
            <a:srgbClr val="FBAE40"/>
          </p15:clr>
        </p15:guide>
        <p15:guide id="8" pos="3887">
          <p15:clr>
            <a:srgbClr val="FBAE40"/>
          </p15:clr>
        </p15:guide>
        <p15:guide id="9" orient="horz" pos="37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00" y="1674000"/>
            <a:ext cx="856080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4"/>
            <a:endParaRPr lang="en-US" noProof="1"/>
          </a:p>
        </p:txBody>
      </p:sp>
      <p:sp>
        <p:nvSpPr>
          <p:cNvPr id="10" name="Subtitle Placeholder 1">
            <a:extLst>
              <a:ext uri="{FF2B5EF4-FFF2-40B4-BE49-F238E27FC236}">
                <a16:creationId xmlns:a16="http://schemas.microsoft.com/office/drawing/2014/main" id="{C517F970-695C-F24A-95AB-99292270A5D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000" y="1461600"/>
            <a:ext cx="8560800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432000"/>
            <a:ext cx="8560800" cy="842400"/>
          </a:xfrm>
        </p:spPr>
        <p:txBody>
          <a:bodyPr tIns="0"/>
          <a:lstStyle/>
          <a:p>
            <a:endParaRPr lang="en-US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C8EA6-57BA-4DBB-9476-A7D5FEE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GB" smtClean="0"/>
              <a:pPr>
                <a:defRPr/>
              </a:pPr>
              <a:t>‹#›</a:t>
            </a:fld>
            <a:endParaRPr lang="en-GB" b="0" dirty="0"/>
          </a:p>
        </p:txBody>
      </p:sp>
      <p:grpSp>
        <p:nvGrpSpPr>
          <p:cNvPr id="18" name="Gruppieren 33">
            <a:extLst>
              <a:ext uri="{FF2B5EF4-FFF2-40B4-BE49-F238E27FC236}">
                <a16:creationId xmlns:a16="http://schemas.microsoft.com/office/drawing/2014/main" id="{F0DFE759-C0FF-4DC0-8661-1A2E13E18003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19" name="Gerade Verbindung 34">
              <a:extLst>
                <a:ext uri="{FF2B5EF4-FFF2-40B4-BE49-F238E27FC236}">
                  <a16:creationId xmlns:a16="http://schemas.microsoft.com/office/drawing/2014/main" id="{9ACEB6E4-6AEE-4314-BAAE-227FE7C03680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5">
              <a:extLst>
                <a:ext uri="{FF2B5EF4-FFF2-40B4-BE49-F238E27FC236}">
                  <a16:creationId xmlns:a16="http://schemas.microsoft.com/office/drawing/2014/main" id="{00ABD3CD-03E6-458C-ABAD-2B93B7BC86A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36">
            <a:extLst>
              <a:ext uri="{FF2B5EF4-FFF2-40B4-BE49-F238E27FC236}">
                <a16:creationId xmlns:a16="http://schemas.microsoft.com/office/drawing/2014/main" id="{A57EDE86-61E0-4087-B478-006688A07E60}"/>
              </a:ext>
            </a:extLst>
          </p:cNvPr>
          <p:cNvSpPr txBox="1"/>
          <p:nvPr userDrawn="1"/>
        </p:nvSpPr>
        <p:spPr>
          <a:xfrm>
            <a:off x="-2126456" y="6343873"/>
            <a:ext cx="15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124520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6627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13">
          <p15:clr>
            <a:srgbClr val="FBAE40"/>
          </p15:clr>
        </p15:guide>
        <p15:guide id="6" orient="horz" pos="1054">
          <p15:clr>
            <a:srgbClr val="FBAE40"/>
          </p15:clr>
        </p15:guide>
        <p15:guide id="7" orient="horz" pos="39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big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06F04A-53DB-9D4F-A803-46BAD874F815}"/>
              </a:ext>
            </a:extLst>
          </p:cNvPr>
          <p:cNvSpPr>
            <a:spLocks noGrp="1"/>
          </p:cNvSpPr>
          <p:nvPr>
            <p:ph sz="quarter" idx="5"/>
          </p:nvPr>
        </p:nvSpPr>
        <p:spPr>
          <a:xfrm>
            <a:off x="0" y="1533526"/>
            <a:ext cx="12192000" cy="4703764"/>
          </a:xfrm>
          <a:noFill/>
          <a:ln>
            <a:noFill/>
          </a:ln>
        </p:spPr>
        <p:txBody>
          <a:bodyPr lIns="0" tIns="144000" rIns="91440" bIns="45720"/>
          <a:lstStyle>
            <a:lvl1pPr marL="0" indent="0">
              <a:lnSpc>
                <a:spcPct val="120000"/>
              </a:lnSpc>
              <a:buNone/>
              <a:defRPr sz="100" spc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  <a:lvl2pPr marL="16668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 marL="333373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 marL="501251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 marL="66793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24D27-82BE-496B-9D3F-D3B7A8300243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167439" y="432000"/>
            <a:ext cx="5653087" cy="842400"/>
          </a:xfrm>
        </p:spPr>
        <p:txBody>
          <a:bodyPr lIns="0" tIns="0" rIns="91440" bIns="45720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400" spc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  <a:endParaRPr lang="de-DE"/>
          </a:p>
        </p:txBody>
      </p:sp>
      <p:sp>
        <p:nvSpPr>
          <p:cNvPr id="7" name="Textfeld 27">
            <a:extLst>
              <a:ext uri="{FF2B5EF4-FFF2-40B4-BE49-F238E27FC236}">
                <a16:creationId xmlns:a16="http://schemas.microsoft.com/office/drawing/2014/main" id="{59504BAB-A465-4286-9A4A-5A887D95C2B6}"/>
              </a:ext>
            </a:extLst>
          </p:cNvPr>
          <p:cNvSpPr txBox="1"/>
          <p:nvPr userDrawn="1"/>
        </p:nvSpPr>
        <p:spPr>
          <a:xfrm>
            <a:off x="12910765" y="3651394"/>
            <a:ext cx="2026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Pictures, infographics or graphs may be placed into this box.</a:t>
            </a:r>
          </a:p>
        </p:txBody>
      </p:sp>
      <p:grpSp>
        <p:nvGrpSpPr>
          <p:cNvPr id="9" name="Gruppieren 28">
            <a:extLst>
              <a:ext uri="{FF2B5EF4-FFF2-40B4-BE49-F238E27FC236}">
                <a16:creationId xmlns:a16="http://schemas.microsoft.com/office/drawing/2014/main" id="{1DA967A1-F388-4FFD-8728-47E97955C6B7}"/>
              </a:ext>
            </a:extLst>
          </p:cNvPr>
          <p:cNvGrpSpPr/>
          <p:nvPr userDrawn="1"/>
        </p:nvGrpSpPr>
        <p:grpSpPr>
          <a:xfrm rot="10800000">
            <a:off x="12559897" y="3499594"/>
            <a:ext cx="204332" cy="532624"/>
            <a:chOff x="12883230" y="3752058"/>
            <a:chExt cx="166020" cy="629938"/>
          </a:xfrm>
        </p:grpSpPr>
        <p:cxnSp>
          <p:nvCxnSpPr>
            <p:cNvPr id="10" name="Gerade Verbindung 29">
              <a:extLst>
                <a:ext uri="{FF2B5EF4-FFF2-40B4-BE49-F238E27FC236}">
                  <a16:creationId xmlns:a16="http://schemas.microsoft.com/office/drawing/2014/main" id="{F080CB68-24D0-45FD-B52A-CE5D259FFEB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30">
              <a:extLst>
                <a:ext uri="{FF2B5EF4-FFF2-40B4-BE49-F238E27FC236}">
                  <a16:creationId xmlns:a16="http://schemas.microsoft.com/office/drawing/2014/main" id="{F1ED5CB1-A5FC-4CD1-A315-8E8855313E9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034BF7-94A1-4E0C-9DAA-8F8BD2D8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1" y="432000"/>
            <a:ext cx="5644800" cy="8424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DBB43-C126-414E-B09A-E843BAC8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12" name="Gruppieren 36">
            <a:extLst>
              <a:ext uri="{FF2B5EF4-FFF2-40B4-BE49-F238E27FC236}">
                <a16:creationId xmlns:a16="http://schemas.microsoft.com/office/drawing/2014/main" id="{11D70283-297E-44F2-8647-7E51F56981E0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37">
              <a:extLst>
                <a:ext uri="{FF2B5EF4-FFF2-40B4-BE49-F238E27FC236}">
                  <a16:creationId xmlns:a16="http://schemas.microsoft.com/office/drawing/2014/main" id="{200679F1-CF6F-49BB-BF8D-C319F5E306C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38">
              <a:extLst>
                <a:ext uri="{FF2B5EF4-FFF2-40B4-BE49-F238E27FC236}">
                  <a16:creationId xmlns:a16="http://schemas.microsoft.com/office/drawing/2014/main" id="{54B3A03D-99A9-454C-A0CE-AFEB432431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43">
            <a:extLst>
              <a:ext uri="{FF2B5EF4-FFF2-40B4-BE49-F238E27FC236}">
                <a16:creationId xmlns:a16="http://schemas.microsoft.com/office/drawing/2014/main" id="{9156EB9F-2E89-44DA-B256-26C3520F4D26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grpSp>
        <p:nvGrpSpPr>
          <p:cNvPr id="16" name="Gruppieren 33">
            <a:extLst>
              <a:ext uri="{FF2B5EF4-FFF2-40B4-BE49-F238E27FC236}">
                <a16:creationId xmlns:a16="http://schemas.microsoft.com/office/drawing/2014/main" id="{83A54780-9881-4D65-8FF6-E69A0228C2D1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17" name="Gerade Verbindung 34">
              <a:extLst>
                <a:ext uri="{FF2B5EF4-FFF2-40B4-BE49-F238E27FC236}">
                  <a16:creationId xmlns:a16="http://schemas.microsoft.com/office/drawing/2014/main" id="{C151B104-B18B-4D5C-A6D0-45C11B10ED8B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35">
              <a:extLst>
                <a:ext uri="{FF2B5EF4-FFF2-40B4-BE49-F238E27FC236}">
                  <a16:creationId xmlns:a16="http://schemas.microsoft.com/office/drawing/2014/main" id="{5CB543D8-90A8-421E-839D-3E5A663F664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36">
            <a:extLst>
              <a:ext uri="{FF2B5EF4-FFF2-40B4-BE49-F238E27FC236}">
                <a16:creationId xmlns:a16="http://schemas.microsoft.com/office/drawing/2014/main" id="{01B15660-61E0-4B19-80C5-0A2354A1CE93}"/>
              </a:ext>
            </a:extLst>
          </p:cNvPr>
          <p:cNvSpPr txBox="1"/>
          <p:nvPr userDrawn="1"/>
        </p:nvSpPr>
        <p:spPr>
          <a:xfrm>
            <a:off x="-2126456" y="6343873"/>
            <a:ext cx="155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3949427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>
          <p15:clr>
            <a:srgbClr val="FBAE40"/>
          </p15:clr>
        </p15:guide>
        <p15:guide id="3" pos="7447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66">
          <p15:clr>
            <a:srgbClr val="FBAE40"/>
          </p15:clr>
        </p15:guide>
        <p15:guide id="7" orient="horz" pos="3940">
          <p15:clr>
            <a:srgbClr val="FBAE40"/>
          </p15:clr>
        </p15:guide>
        <p15:guide id="8" orient="horz" pos="803">
          <p15:clr>
            <a:srgbClr val="FBAE40"/>
          </p15:clr>
        </p15:guide>
        <p15:guide id="9" pos="3887">
          <p15:clr>
            <a:srgbClr val="FBAE40"/>
          </p15:clr>
        </p15:guide>
        <p15:guide id="10" pos="3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ttern">
            <a:extLst>
              <a:ext uri="{FF2B5EF4-FFF2-40B4-BE49-F238E27FC236}">
                <a16:creationId xmlns:a16="http://schemas.microsoft.com/office/drawing/2014/main" id="{145A3768-1E36-AC46-BC6D-FD9EB63D0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36427" t="30681" r="19252" b="40768"/>
          <a:stretch/>
        </p:blipFill>
        <p:spPr>
          <a:xfrm rot="10800000">
            <a:off x="0" y="0"/>
            <a:ext cx="12192000" cy="5949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2EEBB5-F977-4D05-B97A-CCB7A9874D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" y="3689571"/>
            <a:ext cx="8937625" cy="1777646"/>
          </a:xfrm>
          <a:prstGeom prst="rect">
            <a:avLst/>
          </a:prstGeom>
          <a:solidFill>
            <a:schemeClr val="tx2"/>
          </a:solidFill>
        </p:spPr>
        <p:txBody>
          <a:bodyPr lIns="514800" tIns="0" rIns="9000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closing salutation</a:t>
            </a:r>
          </a:p>
        </p:txBody>
      </p:sp>
      <p:sp>
        <p:nvSpPr>
          <p:cNvPr id="5" name="Textfeld 9">
            <a:extLst>
              <a:ext uri="{FF2B5EF4-FFF2-40B4-BE49-F238E27FC236}">
                <a16:creationId xmlns:a16="http://schemas.microsoft.com/office/drawing/2014/main" id="{1E4704C1-9B42-416B-949F-63F056A6C613}"/>
              </a:ext>
            </a:extLst>
          </p:cNvPr>
          <p:cNvSpPr txBox="1"/>
          <p:nvPr userDrawn="1"/>
        </p:nvSpPr>
        <p:spPr>
          <a:xfrm>
            <a:off x="12911988" y="6216349"/>
            <a:ext cx="26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7" name="Gruppieren 10">
            <a:extLst>
              <a:ext uri="{FF2B5EF4-FFF2-40B4-BE49-F238E27FC236}">
                <a16:creationId xmlns:a16="http://schemas.microsoft.com/office/drawing/2014/main" id="{7A77D73F-A3A4-4395-8E7B-8530D67EB562}"/>
              </a:ext>
            </a:extLst>
          </p:cNvPr>
          <p:cNvGrpSpPr/>
          <p:nvPr userDrawn="1"/>
        </p:nvGrpSpPr>
        <p:grpSpPr>
          <a:xfrm rot="10800000">
            <a:off x="12561353" y="6187720"/>
            <a:ext cx="204332" cy="532624"/>
            <a:chOff x="12883230" y="3752058"/>
            <a:chExt cx="166020" cy="629938"/>
          </a:xfrm>
        </p:grpSpPr>
        <p:cxnSp>
          <p:nvCxnSpPr>
            <p:cNvPr id="9" name="Gerade Verbindung 11">
              <a:extLst>
                <a:ext uri="{FF2B5EF4-FFF2-40B4-BE49-F238E27FC236}">
                  <a16:creationId xmlns:a16="http://schemas.microsoft.com/office/drawing/2014/main" id="{DE9E4BBC-1CA4-45E8-AE39-0FA16D03C3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2">
              <a:extLst>
                <a:ext uri="{FF2B5EF4-FFF2-40B4-BE49-F238E27FC236}">
                  <a16:creationId xmlns:a16="http://schemas.microsoft.com/office/drawing/2014/main" id="{724F7FF3-C526-4376-A084-F36DDD474F7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Logo">
            <a:extLst>
              <a:ext uri="{FF2B5EF4-FFF2-40B4-BE49-F238E27FC236}">
                <a16:creationId xmlns:a16="http://schemas.microsoft.com/office/drawing/2014/main" id="{AE131001-7278-4776-BF1A-B45464BFA2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00" y="6238800"/>
            <a:ext cx="1893600" cy="414000"/>
          </a:xfrm>
          <a:prstGeom prst="rect">
            <a:avLst/>
          </a:prstGeom>
        </p:spPr>
      </p:pic>
      <p:pic>
        <p:nvPicPr>
          <p:cNvPr id="16" name="Logo_Motorsport">
            <a:extLst>
              <a:ext uri="{FF2B5EF4-FFF2-40B4-BE49-F238E27FC236}">
                <a16:creationId xmlns:a16="http://schemas.microsoft.com/office/drawing/2014/main" id="{297FECE0-0B58-47A8-AD4A-B81F47CD72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83200"/>
          </a:xfrm>
          <a:prstGeom prst="rect">
            <a:avLst/>
          </a:prstGeom>
        </p:spPr>
      </p:pic>
      <p:pic>
        <p:nvPicPr>
          <p:cNvPr id="17" name="Logo_Powertrain">
            <a:extLst>
              <a:ext uri="{FF2B5EF4-FFF2-40B4-BE49-F238E27FC236}">
                <a16:creationId xmlns:a16="http://schemas.microsoft.com/office/drawing/2014/main" id="{F1350717-59BD-41A9-8217-53FBDA402B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0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">
          <p15:clr>
            <a:srgbClr val="FBAE40"/>
          </p15:clr>
        </p15:guide>
        <p15:guide id="2" orient="horz" pos="3748">
          <p15:clr>
            <a:srgbClr val="FBAE40"/>
          </p15:clr>
        </p15:guide>
        <p15:guide id="3" orient="horz" pos="2320">
          <p15:clr>
            <a:srgbClr val="FBAE40"/>
          </p15:clr>
        </p15:guide>
        <p15:guide id="4" pos="5636">
          <p15:clr>
            <a:srgbClr val="FBAE40"/>
          </p15:clr>
        </p15:guide>
        <p15:guide id="5" orient="horz" pos="345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103768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303980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3846668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imple content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7600"/>
            <a:ext cx="10126947" cy="45576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0"/>
            <a:ext cx="10128011" cy="842400"/>
          </a:xfrm>
        </p:spPr>
        <p:txBody>
          <a:bodyPr tIns="0" bIns="0"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E0A-1726-4B1E-9C44-3432380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7" name="Gruppieren 41">
            <a:extLst>
              <a:ext uri="{FF2B5EF4-FFF2-40B4-BE49-F238E27FC236}">
                <a16:creationId xmlns:a16="http://schemas.microsoft.com/office/drawing/2014/main" id="{7A6BF248-3E80-4861-B037-5A3373A6BB4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28B21CE8-515A-4D41-B2F6-D629ED8B98F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3">
              <a:extLst>
                <a:ext uri="{FF2B5EF4-FFF2-40B4-BE49-F238E27FC236}">
                  <a16:creationId xmlns:a16="http://schemas.microsoft.com/office/drawing/2014/main" id="{555EAB9B-C5B7-4C63-BFF9-B48216D92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4" y="1846728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grpSp>
        <p:nvGrpSpPr>
          <p:cNvPr id="14" name="Gruppieren 45">
            <a:extLst>
              <a:ext uri="{FF2B5EF4-FFF2-40B4-BE49-F238E27FC236}">
                <a16:creationId xmlns:a16="http://schemas.microsoft.com/office/drawing/2014/main" id="{BBD1BD19-9E41-4632-A018-65633C4D7A7A}"/>
              </a:ext>
            </a:extLst>
          </p:cNvPr>
          <p:cNvGrpSpPr/>
          <p:nvPr userDrawn="1"/>
        </p:nvGrpSpPr>
        <p:grpSpPr>
          <a:xfrm>
            <a:off x="-584450" y="1742985"/>
            <a:ext cx="204332" cy="532624"/>
            <a:chOff x="12883230" y="3752058"/>
            <a:chExt cx="166020" cy="629938"/>
          </a:xfrm>
        </p:grpSpPr>
        <p:cxnSp>
          <p:nvCxnSpPr>
            <p:cNvPr id="15" name="Gerade Verbindung 46">
              <a:extLst>
                <a:ext uri="{FF2B5EF4-FFF2-40B4-BE49-F238E27FC236}">
                  <a16:creationId xmlns:a16="http://schemas.microsoft.com/office/drawing/2014/main" id="{48D2BC99-E4D0-446D-ACBD-144A520689D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9272E05A-6350-4B46-B646-239FCDB1C0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0" y="636490"/>
            <a:ext cx="21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</p:spTree>
    <p:extLst>
      <p:ext uri="{BB962C8B-B14F-4D97-AF65-F5344CB8AC3E}">
        <p14:creationId xmlns:p14="http://schemas.microsoft.com/office/powerpoint/2010/main" val="3472698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5383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22">
          <p15:clr>
            <a:srgbClr val="FBAE40"/>
          </p15:clr>
        </p15:guide>
        <p15:guide id="6" orient="horz" pos="1061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aFooter" hidden="1">
            <a:extLst>
              <a:ext uri="{FF2B5EF4-FFF2-40B4-BE49-F238E27FC236}">
                <a16:creationId xmlns:a16="http://schemas.microsoft.com/office/drawing/2014/main" id="{82E80F6F-2427-400C-BBF4-1D41BA65A0DC}"/>
              </a:ext>
            </a:extLst>
          </p:cNvPr>
          <p:cNvSpPr txBox="1"/>
          <p:nvPr userDrawn="1"/>
        </p:nvSpPr>
        <p:spPr>
          <a:xfrm>
            <a:off x="2816867" y="6021290"/>
            <a:ext cx="75012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0020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%author_f%%department_f%%dateformat_01_f%</a:t>
            </a:r>
          </a:p>
        </p:txBody>
      </p:sp>
      <p:sp>
        <p:nvSpPr>
          <p:cNvPr id="13" name="DataOnTitle" hidden="1">
            <a:extLst>
              <a:ext uri="{FF2B5EF4-FFF2-40B4-BE49-F238E27FC236}">
                <a16:creationId xmlns:a16="http://schemas.microsoft.com/office/drawing/2014/main" id="{26449288-44CB-4E9A-A254-59BE5B30A188}"/>
              </a:ext>
            </a:extLst>
          </p:cNvPr>
          <p:cNvSpPr txBox="1"/>
          <p:nvPr userDrawn="1"/>
        </p:nvSpPr>
        <p:spPr>
          <a:xfrm>
            <a:off x="5918751" y="5301211"/>
            <a:ext cx="549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3D03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%author_t%%department_t%%dateformat_01_t%</a:t>
            </a:r>
            <a:endParaRPr lang="en-US" sz="1600" noProof="1"/>
          </a:p>
        </p:txBody>
      </p:sp>
      <p:sp>
        <p:nvSpPr>
          <p:cNvPr id="4" name="DataFooter">
            <a:extLst>
              <a:ext uri="{FF2B5EF4-FFF2-40B4-BE49-F238E27FC236}">
                <a16:creationId xmlns:a16="http://schemas.microsoft.com/office/drawing/2014/main" id="{AA0A3C39-396A-4B74-BF97-A4BD5F456906}"/>
              </a:ext>
            </a:extLst>
          </p:cNvPr>
          <p:cNvSpPr txBox="1"/>
          <p:nvPr userDrawn="1"/>
        </p:nvSpPr>
        <p:spPr>
          <a:xfrm>
            <a:off x="540001" y="6346800"/>
            <a:ext cx="7501292" cy="22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800" b="0" i="0" u="none" strike="noStrike" kern="1200" cap="none" spc="0" normalizeH="0" baseline="0" noProof="1">
                <a:ln>
                  <a:noFill/>
                </a:ln>
                <a:solidFill>
                  <a:srgbClr val="00205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| MAHLE ANAND Filter Systems Private Limited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00205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8837-FDFB-0245-8878-CBB249AC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1" y="432000"/>
            <a:ext cx="8559115" cy="842400"/>
          </a:xfrm>
          <a:prstGeom prst="rect">
            <a:avLst/>
          </a:prstGeom>
        </p:spPr>
        <p:txBody>
          <a:bodyPr vert="horz" lIns="0" tIns="0" rIns="90000" bIns="0" rtlCol="0" anchor="t" anchorCtr="0">
            <a:noAutofit/>
          </a:bodyPr>
          <a:lstStyle/>
          <a:p>
            <a:r>
              <a:rPr lang="en-US" noProof="1"/>
              <a:t>Add title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D6BD1E4-F2EC-724F-8094-CBAE423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264" y="1821600"/>
            <a:ext cx="8555363" cy="441360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C19FFBDB-2B10-ED4B-87DF-71F1B93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‹#›</a:t>
            </a:fld>
            <a:endParaRPr lang="en-US" b="0" noProof="1"/>
          </a:p>
        </p:txBody>
      </p:sp>
      <p:sp>
        <p:nvSpPr>
          <p:cNvPr id="11" name="Textfeld 40">
            <a:extLst>
              <a:ext uri="{FF2B5EF4-FFF2-40B4-BE49-F238E27FC236}">
                <a16:creationId xmlns:a16="http://schemas.microsoft.com/office/drawing/2014/main" id="{05ECE098-0624-466F-BB30-2A977F35EC18}"/>
              </a:ext>
            </a:extLst>
          </p:cNvPr>
          <p:cNvSpPr txBox="1"/>
          <p:nvPr userDrawn="1"/>
        </p:nvSpPr>
        <p:spPr>
          <a:xfrm>
            <a:off x="12911988" y="6216350"/>
            <a:ext cx="26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38"/>
              </a:spcAft>
            </a:pPr>
            <a:r>
              <a:rPr lang="en-US" sz="800" dirty="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12" name="Gruppieren 41">
            <a:extLst>
              <a:ext uri="{FF2B5EF4-FFF2-40B4-BE49-F238E27FC236}">
                <a16:creationId xmlns:a16="http://schemas.microsoft.com/office/drawing/2014/main" id="{998C4B89-3199-4960-97C9-326B29015213}"/>
              </a:ext>
            </a:extLst>
          </p:cNvPr>
          <p:cNvGrpSpPr/>
          <p:nvPr userDrawn="1"/>
        </p:nvGrpSpPr>
        <p:grpSpPr>
          <a:xfrm rot="10800000">
            <a:off x="12561353" y="6187720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42">
              <a:extLst>
                <a:ext uri="{FF2B5EF4-FFF2-40B4-BE49-F238E27FC236}">
                  <a16:creationId xmlns:a16="http://schemas.microsoft.com/office/drawing/2014/main" id="{A5EEFDE1-F62A-40DC-B51F-2205E2AD1EBB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43">
              <a:extLst>
                <a:ext uri="{FF2B5EF4-FFF2-40B4-BE49-F238E27FC236}">
                  <a16:creationId xmlns:a16="http://schemas.microsoft.com/office/drawing/2014/main" id="{6F729669-9D2A-4E6F-B124-904447AD1ED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Logo_Powertrain">
            <a:extLst>
              <a:ext uri="{FF2B5EF4-FFF2-40B4-BE49-F238E27FC236}">
                <a16:creationId xmlns:a16="http://schemas.microsoft.com/office/drawing/2014/main" id="{85D8CE70-E04C-4185-A2C9-A7052A537F6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00" y="6375600"/>
            <a:ext cx="1080000" cy="374400"/>
          </a:xfrm>
          <a:prstGeom prst="rect">
            <a:avLst/>
          </a:prstGeom>
        </p:spPr>
      </p:pic>
      <p:pic>
        <p:nvPicPr>
          <p:cNvPr id="20" name="Logo_Motorsport">
            <a:extLst>
              <a:ext uri="{FF2B5EF4-FFF2-40B4-BE49-F238E27FC236}">
                <a16:creationId xmlns:a16="http://schemas.microsoft.com/office/drawing/2014/main" id="{051F4939-F45B-4E18-934B-6322C8EB5CA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00" y="6379200"/>
            <a:ext cx="1080000" cy="388800"/>
          </a:xfrm>
          <a:prstGeom prst="rect">
            <a:avLst/>
          </a:prstGeom>
        </p:spPr>
      </p:pic>
      <p:pic>
        <p:nvPicPr>
          <p:cNvPr id="22" name="Logo">
            <a:extLst>
              <a:ext uri="{FF2B5EF4-FFF2-40B4-BE49-F238E27FC236}">
                <a16:creationId xmlns:a16="http://schemas.microsoft.com/office/drawing/2014/main" id="{0C945480-6654-4981-8495-A5CD393876C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0" y="6418800"/>
            <a:ext cx="1058400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42" r:id="rId14"/>
  </p:sldLayoutIdLst>
  <p:hf hdr="0" ftr="0" dt="0"/>
  <p:txStyles>
    <p:titleStyle>
      <a:lvl1pPr algn="l" defTabSz="844078" rtl="0" eaLnBrk="1" latinLnBrk="0" hangingPunct="1">
        <a:lnSpc>
          <a:spcPct val="90000"/>
        </a:lnSpc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19" indent="-211019" algn="l" defTabSz="844078" rtl="0" eaLnBrk="1" latinLnBrk="0" hangingPunct="1">
        <a:lnSpc>
          <a:spcPct val="120000"/>
        </a:lnSpc>
        <a:spcBef>
          <a:spcPts val="923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10315" indent="-205158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>
          <a:tab pos="199296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16940" indent="-206624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097" indent="-205158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8286" indent="-246190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>
          <a:tab pos="8177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4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D5EFF6-068E-EACF-8D24-D4C9F270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C79-BA71-9943-B346-676DE4BBF805}" type="slidenum">
              <a:rPr lang="en-US" noProof="1" smtClean="0"/>
              <a:pPr>
                <a:defRPr/>
              </a:pPr>
              <a:t>1</a:t>
            </a:fld>
            <a:endParaRPr lang="en-US" b="0" noProof="1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BFEB84-A73D-B032-4618-94565EB4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322757"/>
            <a:ext cx="3296070" cy="523875"/>
          </a:xfrm>
        </p:spPr>
        <p:txBody>
          <a:bodyPr/>
          <a:lstStyle/>
          <a:p>
            <a:r>
              <a:rPr lang="en-US" sz="3200" b="1" dirty="0"/>
              <a:t>Safety Pledge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6B64E-C902-7C73-8EE7-3B11D233DA86}"/>
              </a:ext>
            </a:extLst>
          </p:cNvPr>
          <p:cNvSpPr txBox="1"/>
          <p:nvPr/>
        </p:nvSpPr>
        <p:spPr>
          <a:xfrm>
            <a:off x="4160424" y="178080"/>
            <a:ext cx="40663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C000"/>
                </a:solidFill>
              </a:rPr>
              <a:t>सुरक्षा प्रतिज्ञा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B78DD-E843-13B6-5847-D20C3C6DC96C}"/>
              </a:ext>
            </a:extLst>
          </p:cNvPr>
          <p:cNvSpPr txBox="1"/>
          <p:nvPr/>
        </p:nvSpPr>
        <p:spPr>
          <a:xfrm>
            <a:off x="1564364" y="470467"/>
            <a:ext cx="87764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400" dirty="0"/>
          </a:p>
          <a:p>
            <a:pPr algn="ctr"/>
            <a:r>
              <a:rPr lang="hi-IN" sz="4400" dirty="0"/>
              <a:t>हम प्रतिज्ञा करते हैं कि हम, सुरक्षा, स्वास्थ्य तथा पर्यावरण के नियमो, का पालन करेंगे ।</a:t>
            </a:r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07989-937C-608E-D2DB-AB96CFA9A784}"/>
              </a:ext>
            </a:extLst>
          </p:cNvPr>
          <p:cNvSpPr txBox="1"/>
          <p:nvPr/>
        </p:nvSpPr>
        <p:spPr>
          <a:xfrm>
            <a:off x="4726105" y="3441413"/>
            <a:ext cx="2660627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Safety First</a:t>
            </a:r>
          </a:p>
        </p:txBody>
      </p:sp>
      <p:pic>
        <p:nvPicPr>
          <p:cNvPr id="15" name="Picture 14" descr="Top Safety First Stickers for Android &amp;amp; iOS | Gfycat">
            <a:extLst>
              <a:ext uri="{FF2B5EF4-FFF2-40B4-BE49-F238E27FC236}">
                <a16:creationId xmlns:a16="http://schemas.microsoft.com/office/drawing/2014/main" id="{1A73F477-E6DE-442F-8416-03B4F1712E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17" y="2894719"/>
            <a:ext cx="2842122" cy="333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afery Image copy 2 300x295 - Gifyu">
            <a:extLst>
              <a:ext uri="{FF2B5EF4-FFF2-40B4-BE49-F238E27FC236}">
                <a16:creationId xmlns:a16="http://schemas.microsoft.com/office/drawing/2014/main" id="{2FEF3396-D865-4177-BDCF-0FF00D3B06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27" y="3345025"/>
            <a:ext cx="2660626" cy="284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801347-BA86-CFAA-D9E4-33B770BF355E}"/>
              </a:ext>
            </a:extLst>
          </p:cNvPr>
          <p:cNvSpPr/>
          <p:nvPr/>
        </p:nvSpPr>
        <p:spPr>
          <a:xfrm>
            <a:off x="53975" y="84138"/>
            <a:ext cx="12084050" cy="6689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A258FF-AC91-CFA3-40B1-39ABBA4B37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79"/>
          <a:stretch/>
        </p:blipFill>
        <p:spPr>
          <a:xfrm>
            <a:off x="4023823" y="4202790"/>
            <a:ext cx="4292857" cy="2400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C88C41-63A0-98E8-8BB7-E0092E1B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416" y="188503"/>
            <a:ext cx="2532554" cy="1416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252683"/>
      </p:ext>
    </p:extLst>
  </p:cSld>
  <p:clrMapOvr>
    <a:masterClrMapping/>
  </p:clrMapOvr>
</p:sld>
</file>

<file path=ppt/theme/theme1.xml><?xml version="1.0" encoding="utf-8"?>
<a:theme xmlns:a="http://schemas.openxmlformats.org/drawingml/2006/main" name="2_MAHLE">
  <a:themeElements>
    <a:clrScheme name="Custom 19">
      <a:dk1>
        <a:srgbClr val="000000"/>
      </a:dk1>
      <a:lt1>
        <a:srgbClr val="FFFFFF"/>
      </a:lt1>
      <a:dk2>
        <a:srgbClr val="00205B"/>
      </a:dk2>
      <a:lt2>
        <a:srgbClr val="F3D03E"/>
      </a:lt2>
      <a:accent1>
        <a:srgbClr val="41B6E6"/>
      </a:accent1>
      <a:accent2>
        <a:srgbClr val="75787B"/>
      </a:accent2>
      <a:accent3>
        <a:srgbClr val="E9E9E9"/>
      </a:accent3>
      <a:accent4>
        <a:srgbClr val="43B02A"/>
      </a:accent4>
      <a:accent5>
        <a:srgbClr val="007749"/>
      </a:accent5>
      <a:accent6>
        <a:srgbClr val="BA0C2F"/>
      </a:accent6>
      <a:hlink>
        <a:srgbClr val="00205B"/>
      </a:hlink>
      <a:folHlink>
        <a:srgbClr val="41B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</a:spPr>
      <a:bodyPr lIns="108000" tIns="180000" rIns="108000" bIns="180000" rtlCol="0" anchor="t" anchorCtr="0"/>
      <a:lstStyle>
        <a:defPPr algn="l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3ED8AAC7-DBA0-4DAD-AACC-41E484375F67}" vid="{31B5257D-6DEA-4614-8E23-8EF34D0ADB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2_MAHLE</vt:lpstr>
      <vt:lpstr>Safety Pledge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Sanjeevi Kumar</dc:creator>
  <cp:lastModifiedBy>Malti Katyar</cp:lastModifiedBy>
  <cp:revision>188</cp:revision>
  <cp:lastPrinted>2022-10-15T08:20:10Z</cp:lastPrinted>
  <dcterms:created xsi:type="dcterms:W3CDTF">2022-07-18T11:00:58Z</dcterms:created>
  <dcterms:modified xsi:type="dcterms:W3CDTF">2024-03-07T04:39:38Z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2bc7c-1559-43e6-8719-ab74cb663232_Enabled">
    <vt:lpwstr>true</vt:lpwstr>
  </property>
  <property fmtid="{D5CDD505-2E9C-101B-9397-08002B2CF9AE}" pid="3" name="MSIP_Label_0c72bc7c-1559-43e6-8719-ab74cb663232_SetDate">
    <vt:lpwstr>2023-10-11T11:54:01Z</vt:lpwstr>
  </property>
  <property fmtid="{D5CDD505-2E9C-101B-9397-08002B2CF9AE}" pid="4" name="MSIP_Label_0c72bc7c-1559-43e6-8719-ab74cb663232_Method">
    <vt:lpwstr>Standard</vt:lpwstr>
  </property>
  <property fmtid="{D5CDD505-2E9C-101B-9397-08002B2CF9AE}" pid="5" name="MSIP_Label_0c72bc7c-1559-43e6-8719-ab74cb663232_Name">
    <vt:lpwstr>MAHLE internal (CL2)</vt:lpwstr>
  </property>
  <property fmtid="{D5CDD505-2E9C-101B-9397-08002B2CF9AE}" pid="6" name="MSIP_Label_0c72bc7c-1559-43e6-8719-ab74cb663232_SiteId">
    <vt:lpwstr>e396b7c6-05f6-47d7-bef7-e89a9de9fd6c</vt:lpwstr>
  </property>
  <property fmtid="{D5CDD505-2E9C-101B-9397-08002B2CF9AE}" pid="7" name="MSIP_Label_0c72bc7c-1559-43e6-8719-ab74cb663232_ActionId">
    <vt:lpwstr>d1b038ee-ca35-4e38-912c-9ededb0468a5</vt:lpwstr>
  </property>
  <property fmtid="{D5CDD505-2E9C-101B-9397-08002B2CF9AE}" pid="8" name="MSIP_Label_0c72bc7c-1559-43e6-8719-ab74cb663232_ContentBits">
    <vt:lpwstr>2</vt:lpwstr>
  </property>
  <property fmtid="{D5CDD505-2E9C-101B-9397-08002B2CF9AE}" pid="9" name="ClassificationContentMarkingFooterLocations">
    <vt:lpwstr>MAHLE:5</vt:lpwstr>
  </property>
  <property fmtid="{D5CDD505-2E9C-101B-9397-08002B2CF9AE}" pid="10" name="ClassificationContentMarkingFooterText">
    <vt:lpwstr>MAHLE internal (CL2)</vt:lpwstr>
  </property>
</Properties>
</file>