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c94277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c94277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5a5954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5a5954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c94277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c94277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5a5954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5a5954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c94277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c94277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5a5954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5a5954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c94277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c94277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63100"/>
            <a:ext cx="8520600" cy="6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HackNSUT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708100"/>
            <a:ext cx="86523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Detection and Prediction of lifestyle disease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375" y="3604675"/>
            <a:ext cx="28647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Team Name : WreckTrek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Theme :         HealthCare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Team : 	  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Anurag Gandhi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Dheeraj Khanna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Naman Goel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Siddharth Bedi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Why an application for Lifestyle Diseases?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8000" y="1093850"/>
            <a:ext cx="6665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Though not completely but these diseases can be highly linked with the day to day activities of an individual.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Early and fast detection and/or prediction of potential lifestyle disease can hugely reduce the risk of chronic disease.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Instant and accurate results without the need of visiting a professional.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4375" y="292850"/>
            <a:ext cx="7788000" cy="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Page 1 : Web Application Questionnaire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3384" r="12667" t="0"/>
          <a:stretch/>
        </p:blipFill>
        <p:spPr>
          <a:xfrm>
            <a:off x="2353525" y="292850"/>
            <a:ext cx="4891751" cy="38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How does it work?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9525" y="955825"/>
            <a:ext cx="85206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user has to provide the most suitable response to the given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questionnaire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data is then saved and fed to the Machine Learning algorithm in the backend.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process is then executed and the output is fed back to the user.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Page 2 : Disease Prediction and Detection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12199" r="11697" t="0"/>
          <a:stretch/>
        </p:blipFill>
        <p:spPr>
          <a:xfrm>
            <a:off x="2301963" y="423400"/>
            <a:ext cx="4540075" cy="37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KEY FEATURES </a:t>
            </a:r>
            <a:endParaRPr b="1" sz="4800" u="sng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9417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solidFill>
                  <a:srgbClr val="1B1B00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sz="2000">
                <a:solidFill>
                  <a:srgbClr val="2D2D00"/>
                </a:solidFill>
                <a:latin typeface="Comfortaa"/>
                <a:ea typeface="Comfortaa"/>
                <a:cs typeface="Comfortaa"/>
                <a:sym typeface="Comfortaa"/>
              </a:rPr>
              <a:t>reliable </a:t>
            </a:r>
            <a:r>
              <a:rPr lang="en" sz="2000">
                <a:solidFill>
                  <a:srgbClr val="3535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2A2A00"/>
                </a:solidFill>
                <a:latin typeface="Comfortaa"/>
                <a:ea typeface="Comfortaa"/>
                <a:cs typeface="Comfortaa"/>
                <a:sym typeface="Comfortaa"/>
              </a:rPr>
              <a:t>accurate </a:t>
            </a:r>
            <a:r>
              <a:rPr lang="en" sz="2000">
                <a:solidFill>
                  <a:srgbClr val="1D1D00"/>
                </a:solidFill>
                <a:latin typeface="Comfortaa"/>
                <a:ea typeface="Comfortaa"/>
                <a:cs typeface="Comfortaa"/>
                <a:sym typeface="Comfortaa"/>
              </a:rPr>
              <a:t>dataset </a:t>
            </a:r>
            <a:r>
              <a:rPr lang="en" sz="2000">
                <a:solidFill>
                  <a:srgbClr val="151500"/>
                </a:solidFill>
                <a:latin typeface="Comfortaa"/>
                <a:ea typeface="Comfortaa"/>
                <a:cs typeface="Comfortaa"/>
                <a:sym typeface="Comfortaa"/>
              </a:rPr>
              <a:t>created </a:t>
            </a:r>
            <a:r>
              <a:rPr lang="en" sz="2000">
                <a:solidFill>
                  <a:srgbClr val="121200"/>
                </a:solidFill>
                <a:latin typeface="Comfortaa"/>
                <a:ea typeface="Comfortaa"/>
                <a:cs typeface="Comfortaa"/>
                <a:sym typeface="Comfortaa"/>
              </a:rPr>
              <a:t>with </a:t>
            </a:r>
            <a:r>
              <a:rPr lang="en" sz="2000">
                <a:solidFill>
                  <a:srgbClr val="2525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help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of </a:t>
            </a:r>
            <a:r>
              <a:rPr lang="en" sz="2000">
                <a:solidFill>
                  <a:srgbClr val="121200"/>
                </a:solidFill>
                <a:latin typeface="Comfortaa"/>
                <a:ea typeface="Comfortaa"/>
                <a:cs typeface="Comfortaa"/>
                <a:sym typeface="Comfortaa"/>
              </a:rPr>
              <a:t>trusted </a:t>
            </a:r>
            <a:r>
              <a:rPr lang="en" sz="2000">
                <a:solidFill>
                  <a:srgbClr val="0F0F00"/>
                </a:solidFill>
                <a:latin typeface="Comfortaa"/>
                <a:ea typeface="Comfortaa"/>
                <a:cs typeface="Comfortaa"/>
                <a:sym typeface="Comfortaa"/>
              </a:rPr>
              <a:t>data </a:t>
            </a:r>
            <a:r>
              <a:rPr lang="en" sz="2000">
                <a:solidFill>
                  <a:srgbClr val="131300"/>
                </a:solidFill>
                <a:latin typeface="Comfortaa"/>
                <a:ea typeface="Comfortaa"/>
                <a:cs typeface="Comfortaa"/>
                <a:sym typeface="Comfortaa"/>
              </a:rPr>
              <a:t>sources.</a:t>
            </a:r>
            <a:endParaRPr sz="2000">
              <a:solidFill>
                <a:srgbClr val="1313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solidFill>
                  <a:srgbClr val="101000"/>
                </a:solidFill>
                <a:latin typeface="Comfortaa"/>
                <a:ea typeface="Comfortaa"/>
                <a:cs typeface="Comfortaa"/>
                <a:sym typeface="Comfortaa"/>
              </a:rPr>
              <a:t>Unique </a:t>
            </a:r>
            <a:r>
              <a:rPr lang="en" sz="2000">
                <a:solidFill>
                  <a:srgbClr val="070700"/>
                </a:solidFill>
                <a:latin typeface="Comfortaa"/>
                <a:ea typeface="Comfortaa"/>
                <a:cs typeface="Comfortaa"/>
                <a:sym typeface="Comfortaa"/>
              </a:rPr>
              <a:t>approach 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algorithm </a:t>
            </a:r>
            <a:r>
              <a:rPr lang="en" sz="2000">
                <a:solidFill>
                  <a:srgbClr val="1B1B00"/>
                </a:solidFill>
                <a:latin typeface="Comfortaa"/>
                <a:ea typeface="Comfortaa"/>
                <a:cs typeface="Comfortaa"/>
                <a:sym typeface="Comfortaa"/>
              </a:rPr>
              <a:t>used</a:t>
            </a:r>
            <a:r>
              <a:rPr lang="en" sz="2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161600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simple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yet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detailed </a:t>
            </a:r>
            <a:r>
              <a:rPr lang="en" sz="2000">
                <a:solidFill>
                  <a:srgbClr val="060600"/>
                </a:solidFill>
                <a:latin typeface="Comfortaa"/>
                <a:ea typeface="Comfortaa"/>
                <a:cs typeface="Comfortaa"/>
                <a:sym typeface="Comfortaa"/>
              </a:rPr>
              <a:t>easy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to </a:t>
            </a:r>
            <a:r>
              <a:rPr lang="en" sz="2000">
                <a:solidFill>
                  <a:srgbClr val="0B0B00"/>
                </a:solidFill>
                <a:latin typeface="Comfortaa"/>
                <a:ea typeface="Comfortaa"/>
                <a:cs typeface="Comfortaa"/>
                <a:sym typeface="Comfortaa"/>
              </a:rPr>
              <a:t>understand user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interface.</a:t>
            </a:r>
            <a:endParaRPr sz="2000">
              <a:solidFill>
                <a:srgbClr val="0A0A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A0A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0C0C00"/>
                </a:solidFill>
                <a:latin typeface="Comfortaa"/>
                <a:ea typeface="Comfortaa"/>
                <a:cs typeface="Comfortaa"/>
                <a:sym typeface="Comfortaa"/>
              </a:rPr>
              <a:t>Preventive </a:t>
            </a:r>
            <a:r>
              <a:rPr lang="en" sz="2000">
                <a:solidFill>
                  <a:srgbClr val="0B0B00"/>
                </a:solidFill>
                <a:latin typeface="Comfortaa"/>
                <a:ea typeface="Comfortaa"/>
                <a:cs typeface="Comfortaa"/>
                <a:sym typeface="Comfortaa"/>
              </a:rPr>
              <a:t>measures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en" sz="2000" u="sng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gh </a:t>
            </a:r>
            <a:r>
              <a:rPr lang="en" sz="2000">
                <a:solidFill>
                  <a:srgbClr val="1F1F00"/>
                </a:solidFill>
                <a:latin typeface="Comfortaa"/>
                <a:ea typeface="Comfortaa"/>
                <a:cs typeface="Comfortaa"/>
                <a:sym typeface="Comfortaa"/>
              </a:rPr>
              <a:t>risk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alert </a:t>
            </a:r>
            <a:r>
              <a:rPr lang="en" sz="2000">
                <a:solidFill>
                  <a:srgbClr val="080800"/>
                </a:solidFill>
                <a:latin typeface="Comfortaa"/>
                <a:ea typeface="Comfortaa"/>
                <a:cs typeface="Comfortaa"/>
                <a:sym typeface="Comfortaa"/>
              </a:rPr>
              <a:t>provided.</a:t>
            </a:r>
            <a:r>
              <a:rPr lang="en" sz="2000">
                <a:solidFill>
                  <a:srgbClr val="E8E800"/>
                </a:solidFill>
                <a:latin typeface="Comfortaa"/>
                <a:ea typeface="Comfortaa"/>
                <a:cs typeface="Comfortaa"/>
                <a:sym typeface="Comfortaa"/>
              </a:rPr>
              <a:t>..</a:t>
            </a:r>
            <a:endParaRPr sz="2000">
              <a:solidFill>
                <a:srgbClr val="0A0A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Attractive </a:t>
            </a:r>
            <a:r>
              <a:rPr lang="en" sz="2000">
                <a:solidFill>
                  <a:srgbClr val="101000"/>
                </a:solidFill>
                <a:latin typeface="Comfortaa"/>
                <a:ea typeface="Comfortaa"/>
                <a:cs typeface="Comfortaa"/>
                <a:sym typeface="Comfortaa"/>
              </a:rPr>
              <a:t>visual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representation.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42000" y="12025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Page 3 : Detailed analysis of detected disease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717875"/>
            <a:ext cx="4094299" cy="27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8700" l="12566" r="10992" t="0"/>
          <a:stretch/>
        </p:blipFill>
        <p:spPr>
          <a:xfrm>
            <a:off x="4848250" y="717875"/>
            <a:ext cx="3814350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Future Development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49700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System works for three major disease currently  but can easily be extended easily.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Database size and hence accuracy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increase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with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increase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in use 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Adaptive Application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Can be incorporated by corporates, Government and common Citizens at various level of operations.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Chat-bot system can be incorporated.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Medical prescription service can be incorporated to provide better services.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