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3" r:id="rId7"/>
    <p:sldId id="264" r:id="rId8"/>
    <p:sldId id="265" r:id="rId9"/>
    <p:sldId id="276" r:id="rId10"/>
    <p:sldId id="272" r:id="rId11"/>
    <p:sldId id="273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8" autoAdjust="0"/>
    <p:restoredTop sz="94680" autoAdjust="0"/>
  </p:normalViewPr>
  <p:slideViewPr>
    <p:cSldViewPr snapToGrid="0">
      <p:cViewPr varScale="1">
        <p:scale>
          <a:sx n="61" d="100"/>
          <a:sy n="61" d="100"/>
        </p:scale>
        <p:origin x="74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68" units="cm"/>
          <inkml:channel name="Y" type="integer" min="-270" max="1080" units="cm"/>
          <inkml:channel name="T" type="integer" max="2.14748E9" units="dev"/>
        </inkml:traceFormat>
        <inkml:channelProperties>
          <inkml:channelProperty channel="X" name="resolution" value="128.41425" units="1/cm"/>
          <inkml:channelProperty channel="Y" name="resolution" value="78.03468" units="1/cm"/>
          <inkml:channelProperty channel="T" name="resolution" value="1" units="1/dev"/>
        </inkml:channelProperties>
      </inkml:inkSource>
      <inkml:timestamp xml:id="ts0" timeString="2019-10-02T16:04:11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17165 12005 0,'0'-16'46,"0"-1"-30,0 1 0,0-1-16,-66 1 15,-182-83 17,99 82-17,-132 0 63,148 17-78,-148 0 32,99 0 14,-281 34 1,364-34-47,0 49 16,82-32 0,17-1 30,-16-16 1,16 33-15,0-16-32,33 32 31,-17-32-16,51 33 32,-51-34-31,133 100 31,-66-33 15,-50-50-46,49 0 15,-49-17-15,-16-16-1,33 50 1,49-34 47,-83-16-63,67 17 62,-50-17-62,281 0 78,-248 0-15,-49 0-48,49 0-15,149-17 63,-33-32-16,-99-1 0,-17-16-16,-50 50-16,34-51 32,-33 1-31,-1 50 15,-16-1 0,17-66 1,-17 50-1,0 17-15,0-1-1,0 1 32,0-1 172</inkml:trace>
  <inkml:trace contextRef="#ctx0" brushRef="#br0" timeOffset="3182.316">20158 11724 0,'16'-16'16,"-16"-1"78,0 1-63,0-1-15,-16-49 31,-1 50-32,1 16 1,-1 0 15,-16 0-15,-132 0 46,115 0-46,-82 16 46,33 67 1,82-67-48,1 17-15,-1-16 16,-49 49 31,66 0 0,0-49-32,0-1 1,0 1 0,17 99 46,-17-100-62,66 17 47,-33-33-31,0 66-16,132-66 62,166 0 1,-232 0-16,-33 0-1,-49 0-30,-1 0-16,100-49 78,-83-34-15,-33 50-32,0 16 0,0-16-15,0-16 31,0 32 0,-16-16-16,-1 17 31,1-18 1,-1 1-32,-16 17 16,16 16-31,1-17-1,-1 17 1,-65-33 31,32 17 15,34-1-62,-18-16 16,-114 0 46,115 33-30,-116-16 30,132 16-46</inkml:trace>
  <inkml:trace contextRef="#ctx0" brushRef="#br0" timeOffset="5994.669">19745 10815 0,'0'-17'203,"0"34"-187,49 148 15,-16-16 16,0-99-47,-33-1 16,0 17 46,33 50 1,-33-99-32,0-34 188,0-32-219,0 15 15,0 1 1,0 17-16,0-17 16,0 0-1,0 0 32,0-100 16,0 117-63,0-17 15,0 16-15,0-49 16,0-17 31,0 50-47,0-49 62,33 32-31,-16-16 16,33 33 16,-34 33-63,-16-33 31,132 33 32,-115 0-48,99 16 16,-83-16-15,0 17 0,-17-1 46,1 1-62,-1-17 63,-16 49-1,0-32-46,0 0-1,0-1 17,0 34 15,-33-1 15,-66-32-15,83-17-31,-1 0-1,-66 0 63,17 16-31,33-16-31,17 0-1,-17 0 1,0 17 31,16-1 31,0-16-62,1 0 77,-1 17-61</inkml:trace>
  <inkml:trace contextRef="#ctx0" brushRef="#br0" timeOffset="8278.971">20141 11873 0,'0'17'47,"17"-1"-16,-1 1-31,18-1 16,48 1 0,398 16 46,-166-33 1,-297 0-48,-1 0-15,17 0 16,-16 0 0,148 0 30,-148 0-46,198 0 47,-133 0-15,-16 0-32,1 0 15,-34 0 1,33 0 31,-66 33 187,0 0-218,0 0-1,0 0 1,-17 248 31,17-248-47,0 0 15,0 17 1,0-17-16,0 281 47,0-297-31,-33 148 46,17-148-62</inkml:trace>
  <inkml:trace contextRef="#ctx0" brushRef="#br0" timeOffset="9270.059">21481 13196 0,'49'0'78,"1"0"-78,-17 0 15,281 0 48,-82-16-16,-199 16-47,66-17 31,-66 17-31,-16 0 16,181 0 46,-165 0-46,0 0 31,-33-33 124</inkml:trace>
  <inkml:trace contextRef="#ctx0" brushRef="#br0" timeOffset="10550.003">21762 13395 0,'-17'16'94,"34"-16"-63,49 0 16,17 0 0,-67 0-47,17 0 15,-16 0 1,33 0 31,32 17 31,-49-17-47,-16 0-15</inkml:trace>
  <inkml:trace contextRef="#ctx0" brushRef="#br0" timeOffset="11597.784">21911 13494 0,'16'0'312,"1"0"-296,16 33 31,0-17-32</inkml:trace>
  <inkml:trace contextRef="#ctx0" brushRef="#br0" timeOffset="33950.098">25880 11790 0,'0'-16'93,"0"-1"-77,49-49-16,17 17 47,67-17 31,-51 32-16,51 18-15,-84 16 16,-32 0 15,16 16-62,-33 1 46,0 0-15,0-1 0,0 50 0,0-49 0,0-1-32,0 1 48,0-1-48,0 50 48,0-16-48,0-33 1,-33 49 62,-17-33-31,17 0-47,33-17 31,-116 84 16,67-84 31,16 1-62,-34-17 46,34 0-15,0 0 0,17-17-16,-1 1 16,1-17 31,16 16-46,-33-16 15,16-17-16,17 17-31,0 0 62,-16 0-62,16 17 32,0-34-32,0-33 62,0 34-15,0 32-31,0 1-16,0-1 78,0 1 62</inkml:trace>
  <inkml:trace contextRef="#ctx0" brushRef="#br0" timeOffset="36492.782">26227 10269 0,'0'17'156,"0"-1"-140,0 1-16,0 65 31,0-48-31,0-18 15,0 1 1,0 181 31,0-99 0,0-66-47,0-16 15,-17 99 64,17-100-33,0-49 95,0-33-125,0 33-1,0-17 1,33-247 31,0 115-16,-33 116-15,34 16-1,-1 17-15,16-166 78,17 117-31,-33 49-31,-33 16 0,17 1-1,-1-34-15,18 33 78,48 51 32,-82-1-95,66 99 48,-33-66-16,-33 0 0,0-49-47,0 115 78,0-16-16,0-83-46,0-17-16,-16 1 15,-1-17 1,-16 50 31,-66-1 15,83-49-46,-1 0-16,-33 0 16,17 17 15,17-17-31,-50 33 47,33-33-47,16 0 47,1 0-32,-1 0-15,0 0 32,1 0 61,-1 33 79,17 49-172</inkml:trace>
  <inkml:trace contextRef="#ctx0" brushRef="#br0" timeOffset="37832.054">26359 11873 0,'0'17'94,"17"-17"-16,-1 0-62,1 0-16,49 0 31,33 0 0,-82 0-15,264-17 31,-248-16-16,16 33-31,1-16 16,49-18-1,282 18 32,-1-17 16,-347 16-48,0 17-15,33 0 63,50-16-1,-99-17 204</inkml:trace>
  <inkml:trace contextRef="#ctx0" brushRef="#br0" timeOffset="39272.589">28079 11625 0,'-33'-16'62,"49"16"157,1 49-204,-1-32 1,18 16-16,-18-17 31,1 17 16,-1 0 0,-16-16 219,0 0-251,-33-1-15,-99 34 47,82 16 0,34-50-31,-1 1-1,1-1 32,-1 18-47,0 15 78,17-65 79,0-1-142,17-33 1</inkml:trace>
  <inkml:trace contextRef="#ctx0" brushRef="#br0" timeOffset="44794.869">28112 11361 0,'17'0'109,"-1"0"-93,1 99 46,-1-66-30,-16 16-1,0-32-31,17 99 62,-1-34 1,-16-65-63,0 16 62,0-16-30,0-1-17,0 83 32,0-33-47,0-32 16,50 15-1,-34 67 48,-16-83-48,0 17 32,0 32 16,17-82 15,-1 0 0,51 0-31,-51 0-47,17 0 16,50 0 30,33 0-14,-83 0-17,182 0 32,-149 0-47,33 0 16,99 0 15,133-16 0,99-1 47,-347 1-78,-50-1 16,17 17 0,313-99 46,-214 99-62,132-50 63,-165 50-48,-33 0-15,396-49 63,-198 49-1,67-66 1,-200 66-32,84 0 16,-215 0-31,16 0-16,99-17 78,-116 17-16,17-17 16,-33 1-78,0-17 32,0-33-17,0 49-15,17-330 94,-17 297-47,0 1 0,0 16 15,0 16-15,0 1 0,0-1-31,0-66 15,-17 67 0,17-1 203,0 1-218,0-17 0,-16 0-1,16 16 63,-17 0-62,17 1 62,-16 16 47,-17 0-125,0 0 16,-315 132 62,-15 1-31,247-117-47,33 34 31,1-34-31,-117 17 47,-32-33 31,164 0-78,1 0 16,-165 0 31,32 0-1,67 0-30,82 0 0,17 0-1,-297 0 32,82 83 0,198-83-47,-16 0 31,-182 50 16,198-34-31,-148 17 46,-100 33 1,248-66-32,-65 0 32,49 0-32,-1 0 16,18 0-16,-83 0 31,132-16-62,-17 16 16,-33-17 31,34 17-16,-1 0-15,1 0 124,-1 0-124,-16-16 0,17-1 77,-1 17-77,1 0 15,-1 0 1,-49 0 14,49 0 1,-16 0 0,50-16 125,49-1-156</inkml:trace>
  <inkml:trace contextRef="#ctx0" brushRef="#br0" timeOffset="45751.825">28873 11675 0,'16'33'94,"-16"-17"-94,0 1 31,17 148 16,16-66-16,-17 100 32,1-149-63,-1-50 15,-16 16 1,0 17 15,17 17 32,33-50 171,16-83-218,-50 50 15</inkml:trace>
  <inkml:trace contextRef="#ctx0" brushRef="#br0" timeOffset="46633.966">30047 11344 0,'0'17'218,"16"16"-202,-16 16-16,17 34 16,16 66 15,-33-116 16,0 16-47,0 34 47,0-50-16,0 50-15,0-67 30,0-32 17,0-67-32</inkml:trace>
  <inkml:trace contextRef="#ctx0" brushRef="#br0" timeOffset="48057.956">30113 11840 0,'16'17'94,"-16"82"-47,0-66-47,0-17 15,0 34 32,0-33 0,17-17 31,0 16 110,-17 1-173,0-1 1,0 1-16,16 32 47,1-49 47,-17 17-16,16-17 78,-16-50-140,33-16-16</inkml:trace>
  <inkml:trace contextRef="#ctx0" brushRef="#br0" timeOffset="49250.998">30741 11509 0,'17'0'110,"-1"0"-95,17 116 17,-16-17-32,-17-66 15,50 83 32,-50-66-47,33 132 78,-17-100-15,17-32-16,-16-33-47</inkml:trace>
  <inkml:trace contextRef="#ctx0" brushRef="#br0" timeOffset="50848.092">31502 11493 0,'0'16'79,"0"34"-64,0-33-15,16 16 16,18 99 15,32 99 16,-50-198-47,1 133 62,-17-67-15,16-66 16,-16-49 156</inkml:trace>
  <inkml:trace contextRef="#ctx0" brushRef="#br0" timeOffset="53064.535">29633 11675 0,'0'0'0,"-16"-17"157,16 50-126,0 66 0,0-32-31,0 148 63,0-199-63,0 1 15,0 65 1,0-49 0,0 1 30,0 48 33,16-82 124</inkml:trace>
  <inkml:trace contextRef="#ctx0" brushRef="#br0" timeOffset="54436.601">32114 11427 0,'0'16'47,"16"34"-31,-16 33-1,17 49 1,32 99 46,-49-181-62,0-17 16,34 66 0,-18-33 15,1-49-16,-34-17 282</inkml:trace>
  <inkml:trace contextRef="#ctx0" brushRef="#br0" timeOffset="80620.806">22374 12386 0,'0'-33'78,"0"16"-62,-50-65 47,-132-34-17,-115 116 17,32 66 15,0 0-31,34-16 0,198-34-47,-50 34 15,50-34 1,-165 133 31,-34 99 15,150-49 1,82-34-16,0-132-32,33 132 48,99 1-1,-99-133-62,33 17 32,116 65 15,66-32 15,165 16 1,-148-99-17,99-16 17,-199-84-32,1-81 32,-150 131-63,1 17 15,-1-33 1,17-116 31,0 149-32,0-182 48,-33 132-63,17-148 62,-17 181-46,0-115 47,-66 49-1,-66-83-15,98 166-16,-114-49 16,65 82 16,50-33 15,16 33-63</inkml:trace>
  <inkml:trace contextRef="#ctx0" brushRef="#br0" timeOffset="84261.338">10765 4977 0,'0'34'109,"-33"-34"-93,0 0-1,-50 0 17,34 0-32,-249 0 47,100 0 15,115 0-31,-16 0 32,82 0-63,-16 0 15,0 0 1,-83-34 31,17-15 15,83 16-46,-17 16-16,16 1 16,-16-17-1,-116-67 32,116 84 0,-17-34 0,34-32 0,16 15-32,0-32 17,0 66-17,0 17 1,83-166 62,-50 182-62,49-33-16,34-17 31,83 34-15,-166-1-16,314-82 78,529 0-16,-810 99-62,-16 0 16,413 0 46,-182 16-15,-215 1-47,-33-1 16,34 1-16,48 65 78,-98-65-62,-1 16 15,-16 17-16,0-34 1,0 232 47,-99-66-1,66-149-62,0 17 16,-33 65-1,16-65 17,-49 66-17,-132 16 48,181-115-48,17-1 1,-33 1-16,-182-17 47,148 0 0,51 0-32,-17 0 1,-100-33 62,84 16-31,49 17-47,16-16 16,-16 16-1,0-17 48,16-16-1,1 33-31</inkml:trace>
  <inkml:trace contextRef="#ctx0" brushRef="#br0" timeOffset="86791.696">28459 12005 0,'17'0'219,"-17"50"-172,0-33-31,0 16-1,0 0-15,0 0 16,0 0-1,0 0 1,0 165 15,0 1 47,0-150-78,0 1 32,0 49-1,0 50 16,0-132-32,0 49 1,0-33 0,0 149 46,0 66-15,0-182-31,0-49-1,16 16 1,-16-17 31</inkml:trace>
  <inkml:trace contextRef="#ctx0" brushRef="#br0" timeOffset="88727.359">28261 13510 0,'0'-16'94,"16"32"-47,34 1-32,-34-1 1,51 67-1,-18-33 1,1 16 31,-17-50 15,0 17-15,0-16-31,0-34 187,-33-16-187,17-16-1,-1-34-15,1-16 47,32-17 16,1 50-1,-50 49 16</inkml:trace>
  <inkml:trace contextRef="#ctx0" brushRef="#br0" timeOffset="90461.767">27417 14436 0,'0'33'203,"0"17"-188,0 49 1,0-66 0,-49 50 15,49-50 47,0-16 172</inkml:trace>
  <inkml:trace contextRef="#ctx0" brushRef="#br0" timeOffset="91888.596">27765 14850 0,'16'16'125,"1"-16"-110,-1 17 1,100 115 15,-33-16 16,-83-100-31,16 1-1,67 115 32,-50-99 0,83 83 15</inkml:trace>
  <inkml:trace contextRef="#ctx0" brushRef="#br0" timeOffset="93702.06">29021 14784 0,'0'-17'0,"0"-66"47,0 50-31,-49-82 46,-216-67 17,-16 215-17,182 99-15,66-82-47,-83 65 31,100-98-15,-1-1-1,17 51 32,-16 148 0,16-166-47,0-16 16,0 33-1,66 67 32,49 32 31,-98-165-78,16 17 16,0-1 0,99-16 31,100 0 15,-199 0-46,165-215 31,-148 17 15,-50 165-62,17-34 16,-34-296 77,0 263-46,-16 34-31,17 66-16,-17-49 78,-33 49-15,-17 0-1,116-33 94</inkml:trace>
  <inkml:trace contextRef="#ctx0" brushRef="#br0" timeOffset="94893.257">29435 14039 0,'33'67'109,"17"-34"-93,16 49-1,-17-16 1,17 34 31,1-1 15,-51-66-30,1-16-17</inkml:trace>
  <inkml:trace contextRef="#ctx0" brushRef="#br0" timeOffset="97362.052">28393 14767 0</inkml:trace>
  <inkml:trace contextRef="#ctx0" brushRef="#br0" timeOffset="98165.334">28691 14717 0</inkml:trace>
  <inkml:trace contextRef="#ctx0" brushRef="#br0" timeOffset="99482.541">28658 14899 0,'-17'17'110,"17"32"-79,0 34 0,0-66-31,0-1 31,0 17-15,0-16 46,0-1 32</inkml:trace>
  <inkml:trace contextRef="#ctx0" brushRef="#br0" timeOffset="101285.287">28426 15296 0,'0'17'141,"17"-17"-141,-1 0 31,1 0 1,-1 16 14,1-16-30,-1 0 15,1 0-15,33 0 15,16 0 47,-17 0-15,-32 0-32,-1 0 94,17 0-94,-16-16-15,33-67 0,-17 33 30,-17 34 17,17-34-47,-33 34 155,-16 16-155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6"/>
          </p:cNvCxnSpPr>
          <p:nvPr/>
        </p:nvCxnSpPr>
        <p:spPr>
          <a:xfrm>
            <a:off x="3457074" y="2149642"/>
            <a:ext cx="11485749" cy="2201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15981" y="836076"/>
            <a:ext cx="620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an uninitialized pointer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11040" y="2585997"/>
            <a:ext cx="409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m_data</a:t>
            </a:r>
            <a:r>
              <a:rPr lang="en-US" dirty="0"/>
              <a:t> is just created.</a:t>
            </a:r>
          </a:p>
          <a:p>
            <a:r>
              <a:rPr lang="en-US" dirty="0"/>
              <a:t>- It has some garbage value.</a:t>
            </a:r>
          </a:p>
          <a:p>
            <a:r>
              <a:rPr lang="en-US" dirty="0"/>
              <a:t>- The target of </a:t>
            </a:r>
            <a:r>
              <a:rPr lang="en-US" dirty="0" err="1"/>
              <a:t>m_data</a:t>
            </a:r>
            <a:r>
              <a:rPr lang="en-US" dirty="0"/>
              <a:t> is someplace in memory that is not reserved for us. </a:t>
            </a:r>
          </a:p>
          <a:p>
            <a:r>
              <a:rPr lang="en-US" dirty="0"/>
              <a:t>- Hence, accessing it will cause an error.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44099" y="4385545"/>
            <a:ext cx="390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[5] = value; or *</a:t>
            </a:r>
            <a:r>
              <a:rPr lang="en-US" dirty="0" err="1"/>
              <a:t>m_data</a:t>
            </a:r>
            <a:r>
              <a:rPr lang="en-US" dirty="0"/>
              <a:t> = value;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08647" y="5087314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87216" y="4639117"/>
            <a:ext cx="1048151" cy="448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4947" y="5447751"/>
            <a:ext cx="693420" cy="962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10800000">
            <a:off x="8035367" y="406332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8283017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0800000">
            <a:off x="8588526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0800000" flipV="1">
            <a:off x="8304681" y="456948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13F38-B60B-4690-8130-C0409E6E93D7}"/>
              </a:ext>
            </a:extLst>
          </p:cNvPr>
          <p:cNvSpPr txBox="1"/>
          <p:nvPr/>
        </p:nvSpPr>
        <p:spPr>
          <a:xfrm>
            <a:off x="2824561" y="16197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m_data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m_data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56486" y="10034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1" y="1838506"/>
            <a:ext cx="260685" cy="579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1793" y="1838506"/>
            <a:ext cx="272709" cy="6421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57A234-9DB4-4BCF-9A81-62A2E59FEC34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Incorrect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1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5199659" y="1027868"/>
            <a:ext cx="304800" cy="1191147"/>
          </a:xfrm>
          <a:prstGeom prst="rightBrace">
            <a:avLst>
              <a:gd name="adj1" fmla="val 7733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2078" y="56323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28594" y="28026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20" name="Oval 19"/>
          <p:cNvSpPr/>
          <p:nvPr/>
        </p:nvSpPr>
        <p:spPr>
          <a:xfrm rot="10800000">
            <a:off x="7030026" y="24852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0800000">
            <a:off x="7277676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7583185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 flipV="1">
            <a:off x="7299340" y="75468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77996-2D34-487C-8CBC-189499686936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Causes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849897-1E0E-4786-AB20-DC6121DC1220}"/>
              </a:ext>
            </a:extLst>
          </p:cNvPr>
          <p:cNvSpPr txBox="1"/>
          <p:nvPr/>
        </p:nvSpPr>
        <p:spPr>
          <a:xfrm>
            <a:off x="4892040" y="1003406"/>
            <a:ext cx="10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9BC8A-40AD-441F-A2CC-C1102B41F613}"/>
              </a:ext>
            </a:extLst>
          </p:cNvPr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1C547-C5AE-49DB-BF48-3F90C1E2818A}"/>
              </a:ext>
            </a:extLst>
          </p:cNvPr>
          <p:cNvSpPr txBox="1"/>
          <p:nvPr/>
        </p:nvSpPr>
        <p:spPr>
          <a:xfrm>
            <a:off x="719349" y="2874294"/>
            <a:ext cx="10308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When reusing pointers always make sure they are </a:t>
            </a:r>
            <a:b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actually not being used!!!!!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FD3A3-E5A4-425C-ABC0-DD5FACD9C29A}"/>
              </a:ext>
            </a:extLst>
          </p:cNvPr>
          <p:cNvSpPr txBox="1"/>
          <p:nvPr/>
        </p:nvSpPr>
        <p:spPr>
          <a:xfrm>
            <a:off x="2743199" y="4363161"/>
            <a:ext cx="8406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m_data</a:t>
            </a:r>
            <a:r>
              <a:rPr lang="en-US" dirty="0">
                <a:latin typeface="Consolas" panose="020B0609020204030204" pitchFamily="49" charset="0"/>
              </a:rPr>
              <a:t> !=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Take care unfinished business with allocated memory if needed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r>
              <a:rPr lang="en-CA" dirty="0">
                <a:latin typeface="Consolas" panose="020B0609020204030204" pitchFamily="49" charset="0"/>
              </a:rPr>
              <a:t>Free memory</a:t>
            </a:r>
          </a:p>
          <a:p>
            <a:r>
              <a:rPr lang="en-CA" dirty="0">
                <a:latin typeface="Consolas" panose="020B0609020204030204" pitchFamily="49" charset="0"/>
              </a:rPr>
              <a:t>Then do DMA!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0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0489" y="1345654"/>
            <a:ext cx="31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36" name="Curved Connector 35"/>
          <p:cNvCxnSpPr/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68434" y="2206901"/>
            <a:ext cx="211161" cy="2225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447655" y="2212241"/>
            <a:ext cx="250442" cy="2171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679804-8557-4CE8-86D5-CA15A20234B3}"/>
              </a:ext>
            </a:extLst>
          </p:cNvPr>
          <p:cNvSpPr txBox="1"/>
          <p:nvPr/>
        </p:nvSpPr>
        <p:spPr>
          <a:xfrm>
            <a:off x="3457074" y="512251"/>
            <a:ext cx="812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Reuse memory with new size and specs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7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6040" y="1649762"/>
            <a:ext cx="111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04571" y="3256762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6199" y="1690140"/>
            <a:ext cx="172795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m_data</a:t>
            </a:r>
            <a:r>
              <a:rPr lang="en-US" dirty="0">
                <a:solidFill>
                  <a:srgbClr val="00B050"/>
                </a:solidFill>
              </a:rPr>
              <a:t>[10] = V;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29319" y="1951189"/>
            <a:ext cx="516986" cy="12541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310074" y="1834428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57724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63233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flipV="1">
            <a:off x="6579388" y="2340585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5858D9-1F00-4481-B127-562E10D8D75F}"/>
              </a:ext>
            </a:extLst>
          </p:cNvPr>
          <p:cNvSpPr txBox="1"/>
          <p:nvPr/>
        </p:nvSpPr>
        <p:spPr>
          <a:xfrm>
            <a:off x="4790557" y="4924392"/>
            <a:ext cx="6909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stay within the range of your allocated memory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2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29" y="1467306"/>
            <a:ext cx="19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4566" y="634074"/>
            <a:ext cx="3361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8720" y="2021304"/>
            <a:ext cx="355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m_data</a:t>
            </a:r>
            <a:r>
              <a:rPr lang="en-US" dirty="0"/>
              <a:t> is set to null.</a:t>
            </a:r>
          </a:p>
          <a:p>
            <a:r>
              <a:rPr lang="en-US" dirty="0"/>
              <a:t>- Size and value of data does not have a meaning since there is nothing to have a size or value!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55573" y="3185160"/>
            <a:ext cx="20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[3] = value;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2556113"/>
            <a:ext cx="25124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 pointer assignment!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45833" y="2925445"/>
            <a:ext cx="987373" cy="4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57283" y="2439789"/>
            <a:ext cx="1563096" cy="13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0800000">
            <a:off x="682837" y="3185160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930487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0800000">
            <a:off x="1235996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 flipV="1">
            <a:off x="952151" y="3691317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2AD970-4A2C-4D9C-9FAC-0E353AFBA006}"/>
              </a:ext>
            </a:extLst>
          </p:cNvPr>
          <p:cNvSpPr txBox="1"/>
          <p:nvPr/>
        </p:nvSpPr>
        <p:spPr>
          <a:xfrm>
            <a:off x="6628766" y="711018"/>
            <a:ext cx="458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 NULL pointer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0D5645-4A29-4DED-93CB-B0329D4207A6}"/>
                  </a:ext>
                </a:extLst>
              </p14:cNvPr>
              <p14:cNvContentPartPr/>
              <p14:nvPr/>
            </p14:nvContentPartPr>
            <p14:xfrm>
              <a:off x="3327840" y="1393200"/>
              <a:ext cx="8513280" cy="417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0D5645-4A29-4DED-93CB-B0329D4207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480" y="1383840"/>
                <a:ext cx="8532000" cy="41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1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4346" y="358615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1638" y="2971360"/>
            <a:ext cx="326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m_size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1883" y="353730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6419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6947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1483" y="3537301"/>
            <a:ext cx="200528" cy="305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58003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2536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55051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4288323" y="302650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495320" y="249245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56684" y="2568256"/>
            <a:ext cx="10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00491" y="219892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7988" y="3529029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1929" y="4598467"/>
            <a:ext cx="167834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m_data</a:t>
            </a:r>
            <a:r>
              <a:rPr lang="en-US" dirty="0">
                <a:solidFill>
                  <a:srgbClr val="00B050"/>
                </a:solidFill>
              </a:rPr>
              <a:t>[3] = V;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617867" y="3738918"/>
            <a:ext cx="1029852" cy="1012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66197" y="474275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13847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19356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V="1">
            <a:off x="5535511" y="524891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46975" y="4147363"/>
            <a:ext cx="15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m_data</a:t>
            </a:r>
            <a:r>
              <a:rPr lang="en-US" dirty="0">
                <a:solidFill>
                  <a:srgbClr val="FF0000"/>
                </a:solidFill>
              </a:rPr>
              <a:t>[7] = X;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580157" y="3738919"/>
            <a:ext cx="1270078" cy="506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43558" y="3529029"/>
            <a:ext cx="2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15727" y="3420295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56" name="Straight Arrow Connector 55"/>
          <p:cNvCxnSpPr>
            <a:endCxn id="55" idx="1"/>
          </p:cNvCxnSpPr>
          <p:nvPr/>
        </p:nvCxnSpPr>
        <p:spPr>
          <a:xfrm>
            <a:off x="6580157" y="3586155"/>
            <a:ext cx="835570" cy="18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 rot="10800000">
            <a:off x="7842447" y="2396306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0800000">
            <a:off x="8090097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0800000">
            <a:off x="8395606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0800000" flipV="1">
            <a:off x="8111761" y="2902463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26281" y="3826887"/>
            <a:ext cx="269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reserved for us to use!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6B91C5-B7AD-477D-8F08-02CDA2ACEB14}"/>
              </a:ext>
            </a:extLst>
          </p:cNvPr>
          <p:cNvSpPr txBox="1"/>
          <p:nvPr/>
        </p:nvSpPr>
        <p:spPr>
          <a:xfrm>
            <a:off x="1970201" y="618664"/>
            <a:ext cx="845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Going out of range of allocation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5229" y="2780114"/>
            <a:ext cx="301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973706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98677" y="3601095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770602" y="1775842"/>
            <a:ext cx="376283" cy="349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56304" y="1770238"/>
            <a:ext cx="390581" cy="3551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DA6D9F-9B56-42A7-9CD3-56C1B06B02EE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67786" y="1603119"/>
            <a:ext cx="9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50" idx="4"/>
            <a:endCxn id="6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e 80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076049" y="965347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8192" y="3674472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67664" y="119662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4180" y="91365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91" name="Oval 90"/>
          <p:cNvSpPr/>
          <p:nvPr/>
        </p:nvSpPr>
        <p:spPr>
          <a:xfrm rot="10800000">
            <a:off x="7635612" y="88191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7883262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10800000">
            <a:off x="8188771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0800000" flipV="1">
            <a:off x="7904926" y="138807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76CF8-5F71-4A39-B6D4-984BB240FBA7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DFBCE8-80DA-4FAE-B6EB-B181AE11F274}"/>
              </a:ext>
            </a:extLst>
          </p:cNvPr>
          <p:cNvSpPr txBox="1"/>
          <p:nvPr/>
        </p:nvSpPr>
        <p:spPr>
          <a:xfrm>
            <a:off x="527325" y="4580022"/>
            <a:ext cx="93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an unused pointer for DMA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0472" y="1406510"/>
            <a:ext cx="306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m_size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1003406"/>
            <a:ext cx="8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E56537-9EB6-434E-BBA1-2E2F92A0AFF7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 dynamically allocated memory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2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delete[] </a:t>
            </a:r>
            <a:r>
              <a:rPr lang="en-US" dirty="0" err="1"/>
              <a:t>m_data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277" y="1003406"/>
            <a:ext cx="99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B2C9E4-523E-45E1-B147-F7647E75EB4D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5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6280" y="1003406"/>
            <a:ext cx="142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 =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34C6CB-E8B8-49DA-A9D2-70145824F333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set everything back to NULL when done!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371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20</cp:revision>
  <dcterms:created xsi:type="dcterms:W3CDTF">2015-07-21T15:00:36Z</dcterms:created>
  <dcterms:modified xsi:type="dcterms:W3CDTF">2019-10-02T16:35:46Z</dcterms:modified>
</cp:coreProperties>
</file>