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AA1E-0AAE-4D7C-9F1F-73CB85B3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41015-467D-4600-AAEB-EF2F3A58D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7610-E246-40C8-BAB2-41881AA8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9DDE1-C5C6-443D-B992-5DACF15C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759A-FC37-46BF-8743-678BE776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7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BBC6-5F20-4871-924C-146B6D53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1DFE4-942E-4ED5-84A7-0F0D2E24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F479-3B9F-4FB9-B6A3-DFEEF9AF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CE9B-AB01-4BB3-A626-877889FC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E2A1-6C97-430F-B08B-3E595040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8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D22BC-DB12-44DF-8C18-1845E9063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95B3A-70B0-4BA9-A2AB-077C847F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6329-2F1E-4D3F-9B72-67EBD675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C176-CA18-4BA5-976C-B360A24E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B949-BA32-4A3F-AF59-A86F63DD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6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0DBF-769E-4401-BA18-FE31A3A9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EDB1-2E5B-4C32-9CC8-DCD14E18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D48D-A80A-40E9-8467-6466B61C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67915-508D-4B14-990E-9923968E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555E-3602-4C02-9C16-C60C636A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7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B231-5599-4F2D-8967-A7365DE4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E4163-7ED4-40CD-BA50-5205DFE2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2828-4600-4AE7-808E-55BE1B4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F9CB-E77E-4299-BEEB-77D1DCDD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775F-0B73-4849-AD8C-A0BF2B6F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42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77C7-2F1F-4337-B398-D6C58027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4EDF-D325-4826-83F2-2B23A9CA9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5818-4CBA-44BE-9BCF-05FB56E74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4778-0849-4605-9484-B48F3DF4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88F4-8B9B-45A7-9B1E-7334B9AA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616B-ECAA-40FF-8FDD-6268DC17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13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D5CC-7308-4659-B965-8122D792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65BB-E4B3-4B1E-A54E-199E5C83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CBED7-FFC2-4E49-8063-3E09467E0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61377-895E-44D7-8A04-06B8E995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CC217-C476-4D4D-8524-AB3D599DB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20019-E581-4D85-A453-BD34F982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8052-A873-43FD-8D2B-170A3414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85A7D-2FCD-4CC7-AB34-F2358BAA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29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9830-652C-48EA-9AA2-2209517C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0C15C-773C-427F-B755-04D3C873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A11A0-0182-4008-B53E-C489C0F4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B7846-76AC-4FF7-B0A1-FF5DFC3C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4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B0E21-09CE-4232-BE39-EF277BD1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6BB0C-66B7-41DD-A6FC-BD29A97E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F297D-62CB-47BB-89EE-1EC518B2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3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D46D-7BD2-4298-952A-70FBCFF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DD4-AFA7-4892-9E14-C47247B0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47AA5-7313-4E2A-ABE1-7A59F530F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682A-06A1-4A35-8096-0105EB9D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D6199-E157-40A2-AE15-F9AC7DAB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B8B09-3FE4-406F-89CE-3832F9AA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2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46AB-C346-4F06-9E3E-AD4F46C3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AF6C0-5276-47FF-A4C5-1C2B4F17D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97AF9-25D2-47C0-B04F-9EC5387A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3742E-C42C-4D69-9A19-986CF452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4D1A-C0A6-48C1-B920-8CB464CF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EA3BE-9AD5-41D0-8E93-D2288A8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9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EE31C-EC85-4953-B4D7-D535138E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F2EF-7CA3-41CB-BF5B-5AF870D2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F072-057C-409C-8BA9-5460E971D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F44B-058A-404D-A610-B8049152F3D7}" type="datetimeFigureOut">
              <a:rPr lang="en-CA" smtClean="0"/>
              <a:t>2021-11-04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6678-987F-4F14-B8AD-F18F09BC0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A6A4B-13DB-4FBF-A084-FA9D1FEB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4280-8B83-453C-97A2-04197B3BE4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40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BFCA-274D-4B2E-B2E6-A94F8B9C51BC}"/>
              </a:ext>
            </a:extLst>
          </p:cNvPr>
          <p:cNvSpPr/>
          <p:nvPr/>
        </p:nvSpPr>
        <p:spPr>
          <a:xfrm>
            <a:off x="2461098" y="1118681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689E-55D8-4BBE-9306-81C5FACA24B6}"/>
              </a:ext>
            </a:extLst>
          </p:cNvPr>
          <p:cNvSpPr txBox="1"/>
          <p:nvPr/>
        </p:nvSpPr>
        <p:spPr>
          <a:xfrm>
            <a:off x="2375182" y="74934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Menu Item</a:t>
            </a:r>
          </a:p>
        </p:txBody>
      </p:sp>
    </p:spTree>
    <p:extLst>
      <p:ext uri="{BB962C8B-B14F-4D97-AF65-F5344CB8AC3E}">
        <p14:creationId xmlns:p14="http://schemas.microsoft.com/office/powerpoint/2010/main" val="281249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BFCA-274D-4B2E-B2E6-A94F8B9C51BC}"/>
              </a:ext>
            </a:extLst>
          </p:cNvPr>
          <p:cNvSpPr/>
          <p:nvPr/>
        </p:nvSpPr>
        <p:spPr>
          <a:xfrm>
            <a:off x="2461098" y="1118681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689E-55D8-4BBE-9306-81C5FACA24B6}"/>
              </a:ext>
            </a:extLst>
          </p:cNvPr>
          <p:cNvSpPr txBox="1"/>
          <p:nvPr/>
        </p:nvSpPr>
        <p:spPr>
          <a:xfrm>
            <a:off x="2375182" y="74934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Menu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8216D-74A2-4576-A6F2-10D941A7B6BC}"/>
              </a:ext>
            </a:extLst>
          </p:cNvPr>
          <p:cNvSpPr/>
          <p:nvPr/>
        </p:nvSpPr>
        <p:spPr>
          <a:xfrm>
            <a:off x="2505675" y="1317072"/>
            <a:ext cx="964734" cy="494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D21D5-035A-4090-849A-7A7A1412E63D}"/>
              </a:ext>
            </a:extLst>
          </p:cNvPr>
          <p:cNvSpPr txBox="1"/>
          <p:nvPr/>
        </p:nvSpPr>
        <p:spPr>
          <a:xfrm>
            <a:off x="955493" y="1379881"/>
            <a:ext cx="15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char*content;</a:t>
            </a:r>
          </a:p>
        </p:txBody>
      </p:sp>
    </p:spTree>
    <p:extLst>
      <p:ext uri="{BB962C8B-B14F-4D97-AF65-F5344CB8AC3E}">
        <p14:creationId xmlns:p14="http://schemas.microsoft.com/office/powerpoint/2010/main" val="10198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BFCA-274D-4B2E-B2E6-A94F8B9C51BC}"/>
              </a:ext>
            </a:extLst>
          </p:cNvPr>
          <p:cNvSpPr/>
          <p:nvPr/>
        </p:nvSpPr>
        <p:spPr>
          <a:xfrm>
            <a:off x="2461098" y="1118681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689E-55D8-4BBE-9306-81C5FACA24B6}"/>
              </a:ext>
            </a:extLst>
          </p:cNvPr>
          <p:cNvSpPr txBox="1"/>
          <p:nvPr/>
        </p:nvSpPr>
        <p:spPr>
          <a:xfrm>
            <a:off x="2375182" y="749349"/>
            <a:ext cx="12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Menu Item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8216D-74A2-4576-A6F2-10D941A7B6BC}"/>
              </a:ext>
            </a:extLst>
          </p:cNvPr>
          <p:cNvSpPr/>
          <p:nvPr/>
        </p:nvSpPr>
        <p:spPr>
          <a:xfrm>
            <a:off x="2505675" y="1317072"/>
            <a:ext cx="964734" cy="494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D21D5-035A-4090-849A-7A7A1412E63D}"/>
              </a:ext>
            </a:extLst>
          </p:cNvPr>
          <p:cNvSpPr txBox="1"/>
          <p:nvPr/>
        </p:nvSpPr>
        <p:spPr>
          <a:xfrm>
            <a:off x="955493" y="1379881"/>
            <a:ext cx="15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char*content;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F95B0A-B3C9-43FD-9E69-03239861EA18}"/>
              </a:ext>
            </a:extLst>
          </p:cNvPr>
          <p:cNvSpPr/>
          <p:nvPr/>
        </p:nvSpPr>
        <p:spPr>
          <a:xfrm>
            <a:off x="5629013" y="749349"/>
            <a:ext cx="587229" cy="492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2C06A-2DD7-46ED-90E5-32A2EC66B4C8}"/>
              </a:ext>
            </a:extLst>
          </p:cNvPr>
          <p:cNvSpPr/>
          <p:nvPr/>
        </p:nvSpPr>
        <p:spPr>
          <a:xfrm>
            <a:off x="5637402" y="1832886"/>
            <a:ext cx="587229" cy="492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74A9E0-0DEC-417B-B050-4870D56E9EBD}"/>
              </a:ext>
            </a:extLst>
          </p:cNvPr>
          <p:cNvSpPr/>
          <p:nvPr/>
        </p:nvSpPr>
        <p:spPr>
          <a:xfrm>
            <a:off x="5847126" y="903127"/>
            <a:ext cx="151001" cy="184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FCB2E-B2E8-4BB8-B3D5-AB458F3879DB}"/>
              </a:ext>
            </a:extLst>
          </p:cNvPr>
          <p:cNvSpPr/>
          <p:nvPr/>
        </p:nvSpPr>
        <p:spPr>
          <a:xfrm>
            <a:off x="5847126" y="1986664"/>
            <a:ext cx="151001" cy="184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9AB93FE-64BD-4768-B3D3-8B026B262B30}"/>
              </a:ext>
            </a:extLst>
          </p:cNvPr>
          <p:cNvSpPr/>
          <p:nvPr/>
        </p:nvSpPr>
        <p:spPr>
          <a:xfrm>
            <a:off x="6023294" y="949293"/>
            <a:ext cx="813734" cy="9233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B1E3DC-B8C9-4B4C-AABA-1A9F204978B4}"/>
              </a:ext>
            </a:extLst>
          </p:cNvPr>
          <p:cNvSpPr/>
          <p:nvPr/>
        </p:nvSpPr>
        <p:spPr>
          <a:xfrm rot="20514557">
            <a:off x="5916849" y="1888576"/>
            <a:ext cx="813734" cy="9233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A1396-7CF3-4028-A145-290EAF2BBFF0}"/>
              </a:ext>
            </a:extLst>
          </p:cNvPr>
          <p:cNvSpPr txBox="1"/>
          <p:nvPr/>
        </p:nvSpPr>
        <p:spPr>
          <a:xfrm>
            <a:off x="6837028" y="810793"/>
            <a:ext cx="14073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Exit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BCDCD-D1CF-453C-B3BB-2326DB29A18E}"/>
              </a:ext>
            </a:extLst>
          </p:cNvPr>
          <p:cNvSpPr txBox="1"/>
          <p:nvPr/>
        </p:nvSpPr>
        <p:spPr>
          <a:xfrm>
            <a:off x="6724806" y="1617332"/>
            <a:ext cx="199517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 Chicken Sandwich</a:t>
            </a:r>
          </a:p>
        </p:txBody>
      </p:sp>
    </p:spTree>
    <p:extLst>
      <p:ext uri="{BB962C8B-B14F-4D97-AF65-F5344CB8AC3E}">
        <p14:creationId xmlns:p14="http://schemas.microsoft.com/office/powerpoint/2010/main" val="140065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BFCA-274D-4B2E-B2E6-A94F8B9C51BC}"/>
              </a:ext>
            </a:extLst>
          </p:cNvPr>
          <p:cNvSpPr/>
          <p:nvPr/>
        </p:nvSpPr>
        <p:spPr>
          <a:xfrm>
            <a:off x="2461098" y="1118681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689E-55D8-4BBE-9306-81C5FACA24B6}"/>
              </a:ext>
            </a:extLst>
          </p:cNvPr>
          <p:cNvSpPr txBox="1"/>
          <p:nvPr/>
        </p:nvSpPr>
        <p:spPr>
          <a:xfrm>
            <a:off x="2375182" y="749349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MenuItem</a:t>
            </a:r>
            <a:endParaRPr lang="en-CA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8216D-74A2-4576-A6F2-10D941A7B6BC}"/>
              </a:ext>
            </a:extLst>
          </p:cNvPr>
          <p:cNvSpPr/>
          <p:nvPr/>
        </p:nvSpPr>
        <p:spPr>
          <a:xfrm>
            <a:off x="2505675" y="1317072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D21D5-035A-4090-849A-7A7A1412E63D}"/>
              </a:ext>
            </a:extLst>
          </p:cNvPr>
          <p:cNvSpPr txBox="1"/>
          <p:nvPr/>
        </p:nvSpPr>
        <p:spPr>
          <a:xfrm>
            <a:off x="955493" y="1379881"/>
            <a:ext cx="15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char*content;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97AF-4894-4AEC-B441-AFA62A5488AC}"/>
              </a:ext>
            </a:extLst>
          </p:cNvPr>
          <p:cNvSpPr/>
          <p:nvPr/>
        </p:nvSpPr>
        <p:spPr>
          <a:xfrm>
            <a:off x="2461098" y="3297603"/>
            <a:ext cx="2004968" cy="30703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944D-19A1-4D2A-957C-F9BEA46E680D}"/>
              </a:ext>
            </a:extLst>
          </p:cNvPr>
          <p:cNvSpPr txBox="1"/>
          <p:nvPr/>
        </p:nvSpPr>
        <p:spPr>
          <a:xfrm>
            <a:off x="2722674" y="28063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12FE1-C8DD-4441-89E7-CF72891F5643}"/>
              </a:ext>
            </a:extLst>
          </p:cNvPr>
          <p:cNvSpPr txBox="1"/>
          <p:nvPr/>
        </p:nvSpPr>
        <p:spPr>
          <a:xfrm>
            <a:off x="615424" y="3996631"/>
            <a:ext cx="189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 title;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D0BE36-CD30-4A4D-91A1-D31123FDA9B0}"/>
              </a:ext>
            </a:extLst>
          </p:cNvPr>
          <p:cNvSpPr/>
          <p:nvPr/>
        </p:nvSpPr>
        <p:spPr>
          <a:xfrm>
            <a:off x="2722674" y="3676370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D1F4B6-55D3-4126-B1C9-947A49528639}"/>
              </a:ext>
            </a:extLst>
          </p:cNvPr>
          <p:cNvSpPr/>
          <p:nvPr/>
        </p:nvSpPr>
        <p:spPr>
          <a:xfrm>
            <a:off x="2767251" y="3874761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46397-A644-43F6-9028-00B272E8D0AA}"/>
              </a:ext>
            </a:extLst>
          </p:cNvPr>
          <p:cNvSpPr txBox="1"/>
          <p:nvPr/>
        </p:nvSpPr>
        <p:spPr>
          <a:xfrm>
            <a:off x="2786859" y="32976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title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C6F3C-F290-446C-AC44-484A839E8376}"/>
              </a:ext>
            </a:extLst>
          </p:cNvPr>
          <p:cNvSpPr/>
          <p:nvPr/>
        </p:nvSpPr>
        <p:spPr>
          <a:xfrm>
            <a:off x="2734185" y="4918785"/>
            <a:ext cx="1053890" cy="5452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Items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F81454-63EE-4A12-AFE7-9B290E17B2A5}"/>
              </a:ext>
            </a:extLst>
          </p:cNvPr>
          <p:cNvSpPr/>
          <p:nvPr/>
        </p:nvSpPr>
        <p:spPr>
          <a:xfrm>
            <a:off x="2897595" y="5855292"/>
            <a:ext cx="727070" cy="3957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AAFE1FA-2BA9-4313-A587-B2D1EA70EF16}"/>
              </a:ext>
            </a:extLst>
          </p:cNvPr>
          <p:cNvSpPr/>
          <p:nvPr/>
        </p:nvSpPr>
        <p:spPr>
          <a:xfrm rot="20530558">
            <a:off x="3723364" y="4723338"/>
            <a:ext cx="2239861" cy="21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24BFC-B6C1-4B1B-A663-92D870E39079}"/>
              </a:ext>
            </a:extLst>
          </p:cNvPr>
          <p:cNvSpPr txBox="1"/>
          <p:nvPr/>
        </p:nvSpPr>
        <p:spPr>
          <a:xfrm>
            <a:off x="48765" y="5066674"/>
            <a:ext cx="25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* items[max];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1ED557-418B-4813-BD59-7D420F145421}"/>
              </a:ext>
            </a:extLst>
          </p:cNvPr>
          <p:cNvSpPr/>
          <p:nvPr/>
        </p:nvSpPr>
        <p:spPr>
          <a:xfrm>
            <a:off x="5942457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6CE455-6603-4D95-8E53-429E91A9C9DB}"/>
              </a:ext>
            </a:extLst>
          </p:cNvPr>
          <p:cNvSpPr/>
          <p:nvPr/>
        </p:nvSpPr>
        <p:spPr>
          <a:xfrm>
            <a:off x="6307466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837655-472D-4937-BD60-5284FAF2E6C3}"/>
              </a:ext>
            </a:extLst>
          </p:cNvPr>
          <p:cNvSpPr/>
          <p:nvPr/>
        </p:nvSpPr>
        <p:spPr>
          <a:xfrm>
            <a:off x="667221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6B558E-B3B6-48BC-8694-E33775D623D7}"/>
              </a:ext>
            </a:extLst>
          </p:cNvPr>
          <p:cNvSpPr/>
          <p:nvPr/>
        </p:nvSpPr>
        <p:spPr>
          <a:xfrm>
            <a:off x="702629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CE7DD5-A67E-43B8-97AB-F123AFC0013D}"/>
              </a:ext>
            </a:extLst>
          </p:cNvPr>
          <p:cNvSpPr/>
          <p:nvPr/>
        </p:nvSpPr>
        <p:spPr>
          <a:xfrm>
            <a:off x="739828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6C06F6-296F-4979-87A1-8A3B54EF0C1C}"/>
              </a:ext>
            </a:extLst>
          </p:cNvPr>
          <p:cNvSpPr/>
          <p:nvPr/>
        </p:nvSpPr>
        <p:spPr>
          <a:xfrm>
            <a:off x="7767568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F27F51-A172-46DB-ABB0-8017453F3727}"/>
              </a:ext>
            </a:extLst>
          </p:cNvPr>
          <p:cNvSpPr/>
          <p:nvPr/>
        </p:nvSpPr>
        <p:spPr>
          <a:xfrm>
            <a:off x="8136851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B7CCF8-334A-49B3-8384-56D5B63EE589}"/>
              </a:ext>
            </a:extLst>
          </p:cNvPr>
          <p:cNvSpPr/>
          <p:nvPr/>
        </p:nvSpPr>
        <p:spPr>
          <a:xfrm>
            <a:off x="8501860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194ADC-F3B3-4FAE-80D0-3C7C2F5E9765}"/>
              </a:ext>
            </a:extLst>
          </p:cNvPr>
          <p:cNvSpPr/>
          <p:nvPr/>
        </p:nvSpPr>
        <p:spPr>
          <a:xfrm>
            <a:off x="8851401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DD56C6-47A3-476A-8DAF-25FFA616235F}"/>
              </a:ext>
            </a:extLst>
          </p:cNvPr>
          <p:cNvSpPr/>
          <p:nvPr/>
        </p:nvSpPr>
        <p:spPr>
          <a:xfrm>
            <a:off x="922767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A02A31-FAC0-4AA6-8866-5D9CE4BB3294}"/>
              </a:ext>
            </a:extLst>
          </p:cNvPr>
          <p:cNvSpPr/>
          <p:nvPr/>
        </p:nvSpPr>
        <p:spPr>
          <a:xfrm>
            <a:off x="9585693" y="4253120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9C2F3DF-D534-45AF-8568-EE1DF274FEE2}"/>
              </a:ext>
            </a:extLst>
          </p:cNvPr>
          <p:cNvSpPr/>
          <p:nvPr/>
        </p:nvSpPr>
        <p:spPr>
          <a:xfrm rot="5400000" flipH="1">
            <a:off x="7679429" y="2110551"/>
            <a:ext cx="611497" cy="3760549"/>
          </a:xfrm>
          <a:prstGeom prst="rightBrace">
            <a:avLst>
              <a:gd name="adj1" fmla="val 8333"/>
              <a:gd name="adj2" fmla="val 152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B3F1B9-00F4-4743-80F8-A1444F6B46DE}"/>
              </a:ext>
            </a:extLst>
          </p:cNvPr>
          <p:cNvSpPr txBox="1"/>
          <p:nvPr/>
        </p:nvSpPr>
        <p:spPr>
          <a:xfrm>
            <a:off x="8935928" y="3343381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7FEAC4-5BC1-4E4F-8943-3BAA31B67DF5}"/>
              </a:ext>
            </a:extLst>
          </p:cNvPr>
          <p:cNvSpPr txBox="1"/>
          <p:nvPr/>
        </p:nvSpPr>
        <p:spPr>
          <a:xfrm>
            <a:off x="2617587" y="5501178"/>
            <a:ext cx="1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NoOfItems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97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BFCA-274D-4B2E-B2E6-A94F8B9C51BC}"/>
              </a:ext>
            </a:extLst>
          </p:cNvPr>
          <p:cNvSpPr/>
          <p:nvPr/>
        </p:nvSpPr>
        <p:spPr>
          <a:xfrm>
            <a:off x="2461098" y="1118681"/>
            <a:ext cx="1695266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689E-55D8-4BBE-9306-81C5FACA24B6}"/>
              </a:ext>
            </a:extLst>
          </p:cNvPr>
          <p:cNvSpPr txBox="1"/>
          <p:nvPr/>
        </p:nvSpPr>
        <p:spPr>
          <a:xfrm>
            <a:off x="2375182" y="749349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MenuItem</a:t>
            </a:r>
            <a:endParaRPr lang="en-CA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8216D-74A2-4576-A6F2-10D941A7B6BC}"/>
              </a:ext>
            </a:extLst>
          </p:cNvPr>
          <p:cNvSpPr/>
          <p:nvPr/>
        </p:nvSpPr>
        <p:spPr>
          <a:xfrm>
            <a:off x="2505675" y="1317072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D21D5-035A-4090-849A-7A7A1412E63D}"/>
              </a:ext>
            </a:extLst>
          </p:cNvPr>
          <p:cNvSpPr txBox="1"/>
          <p:nvPr/>
        </p:nvSpPr>
        <p:spPr>
          <a:xfrm>
            <a:off x="955493" y="1379881"/>
            <a:ext cx="15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char*content;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97AF-4894-4AEC-B441-AFA62A5488AC}"/>
              </a:ext>
            </a:extLst>
          </p:cNvPr>
          <p:cNvSpPr/>
          <p:nvPr/>
        </p:nvSpPr>
        <p:spPr>
          <a:xfrm>
            <a:off x="2461098" y="3297603"/>
            <a:ext cx="2004968" cy="30703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944D-19A1-4D2A-957C-F9BEA46E680D}"/>
              </a:ext>
            </a:extLst>
          </p:cNvPr>
          <p:cNvSpPr txBox="1"/>
          <p:nvPr/>
        </p:nvSpPr>
        <p:spPr>
          <a:xfrm>
            <a:off x="2722674" y="28063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12FE1-C8DD-4441-89E7-CF72891F5643}"/>
              </a:ext>
            </a:extLst>
          </p:cNvPr>
          <p:cNvSpPr txBox="1"/>
          <p:nvPr/>
        </p:nvSpPr>
        <p:spPr>
          <a:xfrm>
            <a:off x="615424" y="3996631"/>
            <a:ext cx="189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 title;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D0BE36-CD30-4A4D-91A1-D31123FDA9B0}"/>
              </a:ext>
            </a:extLst>
          </p:cNvPr>
          <p:cNvSpPr/>
          <p:nvPr/>
        </p:nvSpPr>
        <p:spPr>
          <a:xfrm>
            <a:off x="2722674" y="3676370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D1F4B6-55D3-4126-B1C9-947A49528639}"/>
              </a:ext>
            </a:extLst>
          </p:cNvPr>
          <p:cNvSpPr/>
          <p:nvPr/>
        </p:nvSpPr>
        <p:spPr>
          <a:xfrm>
            <a:off x="2767251" y="3874761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46397-A644-43F6-9028-00B272E8D0AA}"/>
              </a:ext>
            </a:extLst>
          </p:cNvPr>
          <p:cNvSpPr txBox="1"/>
          <p:nvPr/>
        </p:nvSpPr>
        <p:spPr>
          <a:xfrm>
            <a:off x="2786859" y="32976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title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C6F3C-F290-446C-AC44-484A839E8376}"/>
              </a:ext>
            </a:extLst>
          </p:cNvPr>
          <p:cNvSpPr/>
          <p:nvPr/>
        </p:nvSpPr>
        <p:spPr>
          <a:xfrm>
            <a:off x="2734185" y="4918785"/>
            <a:ext cx="1053890" cy="5452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Items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F81454-63EE-4A12-AFE7-9B290E17B2A5}"/>
              </a:ext>
            </a:extLst>
          </p:cNvPr>
          <p:cNvSpPr/>
          <p:nvPr/>
        </p:nvSpPr>
        <p:spPr>
          <a:xfrm>
            <a:off x="2897595" y="5855292"/>
            <a:ext cx="727070" cy="3957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AAFE1FA-2BA9-4313-A587-B2D1EA70EF16}"/>
              </a:ext>
            </a:extLst>
          </p:cNvPr>
          <p:cNvSpPr/>
          <p:nvPr/>
        </p:nvSpPr>
        <p:spPr>
          <a:xfrm rot="20530558">
            <a:off x="3723364" y="4723338"/>
            <a:ext cx="2239861" cy="21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24BFC-B6C1-4B1B-A663-92D870E39079}"/>
              </a:ext>
            </a:extLst>
          </p:cNvPr>
          <p:cNvSpPr txBox="1"/>
          <p:nvPr/>
        </p:nvSpPr>
        <p:spPr>
          <a:xfrm>
            <a:off x="48765" y="5066674"/>
            <a:ext cx="25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* items[max];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1ED557-418B-4813-BD59-7D420F145421}"/>
              </a:ext>
            </a:extLst>
          </p:cNvPr>
          <p:cNvSpPr/>
          <p:nvPr/>
        </p:nvSpPr>
        <p:spPr>
          <a:xfrm>
            <a:off x="5942457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6CE455-6603-4D95-8E53-429E91A9C9DB}"/>
              </a:ext>
            </a:extLst>
          </p:cNvPr>
          <p:cNvSpPr/>
          <p:nvPr/>
        </p:nvSpPr>
        <p:spPr>
          <a:xfrm>
            <a:off x="6307466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837655-472D-4937-BD60-5284FAF2E6C3}"/>
              </a:ext>
            </a:extLst>
          </p:cNvPr>
          <p:cNvSpPr/>
          <p:nvPr/>
        </p:nvSpPr>
        <p:spPr>
          <a:xfrm>
            <a:off x="667221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6B558E-B3B6-48BC-8694-E33775D623D7}"/>
              </a:ext>
            </a:extLst>
          </p:cNvPr>
          <p:cNvSpPr/>
          <p:nvPr/>
        </p:nvSpPr>
        <p:spPr>
          <a:xfrm>
            <a:off x="702629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CE7DD5-A67E-43B8-97AB-F123AFC0013D}"/>
              </a:ext>
            </a:extLst>
          </p:cNvPr>
          <p:cNvSpPr/>
          <p:nvPr/>
        </p:nvSpPr>
        <p:spPr>
          <a:xfrm>
            <a:off x="739828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6C06F6-296F-4979-87A1-8A3B54EF0C1C}"/>
              </a:ext>
            </a:extLst>
          </p:cNvPr>
          <p:cNvSpPr/>
          <p:nvPr/>
        </p:nvSpPr>
        <p:spPr>
          <a:xfrm>
            <a:off x="7767568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F27F51-A172-46DB-ABB0-8017453F3727}"/>
              </a:ext>
            </a:extLst>
          </p:cNvPr>
          <p:cNvSpPr/>
          <p:nvPr/>
        </p:nvSpPr>
        <p:spPr>
          <a:xfrm>
            <a:off x="8136851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B7CCF8-334A-49B3-8384-56D5B63EE589}"/>
              </a:ext>
            </a:extLst>
          </p:cNvPr>
          <p:cNvSpPr/>
          <p:nvPr/>
        </p:nvSpPr>
        <p:spPr>
          <a:xfrm>
            <a:off x="8501860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194ADC-F3B3-4FAE-80D0-3C7C2F5E9765}"/>
              </a:ext>
            </a:extLst>
          </p:cNvPr>
          <p:cNvSpPr/>
          <p:nvPr/>
        </p:nvSpPr>
        <p:spPr>
          <a:xfrm>
            <a:off x="8851401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DD56C6-47A3-476A-8DAF-25FFA616235F}"/>
              </a:ext>
            </a:extLst>
          </p:cNvPr>
          <p:cNvSpPr/>
          <p:nvPr/>
        </p:nvSpPr>
        <p:spPr>
          <a:xfrm>
            <a:off x="922767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A02A31-FAC0-4AA6-8866-5D9CE4BB3294}"/>
              </a:ext>
            </a:extLst>
          </p:cNvPr>
          <p:cNvSpPr/>
          <p:nvPr/>
        </p:nvSpPr>
        <p:spPr>
          <a:xfrm>
            <a:off x="9585693" y="4253120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9C2F3DF-D534-45AF-8568-EE1DF274FEE2}"/>
              </a:ext>
            </a:extLst>
          </p:cNvPr>
          <p:cNvSpPr/>
          <p:nvPr/>
        </p:nvSpPr>
        <p:spPr>
          <a:xfrm rot="5400000" flipH="1">
            <a:off x="7679429" y="2110551"/>
            <a:ext cx="611497" cy="3760549"/>
          </a:xfrm>
          <a:prstGeom prst="rightBrace">
            <a:avLst>
              <a:gd name="adj1" fmla="val 8333"/>
              <a:gd name="adj2" fmla="val 152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B3F1B9-00F4-4743-80F8-A1444F6B46DE}"/>
              </a:ext>
            </a:extLst>
          </p:cNvPr>
          <p:cNvSpPr txBox="1"/>
          <p:nvPr/>
        </p:nvSpPr>
        <p:spPr>
          <a:xfrm>
            <a:off x="8935928" y="3343381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7FEAC4-5BC1-4E4F-8943-3BAA31B67DF5}"/>
              </a:ext>
            </a:extLst>
          </p:cNvPr>
          <p:cNvSpPr txBox="1"/>
          <p:nvPr/>
        </p:nvSpPr>
        <p:spPr>
          <a:xfrm>
            <a:off x="2617587" y="5501178"/>
            <a:ext cx="1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NoOfItems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0DD59C-6E67-4B16-899D-B6614E6E8182}"/>
              </a:ext>
            </a:extLst>
          </p:cNvPr>
          <p:cNvSpPr txBox="1"/>
          <p:nvPr/>
        </p:nvSpPr>
        <p:spPr>
          <a:xfrm>
            <a:off x="2407664" y="1826649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friend class Menu</a:t>
            </a:r>
          </a:p>
        </p:txBody>
      </p:sp>
    </p:spTree>
    <p:extLst>
      <p:ext uri="{BB962C8B-B14F-4D97-AF65-F5344CB8AC3E}">
        <p14:creationId xmlns:p14="http://schemas.microsoft.com/office/powerpoint/2010/main" val="408929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BFCA-274D-4B2E-B2E6-A94F8B9C51BC}"/>
              </a:ext>
            </a:extLst>
          </p:cNvPr>
          <p:cNvSpPr/>
          <p:nvPr/>
        </p:nvSpPr>
        <p:spPr>
          <a:xfrm>
            <a:off x="2461098" y="1118681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689E-55D8-4BBE-9306-81C5FACA24B6}"/>
              </a:ext>
            </a:extLst>
          </p:cNvPr>
          <p:cNvSpPr txBox="1"/>
          <p:nvPr/>
        </p:nvSpPr>
        <p:spPr>
          <a:xfrm>
            <a:off x="2375182" y="749349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MenuItem</a:t>
            </a:r>
            <a:endParaRPr lang="en-CA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8216D-74A2-4576-A6F2-10D941A7B6BC}"/>
              </a:ext>
            </a:extLst>
          </p:cNvPr>
          <p:cNvSpPr/>
          <p:nvPr/>
        </p:nvSpPr>
        <p:spPr>
          <a:xfrm>
            <a:off x="2505675" y="1317072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D21D5-035A-4090-849A-7A7A1412E63D}"/>
              </a:ext>
            </a:extLst>
          </p:cNvPr>
          <p:cNvSpPr txBox="1"/>
          <p:nvPr/>
        </p:nvSpPr>
        <p:spPr>
          <a:xfrm>
            <a:off x="955493" y="1379881"/>
            <a:ext cx="15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char*content;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97AF-4894-4AEC-B441-AFA62A5488AC}"/>
              </a:ext>
            </a:extLst>
          </p:cNvPr>
          <p:cNvSpPr/>
          <p:nvPr/>
        </p:nvSpPr>
        <p:spPr>
          <a:xfrm>
            <a:off x="2461098" y="3297603"/>
            <a:ext cx="2004968" cy="30703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944D-19A1-4D2A-957C-F9BEA46E680D}"/>
              </a:ext>
            </a:extLst>
          </p:cNvPr>
          <p:cNvSpPr txBox="1"/>
          <p:nvPr/>
        </p:nvSpPr>
        <p:spPr>
          <a:xfrm>
            <a:off x="2722674" y="28063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12FE1-C8DD-4441-89E7-CF72891F5643}"/>
              </a:ext>
            </a:extLst>
          </p:cNvPr>
          <p:cNvSpPr txBox="1"/>
          <p:nvPr/>
        </p:nvSpPr>
        <p:spPr>
          <a:xfrm>
            <a:off x="615424" y="3996631"/>
            <a:ext cx="189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 title;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D0BE36-CD30-4A4D-91A1-D31123FDA9B0}"/>
              </a:ext>
            </a:extLst>
          </p:cNvPr>
          <p:cNvSpPr/>
          <p:nvPr/>
        </p:nvSpPr>
        <p:spPr>
          <a:xfrm>
            <a:off x="2722674" y="3676370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D1F4B6-55D3-4126-B1C9-947A49528639}"/>
              </a:ext>
            </a:extLst>
          </p:cNvPr>
          <p:cNvSpPr/>
          <p:nvPr/>
        </p:nvSpPr>
        <p:spPr>
          <a:xfrm>
            <a:off x="2767251" y="3874761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46397-A644-43F6-9028-00B272E8D0AA}"/>
              </a:ext>
            </a:extLst>
          </p:cNvPr>
          <p:cNvSpPr txBox="1"/>
          <p:nvPr/>
        </p:nvSpPr>
        <p:spPr>
          <a:xfrm>
            <a:off x="2786859" y="32976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title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C6F3C-F290-446C-AC44-484A839E8376}"/>
              </a:ext>
            </a:extLst>
          </p:cNvPr>
          <p:cNvSpPr/>
          <p:nvPr/>
        </p:nvSpPr>
        <p:spPr>
          <a:xfrm>
            <a:off x="2734185" y="4918785"/>
            <a:ext cx="1053890" cy="5452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Items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F81454-63EE-4A12-AFE7-9B290E17B2A5}"/>
              </a:ext>
            </a:extLst>
          </p:cNvPr>
          <p:cNvSpPr/>
          <p:nvPr/>
        </p:nvSpPr>
        <p:spPr>
          <a:xfrm>
            <a:off x="2897595" y="5855292"/>
            <a:ext cx="727070" cy="3957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AAFE1FA-2BA9-4313-A587-B2D1EA70EF16}"/>
              </a:ext>
            </a:extLst>
          </p:cNvPr>
          <p:cNvSpPr/>
          <p:nvPr/>
        </p:nvSpPr>
        <p:spPr>
          <a:xfrm rot="20530558">
            <a:off x="3723364" y="4723338"/>
            <a:ext cx="2239861" cy="21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24BFC-B6C1-4B1B-A663-92D870E39079}"/>
              </a:ext>
            </a:extLst>
          </p:cNvPr>
          <p:cNvSpPr txBox="1"/>
          <p:nvPr/>
        </p:nvSpPr>
        <p:spPr>
          <a:xfrm>
            <a:off x="48765" y="5066674"/>
            <a:ext cx="25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* items[max];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1ED557-418B-4813-BD59-7D420F145421}"/>
              </a:ext>
            </a:extLst>
          </p:cNvPr>
          <p:cNvSpPr/>
          <p:nvPr/>
        </p:nvSpPr>
        <p:spPr>
          <a:xfrm>
            <a:off x="5942457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6CE455-6603-4D95-8E53-429E91A9C9DB}"/>
              </a:ext>
            </a:extLst>
          </p:cNvPr>
          <p:cNvSpPr/>
          <p:nvPr/>
        </p:nvSpPr>
        <p:spPr>
          <a:xfrm>
            <a:off x="6307466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837655-472D-4937-BD60-5284FAF2E6C3}"/>
              </a:ext>
            </a:extLst>
          </p:cNvPr>
          <p:cNvSpPr/>
          <p:nvPr/>
        </p:nvSpPr>
        <p:spPr>
          <a:xfrm>
            <a:off x="667221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6B558E-B3B6-48BC-8694-E33775D623D7}"/>
              </a:ext>
            </a:extLst>
          </p:cNvPr>
          <p:cNvSpPr/>
          <p:nvPr/>
        </p:nvSpPr>
        <p:spPr>
          <a:xfrm>
            <a:off x="702629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CE7DD5-A67E-43B8-97AB-F123AFC0013D}"/>
              </a:ext>
            </a:extLst>
          </p:cNvPr>
          <p:cNvSpPr/>
          <p:nvPr/>
        </p:nvSpPr>
        <p:spPr>
          <a:xfrm>
            <a:off x="739828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6C06F6-296F-4979-87A1-8A3B54EF0C1C}"/>
              </a:ext>
            </a:extLst>
          </p:cNvPr>
          <p:cNvSpPr/>
          <p:nvPr/>
        </p:nvSpPr>
        <p:spPr>
          <a:xfrm>
            <a:off x="7767568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F27F51-A172-46DB-ABB0-8017453F3727}"/>
              </a:ext>
            </a:extLst>
          </p:cNvPr>
          <p:cNvSpPr/>
          <p:nvPr/>
        </p:nvSpPr>
        <p:spPr>
          <a:xfrm>
            <a:off x="8136851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B7CCF8-334A-49B3-8384-56D5B63EE589}"/>
              </a:ext>
            </a:extLst>
          </p:cNvPr>
          <p:cNvSpPr/>
          <p:nvPr/>
        </p:nvSpPr>
        <p:spPr>
          <a:xfrm>
            <a:off x="8501860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194ADC-F3B3-4FAE-80D0-3C7C2F5E9765}"/>
              </a:ext>
            </a:extLst>
          </p:cNvPr>
          <p:cNvSpPr/>
          <p:nvPr/>
        </p:nvSpPr>
        <p:spPr>
          <a:xfrm>
            <a:off x="8851401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DD56C6-47A3-476A-8DAF-25FFA616235F}"/>
              </a:ext>
            </a:extLst>
          </p:cNvPr>
          <p:cNvSpPr/>
          <p:nvPr/>
        </p:nvSpPr>
        <p:spPr>
          <a:xfrm>
            <a:off x="922767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A02A31-FAC0-4AA6-8866-5D9CE4BB3294}"/>
              </a:ext>
            </a:extLst>
          </p:cNvPr>
          <p:cNvSpPr/>
          <p:nvPr/>
        </p:nvSpPr>
        <p:spPr>
          <a:xfrm>
            <a:off x="9585693" y="4253120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37EDF34-DD44-46E6-8DEB-AB93821966F0}"/>
              </a:ext>
            </a:extLst>
          </p:cNvPr>
          <p:cNvSpPr/>
          <p:nvPr/>
        </p:nvSpPr>
        <p:spPr>
          <a:xfrm rot="18631749">
            <a:off x="5935015" y="3884837"/>
            <a:ext cx="982681" cy="19564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213671-AC6E-4DCB-88D0-BCD9A3FEC583}"/>
              </a:ext>
            </a:extLst>
          </p:cNvPr>
          <p:cNvSpPr/>
          <p:nvPr/>
        </p:nvSpPr>
        <p:spPr>
          <a:xfrm>
            <a:off x="6236294" y="2411273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A93129-11C3-48C3-9A54-6174B2DFF564}"/>
              </a:ext>
            </a:extLst>
          </p:cNvPr>
          <p:cNvSpPr/>
          <p:nvPr/>
        </p:nvSpPr>
        <p:spPr>
          <a:xfrm>
            <a:off x="6280871" y="2609664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9C2F3DF-D534-45AF-8568-EE1DF274FEE2}"/>
              </a:ext>
            </a:extLst>
          </p:cNvPr>
          <p:cNvSpPr/>
          <p:nvPr/>
        </p:nvSpPr>
        <p:spPr>
          <a:xfrm rot="5400000" flipH="1">
            <a:off x="7679429" y="2110551"/>
            <a:ext cx="611497" cy="3760549"/>
          </a:xfrm>
          <a:prstGeom prst="rightBrace">
            <a:avLst>
              <a:gd name="adj1" fmla="val 8333"/>
              <a:gd name="adj2" fmla="val 152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B3F1B9-00F4-4743-80F8-A1444F6B46DE}"/>
              </a:ext>
            </a:extLst>
          </p:cNvPr>
          <p:cNvSpPr txBox="1"/>
          <p:nvPr/>
        </p:nvSpPr>
        <p:spPr>
          <a:xfrm>
            <a:off x="8935928" y="3343381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7FEAC4-5BC1-4E4F-8943-3BAA31B67DF5}"/>
              </a:ext>
            </a:extLst>
          </p:cNvPr>
          <p:cNvSpPr txBox="1"/>
          <p:nvPr/>
        </p:nvSpPr>
        <p:spPr>
          <a:xfrm>
            <a:off x="2617587" y="5501178"/>
            <a:ext cx="1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NoOfItems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4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BFCA-274D-4B2E-B2E6-A94F8B9C51BC}"/>
              </a:ext>
            </a:extLst>
          </p:cNvPr>
          <p:cNvSpPr/>
          <p:nvPr/>
        </p:nvSpPr>
        <p:spPr>
          <a:xfrm>
            <a:off x="2461098" y="1118681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689E-55D8-4BBE-9306-81C5FACA24B6}"/>
              </a:ext>
            </a:extLst>
          </p:cNvPr>
          <p:cNvSpPr txBox="1"/>
          <p:nvPr/>
        </p:nvSpPr>
        <p:spPr>
          <a:xfrm>
            <a:off x="2375182" y="749349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MenuItem</a:t>
            </a:r>
            <a:endParaRPr lang="en-CA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8216D-74A2-4576-A6F2-10D941A7B6BC}"/>
              </a:ext>
            </a:extLst>
          </p:cNvPr>
          <p:cNvSpPr/>
          <p:nvPr/>
        </p:nvSpPr>
        <p:spPr>
          <a:xfrm>
            <a:off x="2505675" y="1317072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D21D5-035A-4090-849A-7A7A1412E63D}"/>
              </a:ext>
            </a:extLst>
          </p:cNvPr>
          <p:cNvSpPr txBox="1"/>
          <p:nvPr/>
        </p:nvSpPr>
        <p:spPr>
          <a:xfrm>
            <a:off x="955493" y="1379881"/>
            <a:ext cx="15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char*content;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97AF-4894-4AEC-B441-AFA62A5488AC}"/>
              </a:ext>
            </a:extLst>
          </p:cNvPr>
          <p:cNvSpPr/>
          <p:nvPr/>
        </p:nvSpPr>
        <p:spPr>
          <a:xfrm>
            <a:off x="2461098" y="3297603"/>
            <a:ext cx="2004968" cy="30703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944D-19A1-4D2A-957C-F9BEA46E680D}"/>
              </a:ext>
            </a:extLst>
          </p:cNvPr>
          <p:cNvSpPr txBox="1"/>
          <p:nvPr/>
        </p:nvSpPr>
        <p:spPr>
          <a:xfrm>
            <a:off x="2722674" y="28063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12FE1-C8DD-4441-89E7-CF72891F5643}"/>
              </a:ext>
            </a:extLst>
          </p:cNvPr>
          <p:cNvSpPr txBox="1"/>
          <p:nvPr/>
        </p:nvSpPr>
        <p:spPr>
          <a:xfrm>
            <a:off x="615424" y="3996631"/>
            <a:ext cx="189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 title;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D0BE36-CD30-4A4D-91A1-D31123FDA9B0}"/>
              </a:ext>
            </a:extLst>
          </p:cNvPr>
          <p:cNvSpPr/>
          <p:nvPr/>
        </p:nvSpPr>
        <p:spPr>
          <a:xfrm>
            <a:off x="2722674" y="3676370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D1F4B6-55D3-4126-B1C9-947A49528639}"/>
              </a:ext>
            </a:extLst>
          </p:cNvPr>
          <p:cNvSpPr/>
          <p:nvPr/>
        </p:nvSpPr>
        <p:spPr>
          <a:xfrm>
            <a:off x="2767251" y="3874761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46397-A644-43F6-9028-00B272E8D0AA}"/>
              </a:ext>
            </a:extLst>
          </p:cNvPr>
          <p:cNvSpPr txBox="1"/>
          <p:nvPr/>
        </p:nvSpPr>
        <p:spPr>
          <a:xfrm>
            <a:off x="2786859" y="32976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title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C6F3C-F290-446C-AC44-484A839E8376}"/>
              </a:ext>
            </a:extLst>
          </p:cNvPr>
          <p:cNvSpPr/>
          <p:nvPr/>
        </p:nvSpPr>
        <p:spPr>
          <a:xfrm>
            <a:off x="2734185" y="4918785"/>
            <a:ext cx="1053890" cy="5452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Items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F81454-63EE-4A12-AFE7-9B290E17B2A5}"/>
              </a:ext>
            </a:extLst>
          </p:cNvPr>
          <p:cNvSpPr/>
          <p:nvPr/>
        </p:nvSpPr>
        <p:spPr>
          <a:xfrm>
            <a:off x="2897595" y="5855292"/>
            <a:ext cx="727070" cy="3957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AAFE1FA-2BA9-4313-A587-B2D1EA70EF16}"/>
              </a:ext>
            </a:extLst>
          </p:cNvPr>
          <p:cNvSpPr/>
          <p:nvPr/>
        </p:nvSpPr>
        <p:spPr>
          <a:xfrm rot="20530558">
            <a:off x="3723364" y="4723338"/>
            <a:ext cx="2239861" cy="21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24BFC-B6C1-4B1B-A663-92D870E39079}"/>
              </a:ext>
            </a:extLst>
          </p:cNvPr>
          <p:cNvSpPr txBox="1"/>
          <p:nvPr/>
        </p:nvSpPr>
        <p:spPr>
          <a:xfrm>
            <a:off x="48765" y="5066674"/>
            <a:ext cx="25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* items[max];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1ED557-418B-4813-BD59-7D420F145421}"/>
              </a:ext>
            </a:extLst>
          </p:cNvPr>
          <p:cNvSpPr/>
          <p:nvPr/>
        </p:nvSpPr>
        <p:spPr>
          <a:xfrm>
            <a:off x="5942457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6CE455-6603-4D95-8E53-429E91A9C9DB}"/>
              </a:ext>
            </a:extLst>
          </p:cNvPr>
          <p:cNvSpPr/>
          <p:nvPr/>
        </p:nvSpPr>
        <p:spPr>
          <a:xfrm>
            <a:off x="6307466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837655-472D-4937-BD60-5284FAF2E6C3}"/>
              </a:ext>
            </a:extLst>
          </p:cNvPr>
          <p:cNvSpPr/>
          <p:nvPr/>
        </p:nvSpPr>
        <p:spPr>
          <a:xfrm>
            <a:off x="667221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6B558E-B3B6-48BC-8694-E33775D623D7}"/>
              </a:ext>
            </a:extLst>
          </p:cNvPr>
          <p:cNvSpPr/>
          <p:nvPr/>
        </p:nvSpPr>
        <p:spPr>
          <a:xfrm>
            <a:off x="702629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CE7DD5-A67E-43B8-97AB-F123AFC0013D}"/>
              </a:ext>
            </a:extLst>
          </p:cNvPr>
          <p:cNvSpPr/>
          <p:nvPr/>
        </p:nvSpPr>
        <p:spPr>
          <a:xfrm>
            <a:off x="739828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6C06F6-296F-4979-87A1-8A3B54EF0C1C}"/>
              </a:ext>
            </a:extLst>
          </p:cNvPr>
          <p:cNvSpPr/>
          <p:nvPr/>
        </p:nvSpPr>
        <p:spPr>
          <a:xfrm>
            <a:off x="7767568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F27F51-A172-46DB-ABB0-8017453F3727}"/>
              </a:ext>
            </a:extLst>
          </p:cNvPr>
          <p:cNvSpPr/>
          <p:nvPr/>
        </p:nvSpPr>
        <p:spPr>
          <a:xfrm>
            <a:off x="8136851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B7CCF8-334A-49B3-8384-56D5B63EE589}"/>
              </a:ext>
            </a:extLst>
          </p:cNvPr>
          <p:cNvSpPr/>
          <p:nvPr/>
        </p:nvSpPr>
        <p:spPr>
          <a:xfrm>
            <a:off x="8501860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194ADC-F3B3-4FAE-80D0-3C7C2F5E9765}"/>
              </a:ext>
            </a:extLst>
          </p:cNvPr>
          <p:cNvSpPr/>
          <p:nvPr/>
        </p:nvSpPr>
        <p:spPr>
          <a:xfrm>
            <a:off x="8851401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DD56C6-47A3-476A-8DAF-25FFA616235F}"/>
              </a:ext>
            </a:extLst>
          </p:cNvPr>
          <p:cNvSpPr/>
          <p:nvPr/>
        </p:nvSpPr>
        <p:spPr>
          <a:xfrm>
            <a:off x="922767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A02A31-FAC0-4AA6-8866-5D9CE4BB3294}"/>
              </a:ext>
            </a:extLst>
          </p:cNvPr>
          <p:cNvSpPr/>
          <p:nvPr/>
        </p:nvSpPr>
        <p:spPr>
          <a:xfrm>
            <a:off x="9585693" y="4253120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37EDF34-DD44-46E6-8DEB-AB93821966F0}"/>
              </a:ext>
            </a:extLst>
          </p:cNvPr>
          <p:cNvSpPr/>
          <p:nvPr/>
        </p:nvSpPr>
        <p:spPr>
          <a:xfrm rot="18631749">
            <a:off x="5935015" y="3884837"/>
            <a:ext cx="982681" cy="19564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213671-AC6E-4DCB-88D0-BCD9A3FEC583}"/>
              </a:ext>
            </a:extLst>
          </p:cNvPr>
          <p:cNvSpPr/>
          <p:nvPr/>
        </p:nvSpPr>
        <p:spPr>
          <a:xfrm>
            <a:off x="6236294" y="2411273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A93129-11C3-48C3-9A54-6174B2DFF564}"/>
              </a:ext>
            </a:extLst>
          </p:cNvPr>
          <p:cNvSpPr/>
          <p:nvPr/>
        </p:nvSpPr>
        <p:spPr>
          <a:xfrm>
            <a:off x="6280871" y="2609664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7FF56CB-80AA-4385-A260-E81144072E3E}"/>
              </a:ext>
            </a:extLst>
          </p:cNvPr>
          <p:cNvSpPr/>
          <p:nvPr/>
        </p:nvSpPr>
        <p:spPr>
          <a:xfrm rot="1661039">
            <a:off x="6389711" y="4592839"/>
            <a:ext cx="950337" cy="238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B73C7F-79A2-48BF-98DB-377E754E7AB8}"/>
              </a:ext>
            </a:extLst>
          </p:cNvPr>
          <p:cNvSpPr/>
          <p:nvPr/>
        </p:nvSpPr>
        <p:spPr>
          <a:xfrm>
            <a:off x="7290183" y="4833098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295F91-CC5F-4408-94D4-C2663F2C0588}"/>
              </a:ext>
            </a:extLst>
          </p:cNvPr>
          <p:cNvSpPr/>
          <p:nvPr/>
        </p:nvSpPr>
        <p:spPr>
          <a:xfrm>
            <a:off x="7334760" y="5031489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9C2F3DF-D534-45AF-8568-EE1DF274FEE2}"/>
              </a:ext>
            </a:extLst>
          </p:cNvPr>
          <p:cNvSpPr/>
          <p:nvPr/>
        </p:nvSpPr>
        <p:spPr>
          <a:xfrm rot="5400000" flipH="1">
            <a:off x="7679429" y="2110551"/>
            <a:ext cx="611497" cy="3760549"/>
          </a:xfrm>
          <a:prstGeom prst="rightBrace">
            <a:avLst>
              <a:gd name="adj1" fmla="val 8333"/>
              <a:gd name="adj2" fmla="val 152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B3F1B9-00F4-4743-80F8-A1444F6B46DE}"/>
              </a:ext>
            </a:extLst>
          </p:cNvPr>
          <p:cNvSpPr txBox="1"/>
          <p:nvPr/>
        </p:nvSpPr>
        <p:spPr>
          <a:xfrm>
            <a:off x="8935928" y="3343381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7FEAC4-5BC1-4E4F-8943-3BAA31B67DF5}"/>
              </a:ext>
            </a:extLst>
          </p:cNvPr>
          <p:cNvSpPr txBox="1"/>
          <p:nvPr/>
        </p:nvSpPr>
        <p:spPr>
          <a:xfrm>
            <a:off x="2617587" y="5501178"/>
            <a:ext cx="1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NoOfItems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733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A2BFCA-274D-4B2E-B2E6-A94F8B9C51BC}"/>
              </a:ext>
            </a:extLst>
          </p:cNvPr>
          <p:cNvSpPr/>
          <p:nvPr/>
        </p:nvSpPr>
        <p:spPr>
          <a:xfrm>
            <a:off x="2461098" y="1118681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5689E-55D8-4BBE-9306-81C5FACA24B6}"/>
              </a:ext>
            </a:extLst>
          </p:cNvPr>
          <p:cNvSpPr txBox="1"/>
          <p:nvPr/>
        </p:nvSpPr>
        <p:spPr>
          <a:xfrm>
            <a:off x="2375182" y="749349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MenuItem</a:t>
            </a:r>
            <a:endParaRPr lang="en-CA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8216D-74A2-4576-A6F2-10D941A7B6BC}"/>
              </a:ext>
            </a:extLst>
          </p:cNvPr>
          <p:cNvSpPr/>
          <p:nvPr/>
        </p:nvSpPr>
        <p:spPr>
          <a:xfrm>
            <a:off x="2505675" y="1317072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D21D5-035A-4090-849A-7A7A1412E63D}"/>
              </a:ext>
            </a:extLst>
          </p:cNvPr>
          <p:cNvSpPr txBox="1"/>
          <p:nvPr/>
        </p:nvSpPr>
        <p:spPr>
          <a:xfrm>
            <a:off x="955493" y="1379881"/>
            <a:ext cx="15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char*content;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97AF-4894-4AEC-B441-AFA62A5488AC}"/>
              </a:ext>
            </a:extLst>
          </p:cNvPr>
          <p:cNvSpPr/>
          <p:nvPr/>
        </p:nvSpPr>
        <p:spPr>
          <a:xfrm>
            <a:off x="2461098" y="3297603"/>
            <a:ext cx="2004968" cy="30703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5944D-19A1-4D2A-957C-F9BEA46E680D}"/>
              </a:ext>
            </a:extLst>
          </p:cNvPr>
          <p:cNvSpPr txBox="1"/>
          <p:nvPr/>
        </p:nvSpPr>
        <p:spPr>
          <a:xfrm>
            <a:off x="2722674" y="28063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12FE1-C8DD-4441-89E7-CF72891F5643}"/>
              </a:ext>
            </a:extLst>
          </p:cNvPr>
          <p:cNvSpPr txBox="1"/>
          <p:nvPr/>
        </p:nvSpPr>
        <p:spPr>
          <a:xfrm>
            <a:off x="615424" y="3996631"/>
            <a:ext cx="189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 title;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D0BE36-CD30-4A4D-91A1-D31123FDA9B0}"/>
              </a:ext>
            </a:extLst>
          </p:cNvPr>
          <p:cNvSpPr/>
          <p:nvPr/>
        </p:nvSpPr>
        <p:spPr>
          <a:xfrm>
            <a:off x="2722674" y="3676370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D1F4B6-55D3-4126-B1C9-947A49528639}"/>
              </a:ext>
            </a:extLst>
          </p:cNvPr>
          <p:cNvSpPr/>
          <p:nvPr/>
        </p:nvSpPr>
        <p:spPr>
          <a:xfrm>
            <a:off x="2767251" y="3874761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A46397-A644-43F6-9028-00B272E8D0AA}"/>
              </a:ext>
            </a:extLst>
          </p:cNvPr>
          <p:cNvSpPr txBox="1"/>
          <p:nvPr/>
        </p:nvSpPr>
        <p:spPr>
          <a:xfrm>
            <a:off x="2786859" y="329765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title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C6F3C-F290-446C-AC44-484A839E8376}"/>
              </a:ext>
            </a:extLst>
          </p:cNvPr>
          <p:cNvSpPr/>
          <p:nvPr/>
        </p:nvSpPr>
        <p:spPr>
          <a:xfrm>
            <a:off x="2734185" y="4918785"/>
            <a:ext cx="1053890" cy="5452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Items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F81454-63EE-4A12-AFE7-9B290E17B2A5}"/>
              </a:ext>
            </a:extLst>
          </p:cNvPr>
          <p:cNvSpPr/>
          <p:nvPr/>
        </p:nvSpPr>
        <p:spPr>
          <a:xfrm>
            <a:off x="2897595" y="5855292"/>
            <a:ext cx="727070" cy="3957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AAFE1FA-2BA9-4313-A587-B2D1EA70EF16}"/>
              </a:ext>
            </a:extLst>
          </p:cNvPr>
          <p:cNvSpPr/>
          <p:nvPr/>
        </p:nvSpPr>
        <p:spPr>
          <a:xfrm rot="20530558">
            <a:off x="3723364" y="4723338"/>
            <a:ext cx="2239861" cy="215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24BFC-B6C1-4B1B-A663-92D870E39079}"/>
              </a:ext>
            </a:extLst>
          </p:cNvPr>
          <p:cNvSpPr txBox="1"/>
          <p:nvPr/>
        </p:nvSpPr>
        <p:spPr>
          <a:xfrm>
            <a:off x="48765" y="5066674"/>
            <a:ext cx="25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MenuItem</a:t>
            </a:r>
            <a:r>
              <a:rPr lang="en-CA" dirty="0"/>
              <a:t>* items[max];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1ED557-418B-4813-BD59-7D420F145421}"/>
              </a:ext>
            </a:extLst>
          </p:cNvPr>
          <p:cNvSpPr/>
          <p:nvPr/>
        </p:nvSpPr>
        <p:spPr>
          <a:xfrm>
            <a:off x="5942457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6CE455-6603-4D95-8E53-429E91A9C9DB}"/>
              </a:ext>
            </a:extLst>
          </p:cNvPr>
          <p:cNvSpPr/>
          <p:nvPr/>
        </p:nvSpPr>
        <p:spPr>
          <a:xfrm>
            <a:off x="6307466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837655-472D-4937-BD60-5284FAF2E6C3}"/>
              </a:ext>
            </a:extLst>
          </p:cNvPr>
          <p:cNvSpPr/>
          <p:nvPr/>
        </p:nvSpPr>
        <p:spPr>
          <a:xfrm>
            <a:off x="667221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6B558E-B3B6-48BC-8694-E33775D623D7}"/>
              </a:ext>
            </a:extLst>
          </p:cNvPr>
          <p:cNvSpPr/>
          <p:nvPr/>
        </p:nvSpPr>
        <p:spPr>
          <a:xfrm>
            <a:off x="702629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CE7DD5-A67E-43B8-97AB-F123AFC0013D}"/>
              </a:ext>
            </a:extLst>
          </p:cNvPr>
          <p:cNvSpPr/>
          <p:nvPr/>
        </p:nvSpPr>
        <p:spPr>
          <a:xfrm>
            <a:off x="7398285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6C06F6-296F-4979-87A1-8A3B54EF0C1C}"/>
              </a:ext>
            </a:extLst>
          </p:cNvPr>
          <p:cNvSpPr/>
          <p:nvPr/>
        </p:nvSpPr>
        <p:spPr>
          <a:xfrm>
            <a:off x="7767568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F27F51-A172-46DB-ABB0-8017453F3727}"/>
              </a:ext>
            </a:extLst>
          </p:cNvPr>
          <p:cNvSpPr/>
          <p:nvPr/>
        </p:nvSpPr>
        <p:spPr>
          <a:xfrm>
            <a:off x="8136851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B7CCF8-334A-49B3-8384-56D5B63EE589}"/>
              </a:ext>
            </a:extLst>
          </p:cNvPr>
          <p:cNvSpPr/>
          <p:nvPr/>
        </p:nvSpPr>
        <p:spPr>
          <a:xfrm>
            <a:off x="8501860" y="4264045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194ADC-F3B3-4FAE-80D0-3C7C2F5E9765}"/>
              </a:ext>
            </a:extLst>
          </p:cNvPr>
          <p:cNvSpPr/>
          <p:nvPr/>
        </p:nvSpPr>
        <p:spPr>
          <a:xfrm>
            <a:off x="8851401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9DD56C6-47A3-476A-8DAF-25FFA616235F}"/>
              </a:ext>
            </a:extLst>
          </p:cNvPr>
          <p:cNvSpPr/>
          <p:nvPr/>
        </p:nvSpPr>
        <p:spPr>
          <a:xfrm>
            <a:off x="9227670" y="4253738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A02A31-FAC0-4AA6-8866-5D9CE4BB3294}"/>
              </a:ext>
            </a:extLst>
          </p:cNvPr>
          <p:cNvSpPr/>
          <p:nvPr/>
        </p:nvSpPr>
        <p:spPr>
          <a:xfrm>
            <a:off x="9585693" y="4253120"/>
            <a:ext cx="369283" cy="335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37EDF34-DD44-46E6-8DEB-AB93821966F0}"/>
              </a:ext>
            </a:extLst>
          </p:cNvPr>
          <p:cNvSpPr/>
          <p:nvPr/>
        </p:nvSpPr>
        <p:spPr>
          <a:xfrm rot="18631749">
            <a:off x="5935015" y="3884837"/>
            <a:ext cx="982681" cy="19564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213671-AC6E-4DCB-88D0-BCD9A3FEC583}"/>
              </a:ext>
            </a:extLst>
          </p:cNvPr>
          <p:cNvSpPr/>
          <p:nvPr/>
        </p:nvSpPr>
        <p:spPr>
          <a:xfrm>
            <a:off x="6236294" y="2411273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A93129-11C3-48C3-9A54-6174B2DFF564}"/>
              </a:ext>
            </a:extLst>
          </p:cNvPr>
          <p:cNvSpPr/>
          <p:nvPr/>
        </p:nvSpPr>
        <p:spPr>
          <a:xfrm>
            <a:off x="6280871" y="2609664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7FF56CB-80AA-4385-A260-E81144072E3E}"/>
              </a:ext>
            </a:extLst>
          </p:cNvPr>
          <p:cNvSpPr/>
          <p:nvPr/>
        </p:nvSpPr>
        <p:spPr>
          <a:xfrm rot="1661039">
            <a:off x="6389711" y="4592839"/>
            <a:ext cx="950337" cy="238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B73C7F-79A2-48BF-98DB-377E754E7AB8}"/>
              </a:ext>
            </a:extLst>
          </p:cNvPr>
          <p:cNvSpPr/>
          <p:nvPr/>
        </p:nvSpPr>
        <p:spPr>
          <a:xfrm>
            <a:off x="7290183" y="4833098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295F91-CC5F-4408-94D4-C2663F2C0588}"/>
              </a:ext>
            </a:extLst>
          </p:cNvPr>
          <p:cNvSpPr/>
          <p:nvPr/>
        </p:nvSpPr>
        <p:spPr>
          <a:xfrm>
            <a:off x="7334760" y="5031489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48829FF-CF7A-4502-ABD2-DB12A87259B8}"/>
              </a:ext>
            </a:extLst>
          </p:cNvPr>
          <p:cNvSpPr/>
          <p:nvPr/>
        </p:nvSpPr>
        <p:spPr>
          <a:xfrm>
            <a:off x="7675902" y="2604262"/>
            <a:ext cx="1053889" cy="115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67F6524-EAD4-4C54-8902-E4346F542E4B}"/>
              </a:ext>
            </a:extLst>
          </p:cNvPr>
          <p:cNvSpPr/>
          <p:nvPr/>
        </p:nvSpPr>
        <p:spPr>
          <a:xfrm>
            <a:off x="7720479" y="2802653"/>
            <a:ext cx="964734" cy="494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Content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A3022B4-EA69-42B0-A2BC-7C7C2F869E42}"/>
              </a:ext>
            </a:extLst>
          </p:cNvPr>
          <p:cNvSpPr/>
          <p:nvPr/>
        </p:nvSpPr>
        <p:spPr>
          <a:xfrm rot="19580610">
            <a:off x="6762965" y="3920177"/>
            <a:ext cx="1082218" cy="238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9C2F3DF-D534-45AF-8568-EE1DF274FEE2}"/>
              </a:ext>
            </a:extLst>
          </p:cNvPr>
          <p:cNvSpPr/>
          <p:nvPr/>
        </p:nvSpPr>
        <p:spPr>
          <a:xfrm rot="5400000" flipH="1">
            <a:off x="7679429" y="2110551"/>
            <a:ext cx="611497" cy="3760549"/>
          </a:xfrm>
          <a:prstGeom prst="rightBrace">
            <a:avLst>
              <a:gd name="adj1" fmla="val 8333"/>
              <a:gd name="adj2" fmla="val 152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B3F1B9-00F4-4743-80F8-A1444F6B46DE}"/>
              </a:ext>
            </a:extLst>
          </p:cNvPr>
          <p:cNvSpPr txBox="1"/>
          <p:nvPr/>
        </p:nvSpPr>
        <p:spPr>
          <a:xfrm>
            <a:off x="8935928" y="3343381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7FEAC4-5BC1-4E4F-8943-3BAA31B67DF5}"/>
              </a:ext>
            </a:extLst>
          </p:cNvPr>
          <p:cNvSpPr txBox="1"/>
          <p:nvPr/>
        </p:nvSpPr>
        <p:spPr>
          <a:xfrm>
            <a:off x="2617587" y="5501178"/>
            <a:ext cx="14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NoOfItems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45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189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4</cp:revision>
  <dcterms:created xsi:type="dcterms:W3CDTF">2021-11-04T17:04:37Z</dcterms:created>
  <dcterms:modified xsi:type="dcterms:W3CDTF">2021-11-04T20:47:49Z</dcterms:modified>
</cp:coreProperties>
</file>