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 id="281" r:id="rId22"/>
    <p:sldId id="277" r:id="rId23"/>
    <p:sldId id="278" r:id="rId24"/>
    <p:sldId id="280" r:id="rId25"/>
    <p:sldId id="279" r:id="rId26"/>
    <p:sldId id="282" r:id="rId27"/>
    <p:sldId id="283" r:id="rId28"/>
    <p:sldId id="284" r:id="rId29"/>
    <p:sldId id="285" r:id="rId30"/>
    <p:sldId id="286" r:id="rId31"/>
    <p:sldId id="287" r:id="rId32"/>
    <p:sldId id="294" r:id="rId33"/>
    <p:sldId id="288" r:id="rId34"/>
    <p:sldId id="296" r:id="rId35"/>
    <p:sldId id="297" r:id="rId36"/>
    <p:sldId id="295"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86339-8AFE-46F7-AF98-0507FCFDCBBC}" v="35" dt="2022-07-21T14:14:29.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10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ed osouli" userId="48c6d73d3e1c84d0" providerId="LiveId" clId="{D8686339-8AFE-46F7-AF98-0507FCFDCBBC}"/>
    <pc:docChg chg="undo custSel addSld delSld modSld">
      <pc:chgData name="hamed osouli" userId="48c6d73d3e1c84d0" providerId="LiveId" clId="{D8686339-8AFE-46F7-AF98-0507FCFDCBBC}" dt="2022-07-21T17:51:02.435" v="5824" actId="20577"/>
      <pc:docMkLst>
        <pc:docMk/>
      </pc:docMkLst>
      <pc:sldChg chg="del">
        <pc:chgData name="hamed osouli" userId="48c6d73d3e1c84d0" providerId="LiveId" clId="{D8686339-8AFE-46F7-AF98-0507FCFDCBBC}" dt="2022-07-19T13:13:56.703" v="1" actId="47"/>
        <pc:sldMkLst>
          <pc:docMk/>
          <pc:sldMk cId="3704989654" sldId="256"/>
        </pc:sldMkLst>
      </pc:sldChg>
      <pc:sldChg chg="modSp new mod">
        <pc:chgData name="hamed osouli" userId="48c6d73d3e1c84d0" providerId="LiveId" clId="{D8686339-8AFE-46F7-AF98-0507FCFDCBBC}" dt="2022-07-19T13:21:54.851" v="119" actId="113"/>
        <pc:sldMkLst>
          <pc:docMk/>
          <pc:sldMk cId="1942042775" sldId="257"/>
        </pc:sldMkLst>
        <pc:spChg chg="mod">
          <ac:chgData name="hamed osouli" userId="48c6d73d3e1c84d0" providerId="LiveId" clId="{D8686339-8AFE-46F7-AF98-0507FCFDCBBC}" dt="2022-07-19T13:21:54.851" v="119" actId="113"/>
          <ac:spMkLst>
            <pc:docMk/>
            <pc:sldMk cId="1942042775" sldId="257"/>
            <ac:spMk id="2" creationId="{6057C795-945D-388E-BAC8-70275DE4990C}"/>
          </ac:spMkLst>
        </pc:spChg>
        <pc:spChg chg="mod">
          <ac:chgData name="hamed osouli" userId="48c6d73d3e1c84d0" providerId="LiveId" clId="{D8686339-8AFE-46F7-AF98-0507FCFDCBBC}" dt="2022-07-19T13:21:38.510" v="118" actId="20577"/>
          <ac:spMkLst>
            <pc:docMk/>
            <pc:sldMk cId="1942042775" sldId="257"/>
            <ac:spMk id="3" creationId="{3BFC1E53-2824-96F1-79B1-1AB5EC32BD3B}"/>
          </ac:spMkLst>
        </pc:spChg>
      </pc:sldChg>
      <pc:sldChg chg="add">
        <pc:chgData name="hamed osouli" userId="48c6d73d3e1c84d0" providerId="LiveId" clId="{D8686339-8AFE-46F7-AF98-0507FCFDCBBC}" dt="2022-07-19T13:21:14.401" v="32"/>
        <pc:sldMkLst>
          <pc:docMk/>
          <pc:sldMk cId="2442677023" sldId="258"/>
        </pc:sldMkLst>
      </pc:sldChg>
      <pc:sldChg chg="modSp add mod">
        <pc:chgData name="hamed osouli" userId="48c6d73d3e1c84d0" providerId="LiveId" clId="{D8686339-8AFE-46F7-AF98-0507FCFDCBBC}" dt="2022-07-19T19:11:51.780" v="4605" actId="20577"/>
        <pc:sldMkLst>
          <pc:docMk/>
          <pc:sldMk cId="1668835877" sldId="259"/>
        </pc:sldMkLst>
        <pc:spChg chg="mod">
          <ac:chgData name="hamed osouli" userId="48c6d73d3e1c84d0" providerId="LiveId" clId="{D8686339-8AFE-46F7-AF98-0507FCFDCBBC}" dt="2022-07-19T19:11:51.780" v="4605" actId="20577"/>
          <ac:spMkLst>
            <pc:docMk/>
            <pc:sldMk cId="1668835877" sldId="259"/>
            <ac:spMk id="7" creationId="{5F899ABD-85BD-4651-8362-A7CE9E9C59D6}"/>
          </ac:spMkLst>
        </pc:spChg>
      </pc:sldChg>
      <pc:sldChg chg="add">
        <pc:chgData name="hamed osouli" userId="48c6d73d3e1c84d0" providerId="LiveId" clId="{D8686339-8AFE-46F7-AF98-0507FCFDCBBC}" dt="2022-07-19T13:21:14.401" v="32"/>
        <pc:sldMkLst>
          <pc:docMk/>
          <pc:sldMk cId="762716756" sldId="260"/>
        </pc:sldMkLst>
      </pc:sldChg>
      <pc:sldChg chg="addSp modSp add">
        <pc:chgData name="hamed osouli" userId="48c6d73d3e1c84d0" providerId="LiveId" clId="{D8686339-8AFE-46F7-AF98-0507FCFDCBBC}" dt="2022-07-19T13:38:17.202" v="1685"/>
        <pc:sldMkLst>
          <pc:docMk/>
          <pc:sldMk cId="3824935391" sldId="261"/>
        </pc:sldMkLst>
        <pc:spChg chg="add mod">
          <ac:chgData name="hamed osouli" userId="48c6d73d3e1c84d0" providerId="LiveId" clId="{D8686339-8AFE-46F7-AF98-0507FCFDCBBC}" dt="2022-07-19T13:38:17.202" v="1685"/>
          <ac:spMkLst>
            <pc:docMk/>
            <pc:sldMk cId="3824935391" sldId="261"/>
            <ac:spMk id="8" creationId="{AB72BB4B-F0A6-A416-40D6-6EBA4EAE595E}"/>
          </ac:spMkLst>
        </pc:spChg>
      </pc:sldChg>
      <pc:sldChg chg="addSp delSp modSp add mod">
        <pc:chgData name="hamed osouli" userId="48c6d73d3e1c84d0" providerId="LiveId" clId="{D8686339-8AFE-46F7-AF98-0507FCFDCBBC}" dt="2022-07-19T13:38:13.423" v="1684" actId="21"/>
        <pc:sldMkLst>
          <pc:docMk/>
          <pc:sldMk cId="3613561454" sldId="262"/>
        </pc:sldMkLst>
        <pc:spChg chg="add del mod">
          <ac:chgData name="hamed osouli" userId="48c6d73d3e1c84d0" providerId="LiveId" clId="{D8686339-8AFE-46F7-AF98-0507FCFDCBBC}" dt="2022-07-19T13:38:13.423" v="1684" actId="21"/>
          <ac:spMkLst>
            <pc:docMk/>
            <pc:sldMk cId="3613561454" sldId="262"/>
            <ac:spMk id="2" creationId="{17CCBA08-2C8F-2932-8E6F-8972DEB866A1}"/>
          </ac:spMkLst>
        </pc:spChg>
      </pc:sldChg>
      <pc:sldChg chg="addSp modSp add mod">
        <pc:chgData name="hamed osouli" userId="48c6d73d3e1c84d0" providerId="LiveId" clId="{D8686339-8AFE-46F7-AF98-0507FCFDCBBC}" dt="2022-07-19T13:38:54.578" v="1710" actId="20577"/>
        <pc:sldMkLst>
          <pc:docMk/>
          <pc:sldMk cId="793644489" sldId="263"/>
        </pc:sldMkLst>
        <pc:spChg chg="add mod">
          <ac:chgData name="hamed osouli" userId="48c6d73d3e1c84d0" providerId="LiveId" clId="{D8686339-8AFE-46F7-AF98-0507FCFDCBBC}" dt="2022-07-19T13:38:54.578" v="1710" actId="20577"/>
          <ac:spMkLst>
            <pc:docMk/>
            <pc:sldMk cId="793644489" sldId="263"/>
            <ac:spMk id="6" creationId="{DCD0212E-4C7E-3EAC-AF19-3051E726D9D7}"/>
          </ac:spMkLst>
        </pc:spChg>
      </pc:sldChg>
      <pc:sldChg chg="add">
        <pc:chgData name="hamed osouli" userId="48c6d73d3e1c84d0" providerId="LiveId" clId="{D8686339-8AFE-46F7-AF98-0507FCFDCBBC}" dt="2022-07-19T13:21:14.401" v="32"/>
        <pc:sldMkLst>
          <pc:docMk/>
          <pc:sldMk cId="377659587" sldId="264"/>
        </pc:sldMkLst>
      </pc:sldChg>
      <pc:sldChg chg="add">
        <pc:chgData name="hamed osouli" userId="48c6d73d3e1c84d0" providerId="LiveId" clId="{D8686339-8AFE-46F7-AF98-0507FCFDCBBC}" dt="2022-07-19T13:21:14.401" v="32"/>
        <pc:sldMkLst>
          <pc:docMk/>
          <pc:sldMk cId="3434343753" sldId="265"/>
        </pc:sldMkLst>
      </pc:sldChg>
      <pc:sldChg chg="add">
        <pc:chgData name="hamed osouli" userId="48c6d73d3e1c84d0" providerId="LiveId" clId="{D8686339-8AFE-46F7-AF98-0507FCFDCBBC}" dt="2022-07-19T13:21:14.401" v="32"/>
        <pc:sldMkLst>
          <pc:docMk/>
          <pc:sldMk cId="2523656814" sldId="266"/>
        </pc:sldMkLst>
      </pc:sldChg>
      <pc:sldChg chg="add">
        <pc:chgData name="hamed osouli" userId="48c6d73d3e1c84d0" providerId="LiveId" clId="{D8686339-8AFE-46F7-AF98-0507FCFDCBBC}" dt="2022-07-19T13:21:14.401" v="32"/>
        <pc:sldMkLst>
          <pc:docMk/>
          <pc:sldMk cId="1867515252" sldId="267"/>
        </pc:sldMkLst>
      </pc:sldChg>
      <pc:sldChg chg="add">
        <pc:chgData name="hamed osouli" userId="48c6d73d3e1c84d0" providerId="LiveId" clId="{D8686339-8AFE-46F7-AF98-0507FCFDCBBC}" dt="2022-07-19T13:21:14.401" v="32"/>
        <pc:sldMkLst>
          <pc:docMk/>
          <pc:sldMk cId="2858237316" sldId="268"/>
        </pc:sldMkLst>
      </pc:sldChg>
      <pc:sldChg chg="add">
        <pc:chgData name="hamed osouli" userId="48c6d73d3e1c84d0" providerId="LiveId" clId="{D8686339-8AFE-46F7-AF98-0507FCFDCBBC}" dt="2022-07-19T13:21:14.401" v="32"/>
        <pc:sldMkLst>
          <pc:docMk/>
          <pc:sldMk cId="2109074542" sldId="269"/>
        </pc:sldMkLst>
      </pc:sldChg>
      <pc:sldChg chg="add">
        <pc:chgData name="hamed osouli" userId="48c6d73d3e1c84d0" providerId="LiveId" clId="{D8686339-8AFE-46F7-AF98-0507FCFDCBBC}" dt="2022-07-19T13:21:14.401" v="32"/>
        <pc:sldMkLst>
          <pc:docMk/>
          <pc:sldMk cId="741951529" sldId="270"/>
        </pc:sldMkLst>
      </pc:sldChg>
      <pc:sldChg chg="modSp add mod">
        <pc:chgData name="hamed osouli" userId="48c6d73d3e1c84d0" providerId="LiveId" clId="{D8686339-8AFE-46F7-AF98-0507FCFDCBBC}" dt="2022-07-19T13:28:44.629" v="1159" actId="114"/>
        <pc:sldMkLst>
          <pc:docMk/>
          <pc:sldMk cId="592865026" sldId="271"/>
        </pc:sldMkLst>
        <pc:spChg chg="mod">
          <ac:chgData name="hamed osouli" userId="48c6d73d3e1c84d0" providerId="LiveId" clId="{D8686339-8AFE-46F7-AF98-0507FCFDCBBC}" dt="2022-07-19T13:28:44.629" v="1159" actId="114"/>
          <ac:spMkLst>
            <pc:docMk/>
            <pc:sldMk cId="592865026" sldId="271"/>
            <ac:spMk id="3" creationId="{3BFC1E53-2824-96F1-79B1-1AB5EC32BD3B}"/>
          </ac:spMkLst>
        </pc:spChg>
      </pc:sldChg>
      <pc:sldChg chg="new del">
        <pc:chgData name="hamed osouli" userId="48c6d73d3e1c84d0" providerId="LiveId" clId="{D8686339-8AFE-46F7-AF98-0507FCFDCBBC}" dt="2022-07-19T13:22:03.904" v="121" actId="47"/>
        <pc:sldMkLst>
          <pc:docMk/>
          <pc:sldMk cId="1955180738" sldId="271"/>
        </pc:sldMkLst>
      </pc:sldChg>
      <pc:sldChg chg="modSp new mod">
        <pc:chgData name="hamed osouli" userId="48c6d73d3e1c84d0" providerId="LiveId" clId="{D8686339-8AFE-46F7-AF98-0507FCFDCBBC}" dt="2022-07-19T13:30:09.382" v="1390" actId="21"/>
        <pc:sldMkLst>
          <pc:docMk/>
          <pc:sldMk cId="4045236359" sldId="272"/>
        </pc:sldMkLst>
        <pc:spChg chg="mod">
          <ac:chgData name="hamed osouli" userId="48c6d73d3e1c84d0" providerId="LiveId" clId="{D8686339-8AFE-46F7-AF98-0507FCFDCBBC}" dt="2022-07-19T13:29:20.648" v="1216" actId="122"/>
          <ac:spMkLst>
            <pc:docMk/>
            <pc:sldMk cId="4045236359" sldId="272"/>
            <ac:spMk id="2" creationId="{109661D1-BE8D-9408-44AD-25415D4381EC}"/>
          </ac:spMkLst>
        </pc:spChg>
        <pc:spChg chg="mod">
          <ac:chgData name="hamed osouli" userId="48c6d73d3e1c84d0" providerId="LiveId" clId="{D8686339-8AFE-46F7-AF98-0507FCFDCBBC}" dt="2022-07-19T13:30:09.382" v="1390" actId="21"/>
          <ac:spMkLst>
            <pc:docMk/>
            <pc:sldMk cId="4045236359" sldId="272"/>
            <ac:spMk id="3" creationId="{26E0993A-2BB1-B356-C538-A231EC6C9DE3}"/>
          </ac:spMkLst>
        </pc:spChg>
      </pc:sldChg>
      <pc:sldChg chg="modSp add mod">
        <pc:chgData name="hamed osouli" userId="48c6d73d3e1c84d0" providerId="LiveId" clId="{D8686339-8AFE-46F7-AF98-0507FCFDCBBC}" dt="2022-07-19T13:30:39.023" v="1483" actId="20577"/>
        <pc:sldMkLst>
          <pc:docMk/>
          <pc:sldMk cId="1032457146" sldId="273"/>
        </pc:sldMkLst>
        <pc:spChg chg="mod">
          <ac:chgData name="hamed osouli" userId="48c6d73d3e1c84d0" providerId="LiveId" clId="{D8686339-8AFE-46F7-AF98-0507FCFDCBBC}" dt="2022-07-19T13:30:39.023" v="1483" actId="20577"/>
          <ac:spMkLst>
            <pc:docMk/>
            <pc:sldMk cId="1032457146" sldId="273"/>
            <ac:spMk id="3" creationId="{26E0993A-2BB1-B356-C538-A231EC6C9DE3}"/>
          </ac:spMkLst>
        </pc:spChg>
      </pc:sldChg>
      <pc:sldChg chg="modSp add mod">
        <pc:chgData name="hamed osouli" userId="48c6d73d3e1c84d0" providerId="LiveId" clId="{D8686339-8AFE-46F7-AF98-0507FCFDCBBC}" dt="2022-07-19T13:32:09.782" v="1532" actId="20577"/>
        <pc:sldMkLst>
          <pc:docMk/>
          <pc:sldMk cId="1792415643" sldId="274"/>
        </pc:sldMkLst>
        <pc:spChg chg="mod">
          <ac:chgData name="hamed osouli" userId="48c6d73d3e1c84d0" providerId="LiveId" clId="{D8686339-8AFE-46F7-AF98-0507FCFDCBBC}" dt="2022-07-19T13:32:09.782" v="1532" actId="20577"/>
          <ac:spMkLst>
            <pc:docMk/>
            <pc:sldMk cId="1792415643" sldId="274"/>
            <ac:spMk id="3" creationId="{26E0993A-2BB1-B356-C538-A231EC6C9DE3}"/>
          </ac:spMkLst>
        </pc:spChg>
      </pc:sldChg>
      <pc:sldChg chg="modSp add mod">
        <pc:chgData name="hamed osouli" userId="48c6d73d3e1c84d0" providerId="LiveId" clId="{D8686339-8AFE-46F7-AF98-0507FCFDCBBC}" dt="2022-07-19T13:32:33.915" v="1584" actId="20577"/>
        <pc:sldMkLst>
          <pc:docMk/>
          <pc:sldMk cId="1549106675" sldId="275"/>
        </pc:sldMkLst>
        <pc:spChg chg="mod">
          <ac:chgData name="hamed osouli" userId="48c6d73d3e1c84d0" providerId="LiveId" clId="{D8686339-8AFE-46F7-AF98-0507FCFDCBBC}" dt="2022-07-19T13:32:33.915" v="1584" actId="20577"/>
          <ac:spMkLst>
            <pc:docMk/>
            <pc:sldMk cId="1549106675" sldId="275"/>
            <ac:spMk id="3" creationId="{26E0993A-2BB1-B356-C538-A231EC6C9DE3}"/>
          </ac:spMkLst>
        </pc:spChg>
      </pc:sldChg>
      <pc:sldChg chg="modSp new mod">
        <pc:chgData name="hamed osouli" userId="48c6d73d3e1c84d0" providerId="LiveId" clId="{D8686339-8AFE-46F7-AF98-0507FCFDCBBC}" dt="2022-07-19T14:09:13.293" v="2844" actId="20577"/>
        <pc:sldMkLst>
          <pc:docMk/>
          <pc:sldMk cId="786981995" sldId="276"/>
        </pc:sldMkLst>
        <pc:spChg chg="mod">
          <ac:chgData name="hamed osouli" userId="48c6d73d3e1c84d0" providerId="LiveId" clId="{D8686339-8AFE-46F7-AF98-0507FCFDCBBC}" dt="2022-07-19T13:41:19.456" v="1712"/>
          <ac:spMkLst>
            <pc:docMk/>
            <pc:sldMk cId="786981995" sldId="276"/>
            <ac:spMk id="2" creationId="{D7017098-DF6B-799F-7D18-59181C158B0D}"/>
          </ac:spMkLst>
        </pc:spChg>
        <pc:spChg chg="mod">
          <ac:chgData name="hamed osouli" userId="48c6d73d3e1c84d0" providerId="LiveId" clId="{D8686339-8AFE-46F7-AF98-0507FCFDCBBC}" dt="2022-07-19T14:09:13.293" v="2844" actId="20577"/>
          <ac:spMkLst>
            <pc:docMk/>
            <pc:sldMk cId="786981995" sldId="276"/>
            <ac:spMk id="3" creationId="{7333CB97-D74B-91E1-8A2C-B1EB11FE6424}"/>
          </ac:spMkLst>
        </pc:spChg>
      </pc:sldChg>
      <pc:sldChg chg="modSp add mod">
        <pc:chgData name="hamed osouli" userId="48c6d73d3e1c84d0" providerId="LiveId" clId="{D8686339-8AFE-46F7-AF98-0507FCFDCBBC}" dt="2022-07-19T19:28:02.107" v="4613" actId="20577"/>
        <pc:sldMkLst>
          <pc:docMk/>
          <pc:sldMk cId="1697314399" sldId="277"/>
        </pc:sldMkLst>
        <pc:spChg chg="mod">
          <ac:chgData name="hamed osouli" userId="48c6d73d3e1c84d0" providerId="LiveId" clId="{D8686339-8AFE-46F7-AF98-0507FCFDCBBC}" dt="2022-07-19T19:28:02.107" v="4613" actId="20577"/>
          <ac:spMkLst>
            <pc:docMk/>
            <pc:sldMk cId="1697314399" sldId="277"/>
            <ac:spMk id="3" creationId="{7333CB97-D74B-91E1-8A2C-B1EB11FE6424}"/>
          </ac:spMkLst>
        </pc:spChg>
      </pc:sldChg>
      <pc:sldChg chg="modSp add mod">
        <pc:chgData name="hamed osouli" userId="48c6d73d3e1c84d0" providerId="LiveId" clId="{D8686339-8AFE-46F7-AF98-0507FCFDCBBC}" dt="2022-07-19T14:27:47.742" v="2893" actId="20577"/>
        <pc:sldMkLst>
          <pc:docMk/>
          <pc:sldMk cId="4271499305" sldId="278"/>
        </pc:sldMkLst>
        <pc:spChg chg="mod">
          <ac:chgData name="hamed osouli" userId="48c6d73d3e1c84d0" providerId="LiveId" clId="{D8686339-8AFE-46F7-AF98-0507FCFDCBBC}" dt="2022-07-19T14:27:47.742" v="2893" actId="20577"/>
          <ac:spMkLst>
            <pc:docMk/>
            <pc:sldMk cId="4271499305" sldId="278"/>
            <ac:spMk id="3" creationId="{7333CB97-D74B-91E1-8A2C-B1EB11FE6424}"/>
          </ac:spMkLst>
        </pc:spChg>
      </pc:sldChg>
      <pc:sldChg chg="modSp add mod">
        <pc:chgData name="hamed osouli" userId="48c6d73d3e1c84d0" providerId="LiveId" clId="{D8686339-8AFE-46F7-AF98-0507FCFDCBBC}" dt="2022-07-19T14:09:59.097" v="2848" actId="20577"/>
        <pc:sldMkLst>
          <pc:docMk/>
          <pc:sldMk cId="3124725910" sldId="279"/>
        </pc:sldMkLst>
        <pc:spChg chg="mod">
          <ac:chgData name="hamed osouli" userId="48c6d73d3e1c84d0" providerId="LiveId" clId="{D8686339-8AFE-46F7-AF98-0507FCFDCBBC}" dt="2022-07-19T14:09:59.097" v="2848" actId="20577"/>
          <ac:spMkLst>
            <pc:docMk/>
            <pc:sldMk cId="3124725910" sldId="279"/>
            <ac:spMk id="3" creationId="{7333CB97-D74B-91E1-8A2C-B1EB11FE6424}"/>
          </ac:spMkLst>
        </pc:spChg>
      </pc:sldChg>
      <pc:sldChg chg="modSp new mod">
        <pc:chgData name="hamed osouli" userId="48c6d73d3e1c84d0" providerId="LiveId" clId="{D8686339-8AFE-46F7-AF98-0507FCFDCBBC}" dt="2022-07-19T14:29:38.750" v="2987" actId="20577"/>
        <pc:sldMkLst>
          <pc:docMk/>
          <pc:sldMk cId="2254879094" sldId="280"/>
        </pc:sldMkLst>
        <pc:spChg chg="mod">
          <ac:chgData name="hamed osouli" userId="48c6d73d3e1c84d0" providerId="LiveId" clId="{D8686339-8AFE-46F7-AF98-0507FCFDCBBC}" dt="2022-07-19T14:05:33.126" v="2655"/>
          <ac:spMkLst>
            <pc:docMk/>
            <pc:sldMk cId="2254879094" sldId="280"/>
            <ac:spMk id="2" creationId="{F4EAA0AA-F00C-1591-DECB-CC33FDC0E551}"/>
          </ac:spMkLst>
        </pc:spChg>
        <pc:spChg chg="mod">
          <ac:chgData name="hamed osouli" userId="48c6d73d3e1c84d0" providerId="LiveId" clId="{D8686339-8AFE-46F7-AF98-0507FCFDCBBC}" dt="2022-07-19T14:29:38.750" v="2987" actId="20577"/>
          <ac:spMkLst>
            <pc:docMk/>
            <pc:sldMk cId="2254879094" sldId="280"/>
            <ac:spMk id="3" creationId="{80425926-6FE0-0185-A846-7B3EB68C0504}"/>
          </ac:spMkLst>
        </pc:spChg>
      </pc:sldChg>
      <pc:sldChg chg="modSp add mod">
        <pc:chgData name="hamed osouli" userId="48c6d73d3e1c84d0" providerId="LiveId" clId="{D8686339-8AFE-46F7-AF98-0507FCFDCBBC}" dt="2022-07-19T19:28:21.149" v="4625" actId="20577"/>
        <pc:sldMkLst>
          <pc:docMk/>
          <pc:sldMk cId="630418837" sldId="281"/>
        </pc:sldMkLst>
        <pc:spChg chg="mod">
          <ac:chgData name="hamed osouli" userId="48c6d73d3e1c84d0" providerId="LiveId" clId="{D8686339-8AFE-46F7-AF98-0507FCFDCBBC}" dt="2022-07-19T19:28:21.149" v="4625" actId="20577"/>
          <ac:spMkLst>
            <pc:docMk/>
            <pc:sldMk cId="630418837" sldId="281"/>
            <ac:spMk id="3" creationId="{7333CB97-D74B-91E1-8A2C-B1EB11FE6424}"/>
          </ac:spMkLst>
        </pc:spChg>
      </pc:sldChg>
      <pc:sldChg chg="modSp add mod">
        <pc:chgData name="hamed osouli" userId="48c6d73d3e1c84d0" providerId="LiveId" clId="{D8686339-8AFE-46F7-AF98-0507FCFDCBBC}" dt="2022-07-19T19:37:58.477" v="4707" actId="20577"/>
        <pc:sldMkLst>
          <pc:docMk/>
          <pc:sldMk cId="1661301111" sldId="282"/>
        </pc:sldMkLst>
        <pc:spChg chg="mod">
          <ac:chgData name="hamed osouli" userId="48c6d73d3e1c84d0" providerId="LiveId" clId="{D8686339-8AFE-46F7-AF98-0507FCFDCBBC}" dt="2022-07-19T19:37:58.477" v="4707" actId="20577"/>
          <ac:spMkLst>
            <pc:docMk/>
            <pc:sldMk cId="1661301111" sldId="282"/>
            <ac:spMk id="3" creationId="{7333CB97-D74B-91E1-8A2C-B1EB11FE6424}"/>
          </ac:spMkLst>
        </pc:spChg>
      </pc:sldChg>
      <pc:sldChg chg="modSp add mod">
        <pc:chgData name="hamed osouli" userId="48c6d73d3e1c84d0" providerId="LiveId" clId="{D8686339-8AFE-46F7-AF98-0507FCFDCBBC}" dt="2022-07-19T15:03:30.674" v="3525" actId="20577"/>
        <pc:sldMkLst>
          <pc:docMk/>
          <pc:sldMk cId="3590207571" sldId="283"/>
        </pc:sldMkLst>
        <pc:spChg chg="mod">
          <ac:chgData name="hamed osouli" userId="48c6d73d3e1c84d0" providerId="LiveId" clId="{D8686339-8AFE-46F7-AF98-0507FCFDCBBC}" dt="2022-07-19T15:03:30.674" v="3525" actId="20577"/>
          <ac:spMkLst>
            <pc:docMk/>
            <pc:sldMk cId="3590207571" sldId="283"/>
            <ac:spMk id="3" creationId="{7333CB97-D74B-91E1-8A2C-B1EB11FE6424}"/>
          </ac:spMkLst>
        </pc:spChg>
      </pc:sldChg>
      <pc:sldChg chg="modSp add mod">
        <pc:chgData name="hamed osouli" userId="48c6d73d3e1c84d0" providerId="LiveId" clId="{D8686339-8AFE-46F7-AF98-0507FCFDCBBC}" dt="2022-07-19T19:45:36.484" v="4717" actId="20577"/>
        <pc:sldMkLst>
          <pc:docMk/>
          <pc:sldMk cId="2922142281" sldId="284"/>
        </pc:sldMkLst>
        <pc:spChg chg="mod">
          <ac:chgData name="hamed osouli" userId="48c6d73d3e1c84d0" providerId="LiveId" clId="{D8686339-8AFE-46F7-AF98-0507FCFDCBBC}" dt="2022-07-19T19:45:36.484" v="4717" actId="20577"/>
          <ac:spMkLst>
            <pc:docMk/>
            <pc:sldMk cId="2922142281" sldId="284"/>
            <ac:spMk id="3" creationId="{7333CB97-D74B-91E1-8A2C-B1EB11FE6424}"/>
          </ac:spMkLst>
        </pc:spChg>
      </pc:sldChg>
      <pc:sldChg chg="modSp add mod">
        <pc:chgData name="hamed osouli" userId="48c6d73d3e1c84d0" providerId="LiveId" clId="{D8686339-8AFE-46F7-AF98-0507FCFDCBBC}" dt="2022-07-19T15:11:09.636" v="4331" actId="27636"/>
        <pc:sldMkLst>
          <pc:docMk/>
          <pc:sldMk cId="4214996910" sldId="285"/>
        </pc:sldMkLst>
        <pc:spChg chg="mod">
          <ac:chgData name="hamed osouli" userId="48c6d73d3e1c84d0" providerId="LiveId" clId="{D8686339-8AFE-46F7-AF98-0507FCFDCBBC}" dt="2022-07-19T15:11:09.636" v="4331" actId="27636"/>
          <ac:spMkLst>
            <pc:docMk/>
            <pc:sldMk cId="4214996910" sldId="285"/>
            <ac:spMk id="3" creationId="{7333CB97-D74B-91E1-8A2C-B1EB11FE6424}"/>
          </ac:spMkLst>
        </pc:spChg>
      </pc:sldChg>
      <pc:sldChg chg="add">
        <pc:chgData name="hamed osouli" userId="48c6d73d3e1c84d0" providerId="LiveId" clId="{D8686339-8AFE-46F7-AF98-0507FCFDCBBC}" dt="2022-07-19T15:11:04.612" v="4329" actId="2890"/>
        <pc:sldMkLst>
          <pc:docMk/>
          <pc:sldMk cId="2625862857" sldId="286"/>
        </pc:sldMkLst>
      </pc:sldChg>
      <pc:sldChg chg="modSp add mod">
        <pc:chgData name="hamed osouli" userId="48c6d73d3e1c84d0" providerId="LiveId" clId="{D8686339-8AFE-46F7-AF98-0507FCFDCBBC}" dt="2022-07-19T15:14:03.717" v="4589" actId="27636"/>
        <pc:sldMkLst>
          <pc:docMk/>
          <pc:sldMk cId="3730265101" sldId="287"/>
        </pc:sldMkLst>
        <pc:spChg chg="mod">
          <ac:chgData name="hamed osouli" userId="48c6d73d3e1c84d0" providerId="LiveId" clId="{D8686339-8AFE-46F7-AF98-0507FCFDCBBC}" dt="2022-07-19T15:14:03.717" v="4589" actId="27636"/>
          <ac:spMkLst>
            <pc:docMk/>
            <pc:sldMk cId="3730265101" sldId="287"/>
            <ac:spMk id="3" creationId="{80425926-6FE0-0185-A846-7B3EB68C0504}"/>
          </ac:spMkLst>
        </pc:spChg>
      </pc:sldChg>
      <pc:sldChg chg="delSp modSp add mod">
        <pc:chgData name="hamed osouli" userId="48c6d73d3e1c84d0" providerId="LiveId" clId="{D8686339-8AFE-46F7-AF98-0507FCFDCBBC}" dt="2022-07-21T17:50:02.900" v="5820" actId="20577"/>
        <pc:sldMkLst>
          <pc:docMk/>
          <pc:sldMk cId="3525530252" sldId="288"/>
        </pc:sldMkLst>
        <pc:spChg chg="del mod">
          <ac:chgData name="hamed osouli" userId="48c6d73d3e1c84d0" providerId="LiveId" clId="{D8686339-8AFE-46F7-AF98-0507FCFDCBBC}" dt="2022-07-21T13:35:13.986" v="4772" actId="478"/>
          <ac:spMkLst>
            <pc:docMk/>
            <pc:sldMk cId="3525530252" sldId="288"/>
            <ac:spMk id="6" creationId="{DCD0212E-4C7E-3EAC-AF19-3051E726D9D7}"/>
          </ac:spMkLst>
        </pc:spChg>
        <pc:spChg chg="del">
          <ac:chgData name="hamed osouli" userId="48c6d73d3e1c84d0" providerId="LiveId" clId="{D8686339-8AFE-46F7-AF98-0507FCFDCBBC}" dt="2022-07-21T13:33:49.354" v="4762" actId="478"/>
          <ac:spMkLst>
            <pc:docMk/>
            <pc:sldMk cId="3525530252" sldId="288"/>
            <ac:spMk id="7" creationId="{578B370A-85CF-495B-A871-6156D2B50839}"/>
          </ac:spMkLst>
        </pc:spChg>
        <pc:spChg chg="del">
          <ac:chgData name="hamed osouli" userId="48c6d73d3e1c84d0" providerId="LiveId" clId="{D8686339-8AFE-46F7-AF98-0507FCFDCBBC}" dt="2022-07-21T13:32:41.348" v="4752" actId="478"/>
          <ac:spMkLst>
            <pc:docMk/>
            <pc:sldMk cId="3525530252" sldId="288"/>
            <ac:spMk id="10" creationId="{FC2E3243-2D6A-4DE7-A697-EE15A47329FF}"/>
          </ac:spMkLst>
        </pc:spChg>
        <pc:graphicFrameChg chg="mod modGraphic">
          <ac:chgData name="hamed osouli" userId="48c6d73d3e1c84d0" providerId="LiveId" clId="{D8686339-8AFE-46F7-AF98-0507FCFDCBBC}" dt="2022-07-21T17:50:02.900" v="5820" actId="20577"/>
          <ac:graphicFrameMkLst>
            <pc:docMk/>
            <pc:sldMk cId="3525530252" sldId="288"/>
            <ac:graphicFrameMk id="5" creationId="{D396F106-C0AB-4D0B-8DE0-AE2E2FAADD6B}"/>
          </ac:graphicFrameMkLst>
        </pc:graphicFrameChg>
        <pc:graphicFrameChg chg="del">
          <ac:chgData name="hamed osouli" userId="48c6d73d3e1c84d0" providerId="LiveId" clId="{D8686339-8AFE-46F7-AF98-0507FCFDCBBC}" dt="2022-07-21T13:36:29.194" v="4778" actId="478"/>
          <ac:graphicFrameMkLst>
            <pc:docMk/>
            <pc:sldMk cId="3525530252" sldId="288"/>
            <ac:graphicFrameMk id="9" creationId="{23D21C32-FCB3-48A6-92B9-FC31F07A3B93}"/>
          </ac:graphicFrameMkLst>
        </pc:graphicFrameChg>
      </pc:sldChg>
      <pc:sldChg chg="add del">
        <pc:chgData name="hamed osouli" userId="48c6d73d3e1c84d0" providerId="LiveId" clId="{D8686339-8AFE-46F7-AF98-0507FCFDCBBC}" dt="2022-07-21T13:42:02.422" v="4971" actId="47"/>
        <pc:sldMkLst>
          <pc:docMk/>
          <pc:sldMk cId="434946132" sldId="289"/>
        </pc:sldMkLst>
      </pc:sldChg>
      <pc:sldChg chg="add del">
        <pc:chgData name="hamed osouli" userId="48c6d73d3e1c84d0" providerId="LiveId" clId="{D8686339-8AFE-46F7-AF98-0507FCFDCBBC}" dt="2022-07-21T13:42:18.135" v="4972" actId="47"/>
        <pc:sldMkLst>
          <pc:docMk/>
          <pc:sldMk cId="39032306" sldId="290"/>
        </pc:sldMkLst>
      </pc:sldChg>
      <pc:sldChg chg="add del">
        <pc:chgData name="hamed osouli" userId="48c6d73d3e1c84d0" providerId="LiveId" clId="{D8686339-8AFE-46F7-AF98-0507FCFDCBBC}" dt="2022-07-21T13:49:03.053" v="5221" actId="47"/>
        <pc:sldMkLst>
          <pc:docMk/>
          <pc:sldMk cId="1391966693" sldId="291"/>
        </pc:sldMkLst>
      </pc:sldChg>
      <pc:sldChg chg="add del">
        <pc:chgData name="hamed osouli" userId="48c6d73d3e1c84d0" providerId="LiveId" clId="{D8686339-8AFE-46F7-AF98-0507FCFDCBBC}" dt="2022-07-21T13:49:03.053" v="5221" actId="47"/>
        <pc:sldMkLst>
          <pc:docMk/>
          <pc:sldMk cId="3155996210" sldId="292"/>
        </pc:sldMkLst>
      </pc:sldChg>
      <pc:sldChg chg="add del">
        <pc:chgData name="hamed osouli" userId="48c6d73d3e1c84d0" providerId="LiveId" clId="{D8686339-8AFE-46F7-AF98-0507FCFDCBBC}" dt="2022-07-21T13:49:03.053" v="5221" actId="47"/>
        <pc:sldMkLst>
          <pc:docMk/>
          <pc:sldMk cId="4157190292" sldId="293"/>
        </pc:sldMkLst>
      </pc:sldChg>
      <pc:sldChg chg="delSp modSp new mod">
        <pc:chgData name="hamed osouli" userId="48c6d73d3e1c84d0" providerId="LiveId" clId="{D8686339-8AFE-46F7-AF98-0507FCFDCBBC}" dt="2022-07-21T13:32:17.691" v="4751" actId="113"/>
        <pc:sldMkLst>
          <pc:docMk/>
          <pc:sldMk cId="658842835" sldId="294"/>
        </pc:sldMkLst>
        <pc:spChg chg="mod">
          <ac:chgData name="hamed osouli" userId="48c6d73d3e1c84d0" providerId="LiveId" clId="{D8686339-8AFE-46F7-AF98-0507FCFDCBBC}" dt="2022-07-21T13:32:17.691" v="4751" actId="113"/>
          <ac:spMkLst>
            <pc:docMk/>
            <pc:sldMk cId="658842835" sldId="294"/>
            <ac:spMk id="2" creationId="{BF454123-01BE-B11E-60F0-570E78455464}"/>
          </ac:spMkLst>
        </pc:spChg>
        <pc:spChg chg="del">
          <ac:chgData name="hamed osouli" userId="48c6d73d3e1c84d0" providerId="LiveId" clId="{D8686339-8AFE-46F7-AF98-0507FCFDCBBC}" dt="2022-07-21T13:32:01.739" v="4722" actId="478"/>
          <ac:spMkLst>
            <pc:docMk/>
            <pc:sldMk cId="658842835" sldId="294"/>
            <ac:spMk id="3" creationId="{7D402276-B4E5-F490-34D7-7CBE9D091430}"/>
          </ac:spMkLst>
        </pc:spChg>
      </pc:sldChg>
      <pc:sldChg chg="new del">
        <pc:chgData name="hamed osouli" userId="48c6d73d3e1c84d0" providerId="LiveId" clId="{D8686339-8AFE-46F7-AF98-0507FCFDCBBC}" dt="2022-07-21T13:31:53.538" v="4720" actId="47"/>
        <pc:sldMkLst>
          <pc:docMk/>
          <pc:sldMk cId="1738377578" sldId="294"/>
        </pc:sldMkLst>
      </pc:sldChg>
      <pc:sldChg chg="new del">
        <pc:chgData name="hamed osouli" userId="48c6d73d3e1c84d0" providerId="LiveId" clId="{D8686339-8AFE-46F7-AF98-0507FCFDCBBC}" dt="2022-07-21T13:35:50.099" v="4776" actId="680"/>
        <pc:sldMkLst>
          <pc:docMk/>
          <pc:sldMk cId="2313656839" sldId="295"/>
        </pc:sldMkLst>
      </pc:sldChg>
      <pc:sldChg chg="addSp delSp modSp add mod">
        <pc:chgData name="hamed osouli" userId="48c6d73d3e1c84d0" providerId="LiveId" clId="{D8686339-8AFE-46F7-AF98-0507FCFDCBBC}" dt="2022-07-21T13:47:44.741" v="5106" actId="20577"/>
        <pc:sldMkLst>
          <pc:docMk/>
          <pc:sldMk cId="2974019915" sldId="295"/>
        </pc:sldMkLst>
        <pc:spChg chg="add del">
          <ac:chgData name="hamed osouli" userId="48c6d73d3e1c84d0" providerId="LiveId" clId="{D8686339-8AFE-46F7-AF98-0507FCFDCBBC}" dt="2022-07-21T13:40:14.289" v="4896" actId="22"/>
          <ac:spMkLst>
            <pc:docMk/>
            <pc:sldMk cId="2974019915" sldId="295"/>
            <ac:spMk id="6" creationId="{7F846FD4-F3F7-A88A-0F99-82E77BD77D06}"/>
          </ac:spMkLst>
        </pc:spChg>
        <pc:spChg chg="add mod">
          <ac:chgData name="hamed osouli" userId="48c6d73d3e1c84d0" providerId="LiveId" clId="{D8686339-8AFE-46F7-AF98-0507FCFDCBBC}" dt="2022-07-21T13:40:27.063" v="4898"/>
          <ac:spMkLst>
            <pc:docMk/>
            <pc:sldMk cId="2974019915" sldId="295"/>
            <ac:spMk id="8" creationId="{311405EE-E729-0520-599B-6D9E4BB09B01}"/>
          </ac:spMkLst>
        </pc:spChg>
        <pc:spChg chg="add mod">
          <ac:chgData name="hamed osouli" userId="48c6d73d3e1c84d0" providerId="LiveId" clId="{D8686339-8AFE-46F7-AF98-0507FCFDCBBC}" dt="2022-07-21T13:41:35.385" v="4967" actId="20577"/>
          <ac:spMkLst>
            <pc:docMk/>
            <pc:sldMk cId="2974019915" sldId="295"/>
            <ac:spMk id="10" creationId="{F8BADEC0-F016-3EB3-22B4-67223A49961F}"/>
          </ac:spMkLst>
        </pc:spChg>
        <pc:graphicFrameChg chg="del">
          <ac:chgData name="hamed osouli" userId="48c6d73d3e1c84d0" providerId="LiveId" clId="{D8686339-8AFE-46F7-AF98-0507FCFDCBBC}" dt="2022-07-21T13:40:11.006" v="4894" actId="478"/>
          <ac:graphicFrameMkLst>
            <pc:docMk/>
            <pc:sldMk cId="2974019915" sldId="295"/>
            <ac:graphicFrameMk id="5" creationId="{D396F106-C0AB-4D0B-8DE0-AE2E2FAADD6B}"/>
          </ac:graphicFrameMkLst>
        </pc:graphicFrameChg>
        <pc:graphicFrameChg chg="add mod modGraphic">
          <ac:chgData name="hamed osouli" userId="48c6d73d3e1c84d0" providerId="LiveId" clId="{D8686339-8AFE-46F7-AF98-0507FCFDCBBC}" dt="2022-07-21T13:47:44.741" v="5106" actId="20577"/>
          <ac:graphicFrameMkLst>
            <pc:docMk/>
            <pc:sldMk cId="2974019915" sldId="295"/>
            <ac:graphicFrameMk id="7" creationId="{9A3F90C3-D228-4851-64D6-2843F1345D47}"/>
          </ac:graphicFrameMkLst>
        </pc:graphicFrameChg>
        <pc:graphicFrameChg chg="modGraphic">
          <ac:chgData name="hamed osouli" userId="48c6d73d3e1c84d0" providerId="LiveId" clId="{D8686339-8AFE-46F7-AF98-0507FCFDCBBC}" dt="2022-07-21T13:41:47.177" v="4970" actId="20577"/>
          <ac:graphicFrameMkLst>
            <pc:docMk/>
            <pc:sldMk cId="2974019915" sldId="295"/>
            <ac:graphicFrameMk id="9" creationId="{23D21C32-FCB3-48A6-92B9-FC31F07A3B93}"/>
          </ac:graphicFrameMkLst>
        </pc:graphicFrameChg>
      </pc:sldChg>
      <pc:sldChg chg="addSp modSp add mod">
        <pc:chgData name="hamed osouli" userId="48c6d73d3e1c84d0" providerId="LiveId" clId="{D8686339-8AFE-46F7-AF98-0507FCFDCBBC}" dt="2022-07-21T17:51:02.435" v="5824" actId="20577"/>
        <pc:sldMkLst>
          <pc:docMk/>
          <pc:sldMk cId="3304317635" sldId="296"/>
        </pc:sldMkLst>
        <pc:spChg chg="add mod">
          <ac:chgData name="hamed osouli" userId="48c6d73d3e1c84d0" providerId="LiveId" clId="{D8686339-8AFE-46F7-AF98-0507FCFDCBBC}" dt="2022-07-21T13:38:48.830" v="4834" actId="20577"/>
          <ac:spMkLst>
            <pc:docMk/>
            <pc:sldMk cId="3304317635" sldId="296"/>
            <ac:spMk id="6" creationId="{1A66CE0C-FF61-9410-C9CB-12F2281C6F96}"/>
          </ac:spMkLst>
        </pc:spChg>
        <pc:graphicFrameChg chg="modGraphic">
          <ac:chgData name="hamed osouli" userId="48c6d73d3e1c84d0" providerId="LiveId" clId="{D8686339-8AFE-46F7-AF98-0507FCFDCBBC}" dt="2022-07-21T17:51:02.435" v="5824" actId="20577"/>
          <ac:graphicFrameMkLst>
            <pc:docMk/>
            <pc:sldMk cId="3304317635" sldId="296"/>
            <ac:graphicFrameMk id="5" creationId="{D396F106-C0AB-4D0B-8DE0-AE2E2FAADD6B}"/>
          </ac:graphicFrameMkLst>
        </pc:graphicFrameChg>
        <pc:cxnChg chg="add mod">
          <ac:chgData name="hamed osouli" userId="48c6d73d3e1c84d0" providerId="LiveId" clId="{D8686339-8AFE-46F7-AF98-0507FCFDCBBC}" dt="2022-07-21T13:38:02.535" v="4788" actId="1582"/>
          <ac:cxnSpMkLst>
            <pc:docMk/>
            <pc:sldMk cId="3304317635" sldId="296"/>
            <ac:cxnSpMk id="3" creationId="{6DB5761C-8DED-E7C3-A837-2F9BF351ABEF}"/>
          </ac:cxnSpMkLst>
        </pc:cxnChg>
      </pc:sldChg>
      <pc:sldChg chg="modSp add mod">
        <pc:chgData name="hamed osouli" userId="48c6d73d3e1c84d0" providerId="LiveId" clId="{D8686339-8AFE-46F7-AF98-0507FCFDCBBC}" dt="2022-07-21T13:47:38.752" v="5097" actId="20577"/>
        <pc:sldMkLst>
          <pc:docMk/>
          <pc:sldMk cId="361572903" sldId="297"/>
        </pc:sldMkLst>
        <pc:spChg chg="mod">
          <ac:chgData name="hamed osouli" userId="48c6d73d3e1c84d0" providerId="LiveId" clId="{D8686339-8AFE-46F7-AF98-0507FCFDCBBC}" dt="2022-07-21T13:39:45.223" v="4893" actId="207"/>
          <ac:spMkLst>
            <pc:docMk/>
            <pc:sldMk cId="361572903" sldId="297"/>
            <ac:spMk id="6" creationId="{1A66CE0C-FF61-9410-C9CB-12F2281C6F96}"/>
          </ac:spMkLst>
        </pc:spChg>
        <pc:graphicFrameChg chg="modGraphic">
          <ac:chgData name="hamed osouli" userId="48c6d73d3e1c84d0" providerId="LiveId" clId="{D8686339-8AFE-46F7-AF98-0507FCFDCBBC}" dt="2022-07-21T13:47:38.752" v="5097" actId="20577"/>
          <ac:graphicFrameMkLst>
            <pc:docMk/>
            <pc:sldMk cId="361572903" sldId="297"/>
            <ac:graphicFrameMk id="5" creationId="{D396F106-C0AB-4D0B-8DE0-AE2E2FAADD6B}"/>
          </ac:graphicFrameMkLst>
        </pc:graphicFrameChg>
        <pc:cxnChg chg="mod">
          <ac:chgData name="hamed osouli" userId="48c6d73d3e1c84d0" providerId="LiveId" clId="{D8686339-8AFE-46F7-AF98-0507FCFDCBBC}" dt="2022-07-21T13:39:17.324" v="4838" actId="1076"/>
          <ac:cxnSpMkLst>
            <pc:docMk/>
            <pc:sldMk cId="361572903" sldId="297"/>
            <ac:cxnSpMk id="3" creationId="{6DB5761C-8DED-E7C3-A837-2F9BF351ABEF}"/>
          </ac:cxnSpMkLst>
        </pc:cxnChg>
      </pc:sldChg>
      <pc:sldChg chg="modSp add mod">
        <pc:chgData name="hamed osouli" userId="48c6d73d3e1c84d0" providerId="LiveId" clId="{D8686339-8AFE-46F7-AF98-0507FCFDCBBC}" dt="2022-07-21T13:47:50.630" v="5115" actId="20577"/>
        <pc:sldMkLst>
          <pc:docMk/>
          <pc:sldMk cId="1759240924" sldId="298"/>
        </pc:sldMkLst>
        <pc:spChg chg="mod">
          <ac:chgData name="hamed osouli" userId="48c6d73d3e1c84d0" providerId="LiveId" clId="{D8686339-8AFE-46F7-AF98-0507FCFDCBBC}" dt="2022-07-21T13:43:37.052" v="5013" actId="313"/>
          <ac:spMkLst>
            <pc:docMk/>
            <pc:sldMk cId="1759240924" sldId="298"/>
            <ac:spMk id="10" creationId="{F8BADEC0-F016-3EB3-22B4-67223A49961F}"/>
          </ac:spMkLst>
        </pc:spChg>
        <pc:graphicFrameChg chg="modGraphic">
          <ac:chgData name="hamed osouli" userId="48c6d73d3e1c84d0" providerId="LiveId" clId="{D8686339-8AFE-46F7-AF98-0507FCFDCBBC}" dt="2022-07-21T13:47:50.630" v="5115" actId="20577"/>
          <ac:graphicFrameMkLst>
            <pc:docMk/>
            <pc:sldMk cId="1759240924" sldId="298"/>
            <ac:graphicFrameMk id="7" creationId="{9A3F90C3-D228-4851-64D6-2843F1345D47}"/>
          </ac:graphicFrameMkLst>
        </pc:graphicFrameChg>
        <pc:graphicFrameChg chg="modGraphic">
          <ac:chgData name="hamed osouli" userId="48c6d73d3e1c84d0" providerId="LiveId" clId="{D8686339-8AFE-46F7-AF98-0507FCFDCBBC}" dt="2022-07-21T13:42:55.837" v="5003" actId="20577"/>
          <ac:graphicFrameMkLst>
            <pc:docMk/>
            <pc:sldMk cId="1759240924" sldId="298"/>
            <ac:graphicFrameMk id="9" creationId="{23D21C32-FCB3-48A6-92B9-FC31F07A3B93}"/>
          </ac:graphicFrameMkLst>
        </pc:graphicFrameChg>
      </pc:sldChg>
      <pc:sldChg chg="addSp modSp add mod">
        <pc:chgData name="hamed osouli" userId="48c6d73d3e1c84d0" providerId="LiveId" clId="{D8686339-8AFE-46F7-AF98-0507FCFDCBBC}" dt="2022-07-21T13:47:56.729" v="5124" actId="20577"/>
        <pc:sldMkLst>
          <pc:docMk/>
          <pc:sldMk cId="3367578309" sldId="299"/>
        </pc:sldMkLst>
        <pc:spChg chg="add mod">
          <ac:chgData name="hamed osouli" userId="48c6d73d3e1c84d0" providerId="LiveId" clId="{D8686339-8AFE-46F7-AF98-0507FCFDCBBC}" dt="2022-07-21T13:45:32.954" v="5032" actId="1076"/>
          <ac:spMkLst>
            <pc:docMk/>
            <pc:sldMk cId="3367578309" sldId="299"/>
            <ac:spMk id="6" creationId="{9A429E93-D5B9-A064-3C74-29D42E090366}"/>
          </ac:spMkLst>
        </pc:spChg>
        <pc:spChg chg="mod">
          <ac:chgData name="hamed osouli" userId="48c6d73d3e1c84d0" providerId="LiveId" clId="{D8686339-8AFE-46F7-AF98-0507FCFDCBBC}" dt="2022-07-21T13:45:41.825" v="5044" actId="20577"/>
          <ac:spMkLst>
            <pc:docMk/>
            <pc:sldMk cId="3367578309" sldId="299"/>
            <ac:spMk id="10" creationId="{F8BADEC0-F016-3EB3-22B4-67223A49961F}"/>
          </ac:spMkLst>
        </pc:spChg>
        <pc:graphicFrameChg chg="modGraphic">
          <ac:chgData name="hamed osouli" userId="48c6d73d3e1c84d0" providerId="LiveId" clId="{D8686339-8AFE-46F7-AF98-0507FCFDCBBC}" dt="2022-07-21T13:47:56.729" v="5124" actId="20577"/>
          <ac:graphicFrameMkLst>
            <pc:docMk/>
            <pc:sldMk cId="3367578309" sldId="299"/>
            <ac:graphicFrameMk id="7" creationId="{9A3F90C3-D228-4851-64D6-2843F1345D47}"/>
          </ac:graphicFrameMkLst>
        </pc:graphicFrameChg>
      </pc:sldChg>
      <pc:sldChg chg="delSp modSp add mod">
        <pc:chgData name="hamed osouli" userId="48c6d73d3e1c84d0" providerId="LiveId" clId="{D8686339-8AFE-46F7-AF98-0507FCFDCBBC}" dt="2022-07-21T13:48:43.614" v="5219" actId="20577"/>
        <pc:sldMkLst>
          <pc:docMk/>
          <pc:sldMk cId="406211602" sldId="300"/>
        </pc:sldMkLst>
        <pc:spChg chg="del">
          <ac:chgData name="hamed osouli" userId="48c6d73d3e1c84d0" providerId="LiveId" clId="{D8686339-8AFE-46F7-AF98-0507FCFDCBBC}" dt="2022-07-21T13:46:43.275" v="5049" actId="478"/>
          <ac:spMkLst>
            <pc:docMk/>
            <pc:sldMk cId="406211602" sldId="300"/>
            <ac:spMk id="6" creationId="{9A429E93-D5B9-A064-3C74-29D42E090366}"/>
          </ac:spMkLst>
        </pc:spChg>
        <pc:spChg chg="mod">
          <ac:chgData name="hamed osouli" userId="48c6d73d3e1c84d0" providerId="LiveId" clId="{D8686339-8AFE-46F7-AF98-0507FCFDCBBC}" dt="2022-07-21T13:46:33.770" v="5047" actId="14100"/>
          <ac:spMkLst>
            <pc:docMk/>
            <pc:sldMk cId="406211602" sldId="300"/>
            <ac:spMk id="8" creationId="{311405EE-E729-0520-599B-6D9E4BB09B01}"/>
          </ac:spMkLst>
        </pc:spChg>
        <pc:spChg chg="mod">
          <ac:chgData name="hamed osouli" userId="48c6d73d3e1c84d0" providerId="LiveId" clId="{D8686339-8AFE-46F7-AF98-0507FCFDCBBC}" dt="2022-07-21T13:48:43.614" v="5219" actId="20577"/>
          <ac:spMkLst>
            <pc:docMk/>
            <pc:sldMk cId="406211602" sldId="300"/>
            <ac:spMk id="10" creationId="{F8BADEC0-F016-3EB3-22B4-67223A49961F}"/>
          </ac:spMkLst>
        </pc:spChg>
        <pc:graphicFrameChg chg="modGraphic">
          <ac:chgData name="hamed osouli" userId="48c6d73d3e1c84d0" providerId="LiveId" clId="{D8686339-8AFE-46F7-AF98-0507FCFDCBBC}" dt="2022-07-21T13:48:02.005" v="5133" actId="20577"/>
          <ac:graphicFrameMkLst>
            <pc:docMk/>
            <pc:sldMk cId="406211602" sldId="300"/>
            <ac:graphicFrameMk id="7" creationId="{9A3F90C3-D228-4851-64D6-2843F1345D47}"/>
          </ac:graphicFrameMkLst>
        </pc:graphicFrameChg>
      </pc:sldChg>
      <pc:sldChg chg="modSp add mod">
        <pc:chgData name="hamed osouli" userId="48c6d73d3e1c84d0" providerId="LiveId" clId="{D8686339-8AFE-46F7-AF98-0507FCFDCBBC}" dt="2022-07-21T13:50:58.075" v="5330"/>
        <pc:sldMkLst>
          <pc:docMk/>
          <pc:sldMk cId="1833957353" sldId="301"/>
        </pc:sldMkLst>
        <pc:spChg chg="mod">
          <ac:chgData name="hamed osouli" userId="48c6d73d3e1c84d0" providerId="LiveId" clId="{D8686339-8AFE-46F7-AF98-0507FCFDCBBC}" dt="2022-07-21T13:50:14.182" v="5329" actId="1076"/>
          <ac:spMkLst>
            <pc:docMk/>
            <pc:sldMk cId="1833957353" sldId="301"/>
            <ac:spMk id="10" creationId="{F8BADEC0-F016-3EB3-22B4-67223A49961F}"/>
          </ac:spMkLst>
        </pc:spChg>
        <pc:graphicFrameChg chg="modGraphic">
          <ac:chgData name="hamed osouli" userId="48c6d73d3e1c84d0" providerId="LiveId" clId="{D8686339-8AFE-46F7-AF98-0507FCFDCBBC}" dt="2022-07-21T13:50:58.075" v="5330"/>
          <ac:graphicFrameMkLst>
            <pc:docMk/>
            <pc:sldMk cId="1833957353" sldId="301"/>
            <ac:graphicFrameMk id="7" creationId="{9A3F90C3-D228-4851-64D6-2843F1345D47}"/>
          </ac:graphicFrameMkLst>
        </pc:graphicFrameChg>
      </pc:sldChg>
      <pc:sldChg chg="modSp add mod">
        <pc:chgData name="hamed osouli" userId="48c6d73d3e1c84d0" providerId="LiveId" clId="{D8686339-8AFE-46F7-AF98-0507FCFDCBBC}" dt="2022-07-21T13:52:18.731" v="5341" actId="5793"/>
        <pc:sldMkLst>
          <pc:docMk/>
          <pc:sldMk cId="4223975977" sldId="302"/>
        </pc:sldMkLst>
        <pc:spChg chg="mod">
          <ac:chgData name="hamed osouli" userId="48c6d73d3e1c84d0" providerId="LiveId" clId="{D8686339-8AFE-46F7-AF98-0507FCFDCBBC}" dt="2022-07-21T13:52:18.731" v="5341" actId="5793"/>
          <ac:spMkLst>
            <pc:docMk/>
            <pc:sldMk cId="4223975977" sldId="302"/>
            <ac:spMk id="2" creationId="{BF454123-01BE-B11E-60F0-570E78455464}"/>
          </ac:spMkLst>
        </pc:spChg>
      </pc:sldChg>
      <pc:sldChg chg="add del">
        <pc:chgData name="hamed osouli" userId="48c6d73d3e1c84d0" providerId="LiveId" clId="{D8686339-8AFE-46F7-AF98-0507FCFDCBBC}" dt="2022-07-21T13:52:34.517" v="5343" actId="47"/>
        <pc:sldMkLst>
          <pc:docMk/>
          <pc:sldMk cId="520586202" sldId="303"/>
        </pc:sldMkLst>
      </pc:sldChg>
      <pc:sldChg chg="add del">
        <pc:chgData name="hamed osouli" userId="48c6d73d3e1c84d0" providerId="LiveId" clId="{D8686339-8AFE-46F7-AF98-0507FCFDCBBC}" dt="2022-07-21T13:52:51.894" v="5345" actId="47"/>
        <pc:sldMkLst>
          <pc:docMk/>
          <pc:sldMk cId="778935916" sldId="303"/>
        </pc:sldMkLst>
      </pc:sldChg>
      <pc:sldChg chg="addSp delSp modSp add mod">
        <pc:chgData name="hamed osouli" userId="48c6d73d3e1c84d0" providerId="LiveId" clId="{D8686339-8AFE-46F7-AF98-0507FCFDCBBC}" dt="2022-07-21T13:53:47.296" v="5458" actId="20577"/>
        <pc:sldMkLst>
          <pc:docMk/>
          <pc:sldMk cId="799789662" sldId="303"/>
        </pc:sldMkLst>
        <pc:spChg chg="add mod">
          <ac:chgData name="hamed osouli" userId="48c6d73d3e1c84d0" providerId="LiveId" clId="{D8686339-8AFE-46F7-AF98-0507FCFDCBBC}" dt="2022-07-21T13:53:47.296" v="5458" actId="20577"/>
          <ac:spMkLst>
            <pc:docMk/>
            <pc:sldMk cId="799789662" sldId="303"/>
            <ac:spMk id="6" creationId="{C47D6024-B0D3-934C-FA39-9B9764CB619F}"/>
          </ac:spMkLst>
        </pc:spChg>
        <pc:spChg chg="del">
          <ac:chgData name="hamed osouli" userId="48c6d73d3e1c84d0" providerId="LiveId" clId="{D8686339-8AFE-46F7-AF98-0507FCFDCBBC}" dt="2022-07-21T13:52:59.358" v="5347" actId="478"/>
          <ac:spMkLst>
            <pc:docMk/>
            <pc:sldMk cId="799789662" sldId="303"/>
            <ac:spMk id="10" creationId="{F8BADEC0-F016-3EB3-22B4-67223A49961F}"/>
          </ac:spMkLst>
        </pc:spChg>
      </pc:sldChg>
      <pc:sldChg chg="delSp add del mod">
        <pc:chgData name="hamed osouli" userId="48c6d73d3e1c84d0" providerId="LiveId" clId="{D8686339-8AFE-46F7-AF98-0507FCFDCBBC}" dt="2022-07-21T13:54:23.892" v="5461" actId="47"/>
        <pc:sldMkLst>
          <pc:docMk/>
          <pc:sldMk cId="2184070861" sldId="304"/>
        </pc:sldMkLst>
        <pc:spChg chg="del">
          <ac:chgData name="hamed osouli" userId="48c6d73d3e1c84d0" providerId="LiveId" clId="{D8686339-8AFE-46F7-AF98-0507FCFDCBBC}" dt="2022-07-21T13:53:56.980" v="5460" actId="478"/>
          <ac:spMkLst>
            <pc:docMk/>
            <pc:sldMk cId="2184070861" sldId="304"/>
            <ac:spMk id="8" creationId="{311405EE-E729-0520-599B-6D9E4BB09B01}"/>
          </ac:spMkLst>
        </pc:spChg>
      </pc:sldChg>
      <pc:sldChg chg="add">
        <pc:chgData name="hamed osouli" userId="48c6d73d3e1c84d0" providerId="LiveId" clId="{D8686339-8AFE-46F7-AF98-0507FCFDCBBC}" dt="2022-07-21T13:54:26.192" v="5462"/>
        <pc:sldMkLst>
          <pc:docMk/>
          <pc:sldMk cId="4192729325" sldId="304"/>
        </pc:sldMkLst>
      </pc:sldChg>
      <pc:sldChg chg="modSp add mod">
        <pc:chgData name="hamed osouli" userId="48c6d73d3e1c84d0" providerId="LiveId" clId="{D8686339-8AFE-46F7-AF98-0507FCFDCBBC}" dt="2022-07-21T13:55:51.819" v="5543" actId="20577"/>
        <pc:sldMkLst>
          <pc:docMk/>
          <pc:sldMk cId="675762260" sldId="305"/>
        </pc:sldMkLst>
        <pc:spChg chg="mod">
          <ac:chgData name="hamed osouli" userId="48c6d73d3e1c84d0" providerId="LiveId" clId="{D8686339-8AFE-46F7-AF98-0507FCFDCBBC}" dt="2022-07-21T13:55:51.819" v="5543" actId="20577"/>
          <ac:spMkLst>
            <pc:docMk/>
            <pc:sldMk cId="675762260" sldId="305"/>
            <ac:spMk id="2" creationId="{BF454123-01BE-B11E-60F0-570E78455464}"/>
          </ac:spMkLst>
        </pc:spChg>
      </pc:sldChg>
      <pc:sldChg chg="add">
        <pc:chgData name="hamed osouli" userId="48c6d73d3e1c84d0" providerId="LiveId" clId="{D8686339-8AFE-46F7-AF98-0507FCFDCBBC}" dt="2022-07-21T13:59:10.418" v="5544"/>
        <pc:sldMkLst>
          <pc:docMk/>
          <pc:sldMk cId="4013797293" sldId="306"/>
        </pc:sldMkLst>
      </pc:sldChg>
      <pc:sldChg chg="add">
        <pc:chgData name="hamed osouli" userId="48c6d73d3e1c84d0" providerId="LiveId" clId="{D8686339-8AFE-46F7-AF98-0507FCFDCBBC}" dt="2022-07-21T13:59:10.418" v="5544"/>
        <pc:sldMkLst>
          <pc:docMk/>
          <pc:sldMk cId="2062906293" sldId="307"/>
        </pc:sldMkLst>
      </pc:sldChg>
      <pc:sldChg chg="add">
        <pc:chgData name="hamed osouli" userId="48c6d73d3e1c84d0" providerId="LiveId" clId="{D8686339-8AFE-46F7-AF98-0507FCFDCBBC}" dt="2022-07-21T13:59:31.659" v="5545"/>
        <pc:sldMkLst>
          <pc:docMk/>
          <pc:sldMk cId="3048323508" sldId="308"/>
        </pc:sldMkLst>
      </pc:sldChg>
      <pc:sldChg chg="delSp modSp new mod">
        <pc:chgData name="hamed osouli" userId="48c6d73d3e1c84d0" providerId="LiveId" clId="{D8686339-8AFE-46F7-AF98-0507FCFDCBBC}" dt="2022-07-21T14:00:25.952" v="5650" actId="122"/>
        <pc:sldMkLst>
          <pc:docMk/>
          <pc:sldMk cId="57982049" sldId="309"/>
        </pc:sldMkLst>
        <pc:spChg chg="mod">
          <ac:chgData name="hamed osouli" userId="48c6d73d3e1c84d0" providerId="LiveId" clId="{D8686339-8AFE-46F7-AF98-0507FCFDCBBC}" dt="2022-07-21T14:00:25.952" v="5650" actId="122"/>
          <ac:spMkLst>
            <pc:docMk/>
            <pc:sldMk cId="57982049" sldId="309"/>
            <ac:spMk id="2" creationId="{B34B8CEC-9F96-35DF-071D-4A11B0BCA401}"/>
          </ac:spMkLst>
        </pc:spChg>
        <pc:spChg chg="del">
          <ac:chgData name="hamed osouli" userId="48c6d73d3e1c84d0" providerId="LiveId" clId="{D8686339-8AFE-46F7-AF98-0507FCFDCBBC}" dt="2022-07-21T13:59:51.484" v="5547" actId="478"/>
          <ac:spMkLst>
            <pc:docMk/>
            <pc:sldMk cId="57982049" sldId="309"/>
            <ac:spMk id="3" creationId="{154DBDA2-EB36-B5B0-BBA1-1675BA2A9DD7}"/>
          </ac:spMkLst>
        </pc:spChg>
      </pc:sldChg>
      <pc:sldChg chg="addSp delSp modSp add mod">
        <pc:chgData name="hamed osouli" userId="48c6d73d3e1c84d0" providerId="LiveId" clId="{D8686339-8AFE-46F7-AF98-0507FCFDCBBC}" dt="2022-07-21T14:09:17.930" v="5718" actId="478"/>
        <pc:sldMkLst>
          <pc:docMk/>
          <pc:sldMk cId="2083324521" sldId="310"/>
        </pc:sldMkLst>
        <pc:spChg chg="add del">
          <ac:chgData name="hamed osouli" userId="48c6d73d3e1c84d0" providerId="LiveId" clId="{D8686339-8AFE-46F7-AF98-0507FCFDCBBC}" dt="2022-07-21T14:05:59.789" v="5655" actId="478"/>
          <ac:spMkLst>
            <pc:docMk/>
            <pc:sldMk cId="2083324521" sldId="310"/>
            <ac:spMk id="2" creationId="{09754140-1F01-7066-7B6F-44567C18D42D}"/>
          </ac:spMkLst>
        </pc:spChg>
        <pc:spChg chg="del">
          <ac:chgData name="hamed osouli" userId="48c6d73d3e1c84d0" providerId="LiveId" clId="{D8686339-8AFE-46F7-AF98-0507FCFDCBBC}" dt="2022-07-21T14:05:38.925" v="5652" actId="478"/>
          <ac:spMkLst>
            <pc:docMk/>
            <pc:sldMk cId="2083324521" sldId="310"/>
            <ac:spMk id="6" creationId="{1A66CE0C-FF61-9410-C9CB-12F2281C6F96}"/>
          </ac:spMkLst>
        </pc:spChg>
        <pc:spChg chg="add del mod">
          <ac:chgData name="hamed osouli" userId="48c6d73d3e1c84d0" providerId="LiveId" clId="{D8686339-8AFE-46F7-AF98-0507FCFDCBBC}" dt="2022-07-21T14:08:04.773" v="5679" actId="478"/>
          <ac:spMkLst>
            <pc:docMk/>
            <pc:sldMk cId="2083324521" sldId="310"/>
            <ac:spMk id="8" creationId="{60EED5FB-1E25-CC4E-1F7E-2877F7815236}"/>
          </ac:spMkLst>
        </pc:spChg>
        <pc:spChg chg="add del mod">
          <ac:chgData name="hamed osouli" userId="48c6d73d3e1c84d0" providerId="LiveId" clId="{D8686339-8AFE-46F7-AF98-0507FCFDCBBC}" dt="2022-07-21T14:09:17.930" v="5718" actId="478"/>
          <ac:spMkLst>
            <pc:docMk/>
            <pc:sldMk cId="2083324521" sldId="310"/>
            <ac:spMk id="9" creationId="{4B2A7B0D-DA7E-D62E-FE08-D753058909FD}"/>
          </ac:spMkLst>
        </pc:spChg>
        <pc:graphicFrameChg chg="add mod modGraphic">
          <ac:chgData name="hamed osouli" userId="48c6d73d3e1c84d0" providerId="LiveId" clId="{D8686339-8AFE-46F7-AF98-0507FCFDCBBC}" dt="2022-07-21T14:08:18.112" v="5684" actId="20577"/>
          <ac:graphicFrameMkLst>
            <pc:docMk/>
            <pc:sldMk cId="2083324521" sldId="310"/>
            <ac:graphicFrameMk id="7" creationId="{52F20396-96CF-B32A-F33F-852161A8FD0F}"/>
          </ac:graphicFrameMkLst>
        </pc:graphicFrameChg>
        <pc:cxnChg chg="del">
          <ac:chgData name="hamed osouli" userId="48c6d73d3e1c84d0" providerId="LiveId" clId="{D8686339-8AFE-46F7-AF98-0507FCFDCBBC}" dt="2022-07-21T14:05:40.207" v="5653" actId="478"/>
          <ac:cxnSpMkLst>
            <pc:docMk/>
            <pc:sldMk cId="2083324521" sldId="310"/>
            <ac:cxnSpMk id="3" creationId="{6DB5761C-8DED-E7C3-A837-2F9BF351ABEF}"/>
          </ac:cxnSpMkLst>
        </pc:cxnChg>
      </pc:sldChg>
      <pc:sldChg chg="addSp delSp modSp add mod">
        <pc:chgData name="hamed osouli" userId="48c6d73d3e1c84d0" providerId="LiveId" clId="{D8686339-8AFE-46F7-AF98-0507FCFDCBBC}" dt="2022-07-21T14:11:14.115" v="5737" actId="478"/>
        <pc:sldMkLst>
          <pc:docMk/>
          <pc:sldMk cId="2794272871" sldId="311"/>
        </pc:sldMkLst>
        <pc:spChg chg="add mod">
          <ac:chgData name="hamed osouli" userId="48c6d73d3e1c84d0" providerId="LiveId" clId="{D8686339-8AFE-46F7-AF98-0507FCFDCBBC}" dt="2022-07-21T14:09:57.138" v="5724" actId="1076"/>
          <ac:spMkLst>
            <pc:docMk/>
            <pc:sldMk cId="2794272871" sldId="311"/>
            <ac:spMk id="6" creationId="{81B4D857-E50A-3541-28C8-8B2D3C6C40C3}"/>
          </ac:spMkLst>
        </pc:spChg>
        <pc:spChg chg="mod">
          <ac:chgData name="hamed osouli" userId="48c6d73d3e1c84d0" providerId="LiveId" clId="{D8686339-8AFE-46F7-AF98-0507FCFDCBBC}" dt="2022-07-21T14:10:00.628" v="5725" actId="1076"/>
          <ac:spMkLst>
            <pc:docMk/>
            <pc:sldMk cId="2794272871" sldId="311"/>
            <ac:spMk id="9" creationId="{4B2A7B0D-DA7E-D62E-FE08-D753058909FD}"/>
          </ac:spMkLst>
        </pc:spChg>
        <pc:graphicFrameChg chg="modGraphic">
          <ac:chgData name="hamed osouli" userId="48c6d73d3e1c84d0" providerId="LiveId" clId="{D8686339-8AFE-46F7-AF98-0507FCFDCBBC}" dt="2022-07-21T14:10:13.096" v="5734" actId="20577"/>
          <ac:graphicFrameMkLst>
            <pc:docMk/>
            <pc:sldMk cId="2794272871" sldId="311"/>
            <ac:graphicFrameMk id="7" creationId="{52F20396-96CF-B32A-F33F-852161A8FD0F}"/>
          </ac:graphicFrameMkLst>
        </pc:graphicFrameChg>
        <pc:graphicFrameChg chg="add del mod">
          <ac:chgData name="hamed osouli" userId="48c6d73d3e1c84d0" providerId="LiveId" clId="{D8686339-8AFE-46F7-AF98-0507FCFDCBBC}" dt="2022-07-21T14:11:14.115" v="5737" actId="478"/>
          <ac:graphicFrameMkLst>
            <pc:docMk/>
            <pc:sldMk cId="2794272871" sldId="311"/>
            <ac:graphicFrameMk id="8" creationId="{8D313CDB-0764-61AC-DCC0-05DA3E9CA8DB}"/>
          </ac:graphicFrameMkLst>
        </pc:graphicFrameChg>
      </pc:sldChg>
      <pc:sldChg chg="addSp delSp modSp add mod">
        <pc:chgData name="hamed osouli" userId="48c6d73d3e1c84d0" providerId="LiveId" clId="{D8686339-8AFE-46F7-AF98-0507FCFDCBBC}" dt="2022-07-21T14:12:29.987" v="5763" actId="20577"/>
        <pc:sldMkLst>
          <pc:docMk/>
          <pc:sldMk cId="1378960415" sldId="312"/>
        </pc:sldMkLst>
        <pc:spChg chg="del">
          <ac:chgData name="hamed osouli" userId="48c6d73d3e1c84d0" providerId="LiveId" clId="{D8686339-8AFE-46F7-AF98-0507FCFDCBBC}" dt="2022-07-21T14:11:37.453" v="5749" actId="478"/>
          <ac:spMkLst>
            <pc:docMk/>
            <pc:sldMk cId="1378960415" sldId="312"/>
            <ac:spMk id="6" creationId="{81B4D857-E50A-3541-28C8-8B2D3C6C40C3}"/>
          </ac:spMkLst>
        </pc:spChg>
        <pc:spChg chg="del">
          <ac:chgData name="hamed osouli" userId="48c6d73d3e1c84d0" providerId="LiveId" clId="{D8686339-8AFE-46F7-AF98-0507FCFDCBBC}" dt="2022-07-21T14:11:39.125" v="5750" actId="478"/>
          <ac:spMkLst>
            <pc:docMk/>
            <pc:sldMk cId="1378960415" sldId="312"/>
            <ac:spMk id="9" creationId="{4B2A7B0D-DA7E-D62E-FE08-D753058909FD}"/>
          </ac:spMkLst>
        </pc:spChg>
        <pc:spChg chg="add mod">
          <ac:chgData name="hamed osouli" userId="48c6d73d3e1c84d0" providerId="LiveId" clId="{D8686339-8AFE-46F7-AF98-0507FCFDCBBC}" dt="2022-07-21T14:11:57.186" v="5753" actId="14100"/>
          <ac:spMkLst>
            <pc:docMk/>
            <pc:sldMk cId="1378960415" sldId="312"/>
            <ac:spMk id="10" creationId="{73A3D478-73E6-3D86-44AF-4677EA371E7C}"/>
          </ac:spMkLst>
        </pc:spChg>
        <pc:graphicFrameChg chg="mod modGraphic">
          <ac:chgData name="hamed osouli" userId="48c6d73d3e1c84d0" providerId="LiveId" clId="{D8686339-8AFE-46F7-AF98-0507FCFDCBBC}" dt="2022-07-21T14:12:29.987" v="5763" actId="20577"/>
          <ac:graphicFrameMkLst>
            <pc:docMk/>
            <pc:sldMk cId="1378960415" sldId="312"/>
            <ac:graphicFrameMk id="8" creationId="{8D313CDB-0764-61AC-DCC0-05DA3E9CA8DB}"/>
          </ac:graphicFrameMkLst>
        </pc:graphicFrameChg>
      </pc:sldChg>
      <pc:sldChg chg="addSp delSp modSp add mod">
        <pc:chgData name="hamed osouli" userId="48c6d73d3e1c84d0" providerId="LiveId" clId="{D8686339-8AFE-46F7-AF98-0507FCFDCBBC}" dt="2022-07-21T14:15:03.287" v="5798" actId="478"/>
        <pc:sldMkLst>
          <pc:docMk/>
          <pc:sldMk cId="166392784" sldId="313"/>
        </pc:sldMkLst>
        <pc:spChg chg="add del mod">
          <ac:chgData name="hamed osouli" userId="48c6d73d3e1c84d0" providerId="LiveId" clId="{D8686339-8AFE-46F7-AF98-0507FCFDCBBC}" dt="2022-07-21T14:15:03.287" v="5798" actId="478"/>
          <ac:spMkLst>
            <pc:docMk/>
            <pc:sldMk cId="166392784" sldId="313"/>
            <ac:spMk id="48" creationId="{3992D938-0A30-69CF-7326-3952AE03C458}"/>
          </ac:spMkLst>
        </pc:spChg>
        <pc:spChg chg="add del mod">
          <ac:chgData name="hamed osouli" userId="48c6d73d3e1c84d0" providerId="LiveId" clId="{D8686339-8AFE-46F7-AF98-0507FCFDCBBC}" dt="2022-07-21T14:15:01.209" v="5797" actId="478"/>
          <ac:spMkLst>
            <pc:docMk/>
            <pc:sldMk cId="166392784" sldId="313"/>
            <ac:spMk id="49" creationId="{308265EF-525C-5169-F976-267DD9F1D3FC}"/>
          </ac:spMkLst>
        </pc:spChg>
        <pc:graphicFrameChg chg="modGraphic">
          <ac:chgData name="hamed osouli" userId="48c6d73d3e1c84d0" providerId="LiveId" clId="{D8686339-8AFE-46F7-AF98-0507FCFDCBBC}" dt="2022-07-21T14:13:56.694" v="5784" actId="20577"/>
          <ac:graphicFrameMkLst>
            <pc:docMk/>
            <pc:sldMk cId="166392784" sldId="313"/>
            <ac:graphicFrameMk id="8" creationId="{8D313CDB-0764-61AC-DCC0-05DA3E9CA8DB}"/>
          </ac:graphicFrameMkLst>
        </pc:graphicFrameChg>
        <pc:cxnChg chg="add del mod">
          <ac:chgData name="hamed osouli" userId="48c6d73d3e1c84d0" providerId="LiveId" clId="{D8686339-8AFE-46F7-AF98-0507FCFDCBBC}" dt="2022-07-21T14:14:48.348" v="5795" actId="478"/>
          <ac:cxnSpMkLst>
            <pc:docMk/>
            <pc:sldMk cId="166392784" sldId="313"/>
            <ac:cxnSpMk id="6" creationId="{8A7719A7-8319-FBFC-5692-6936440713EB}"/>
          </ac:cxnSpMkLst>
        </pc:cxnChg>
        <pc:cxnChg chg="add del mod">
          <ac:chgData name="hamed osouli" userId="48c6d73d3e1c84d0" providerId="LiveId" clId="{D8686339-8AFE-46F7-AF98-0507FCFDCBBC}" dt="2022-07-21T14:14:47.948" v="5794" actId="478"/>
          <ac:cxnSpMkLst>
            <pc:docMk/>
            <pc:sldMk cId="166392784" sldId="313"/>
            <ac:cxnSpMk id="9" creationId="{01193FE9-0CDD-44E7-DFB5-866DDE5C30C1}"/>
          </ac:cxnSpMkLst>
        </pc:cxnChg>
        <pc:cxnChg chg="add del mod">
          <ac:chgData name="hamed osouli" userId="48c6d73d3e1c84d0" providerId="LiveId" clId="{D8686339-8AFE-46F7-AF98-0507FCFDCBBC}" dt="2022-07-21T14:14:47.598" v="5793" actId="478"/>
          <ac:cxnSpMkLst>
            <pc:docMk/>
            <pc:sldMk cId="166392784" sldId="313"/>
            <ac:cxnSpMk id="11" creationId="{6DC6B2B2-304C-40D8-AD94-7F6C0CC46178}"/>
          </ac:cxnSpMkLst>
        </pc:cxnChg>
        <pc:cxnChg chg="add del mod">
          <ac:chgData name="hamed osouli" userId="48c6d73d3e1c84d0" providerId="LiveId" clId="{D8686339-8AFE-46F7-AF98-0507FCFDCBBC}" dt="2022-07-21T14:14:47.149" v="5792" actId="478"/>
          <ac:cxnSpMkLst>
            <pc:docMk/>
            <pc:sldMk cId="166392784" sldId="313"/>
            <ac:cxnSpMk id="12" creationId="{BEE55C03-D048-D779-14B7-9DD88EB18E7F}"/>
          </ac:cxnSpMkLst>
        </pc:cxnChg>
        <pc:cxnChg chg="add del mod">
          <ac:chgData name="hamed osouli" userId="48c6d73d3e1c84d0" providerId="LiveId" clId="{D8686339-8AFE-46F7-AF98-0507FCFDCBBC}" dt="2022-07-21T14:14:46.360" v="5791" actId="478"/>
          <ac:cxnSpMkLst>
            <pc:docMk/>
            <pc:sldMk cId="166392784" sldId="313"/>
            <ac:cxnSpMk id="13" creationId="{3EA17A22-1749-5C29-ED42-C937982339D4}"/>
          </ac:cxnSpMkLst>
        </pc:cxnChg>
        <pc:cxnChg chg="add del mod">
          <ac:chgData name="hamed osouli" userId="48c6d73d3e1c84d0" providerId="LiveId" clId="{D8686339-8AFE-46F7-AF98-0507FCFDCBBC}" dt="2022-07-21T14:13:39.668" v="5775" actId="478"/>
          <ac:cxnSpMkLst>
            <pc:docMk/>
            <pc:sldMk cId="166392784" sldId="313"/>
            <ac:cxnSpMk id="14" creationId="{F38DA85F-E48F-30FA-74D5-AC4A96DE0CEF}"/>
          </ac:cxnSpMkLst>
        </pc:cxnChg>
      </pc:sldChg>
      <pc:sldChg chg="delSp add mod">
        <pc:chgData name="hamed osouli" userId="48c6d73d3e1c84d0" providerId="LiveId" clId="{D8686339-8AFE-46F7-AF98-0507FCFDCBBC}" dt="2022-07-21T14:15:12.245" v="5803" actId="478"/>
        <pc:sldMkLst>
          <pc:docMk/>
          <pc:sldMk cId="3797345927" sldId="314"/>
        </pc:sldMkLst>
        <pc:cxnChg chg="del">
          <ac:chgData name="hamed osouli" userId="48c6d73d3e1c84d0" providerId="LiveId" clId="{D8686339-8AFE-46F7-AF98-0507FCFDCBBC}" dt="2022-07-21T14:15:08.272" v="5799" actId="478"/>
          <ac:cxnSpMkLst>
            <pc:docMk/>
            <pc:sldMk cId="3797345927" sldId="314"/>
            <ac:cxnSpMk id="6" creationId="{8A7719A7-8319-FBFC-5692-6936440713EB}"/>
          </ac:cxnSpMkLst>
        </pc:cxnChg>
        <pc:cxnChg chg="del">
          <ac:chgData name="hamed osouli" userId="48c6d73d3e1c84d0" providerId="LiveId" clId="{D8686339-8AFE-46F7-AF98-0507FCFDCBBC}" dt="2022-07-21T14:15:09.202" v="5800" actId="478"/>
          <ac:cxnSpMkLst>
            <pc:docMk/>
            <pc:sldMk cId="3797345927" sldId="314"/>
            <ac:cxnSpMk id="9" creationId="{01193FE9-0CDD-44E7-DFB5-866DDE5C30C1}"/>
          </ac:cxnSpMkLst>
        </pc:cxnChg>
        <pc:cxnChg chg="del">
          <ac:chgData name="hamed osouli" userId="48c6d73d3e1c84d0" providerId="LiveId" clId="{D8686339-8AFE-46F7-AF98-0507FCFDCBBC}" dt="2022-07-21T14:15:10.770" v="5801" actId="478"/>
          <ac:cxnSpMkLst>
            <pc:docMk/>
            <pc:sldMk cId="3797345927" sldId="314"/>
            <ac:cxnSpMk id="11" creationId="{6DC6B2B2-304C-40D8-AD94-7F6C0CC46178}"/>
          </ac:cxnSpMkLst>
        </pc:cxnChg>
        <pc:cxnChg chg="del">
          <ac:chgData name="hamed osouli" userId="48c6d73d3e1c84d0" providerId="LiveId" clId="{D8686339-8AFE-46F7-AF98-0507FCFDCBBC}" dt="2022-07-21T14:15:11.712" v="5802" actId="478"/>
          <ac:cxnSpMkLst>
            <pc:docMk/>
            <pc:sldMk cId="3797345927" sldId="314"/>
            <ac:cxnSpMk id="12" creationId="{BEE55C03-D048-D779-14B7-9DD88EB18E7F}"/>
          </ac:cxnSpMkLst>
        </pc:cxnChg>
        <pc:cxnChg chg="del">
          <ac:chgData name="hamed osouli" userId="48c6d73d3e1c84d0" providerId="LiveId" clId="{D8686339-8AFE-46F7-AF98-0507FCFDCBBC}" dt="2022-07-21T14:15:12.245" v="5803" actId="478"/>
          <ac:cxnSpMkLst>
            <pc:docMk/>
            <pc:sldMk cId="3797345927" sldId="314"/>
            <ac:cxnSpMk id="13" creationId="{3EA17A22-1749-5C29-ED42-C937982339D4}"/>
          </ac:cxnSpMkLst>
        </pc:cxnChg>
      </pc:sldChg>
      <pc:sldChg chg="delSp modSp add mod">
        <pc:chgData name="hamed osouli" userId="48c6d73d3e1c84d0" providerId="LiveId" clId="{D8686339-8AFE-46F7-AF98-0507FCFDCBBC}" dt="2022-07-21T14:16:10.246" v="5811"/>
        <pc:sldMkLst>
          <pc:docMk/>
          <pc:sldMk cId="513514866" sldId="315"/>
        </pc:sldMkLst>
        <pc:spChg chg="mod">
          <ac:chgData name="hamed osouli" userId="48c6d73d3e1c84d0" providerId="LiveId" clId="{D8686339-8AFE-46F7-AF98-0507FCFDCBBC}" dt="2022-07-21T14:15:37.327" v="5808" actId="14100"/>
          <ac:spMkLst>
            <pc:docMk/>
            <pc:sldMk cId="513514866" sldId="315"/>
            <ac:spMk id="10" creationId="{73A3D478-73E6-3D86-44AF-4677EA371E7C}"/>
          </ac:spMkLst>
        </pc:spChg>
        <pc:spChg chg="del">
          <ac:chgData name="hamed osouli" userId="48c6d73d3e1c84d0" providerId="LiveId" clId="{D8686339-8AFE-46F7-AF98-0507FCFDCBBC}" dt="2022-07-21T14:15:32.939" v="5807" actId="478"/>
          <ac:spMkLst>
            <pc:docMk/>
            <pc:sldMk cId="513514866" sldId="315"/>
            <ac:spMk id="48" creationId="{3992D938-0A30-69CF-7326-3952AE03C458}"/>
          </ac:spMkLst>
        </pc:spChg>
        <pc:spChg chg="del">
          <ac:chgData name="hamed osouli" userId="48c6d73d3e1c84d0" providerId="LiveId" clId="{D8686339-8AFE-46F7-AF98-0507FCFDCBBC}" dt="2022-07-21T14:15:31.284" v="5806" actId="478"/>
          <ac:spMkLst>
            <pc:docMk/>
            <pc:sldMk cId="513514866" sldId="315"/>
            <ac:spMk id="49" creationId="{308265EF-525C-5169-F976-267DD9F1D3FC}"/>
          </ac:spMkLst>
        </pc:spChg>
        <pc:graphicFrameChg chg="modGraphic">
          <ac:chgData name="hamed osouli" userId="48c6d73d3e1c84d0" providerId="LiveId" clId="{D8686339-8AFE-46F7-AF98-0507FCFDCBBC}" dt="2022-07-21T14:16:10.246" v="5811"/>
          <ac:graphicFrameMkLst>
            <pc:docMk/>
            <pc:sldMk cId="513514866" sldId="315"/>
            <ac:graphicFrameMk id="5" creationId="{D396F106-C0AB-4D0B-8DE0-AE2E2FAADD6B}"/>
          </ac:graphicFrameMkLst>
        </pc:graphicFrameChg>
        <pc:graphicFrameChg chg="del">
          <ac:chgData name="hamed osouli" userId="48c6d73d3e1c84d0" providerId="LiveId" clId="{D8686339-8AFE-46F7-AF98-0507FCFDCBBC}" dt="2022-07-21T14:15:28.555" v="5805" actId="478"/>
          <ac:graphicFrameMkLst>
            <pc:docMk/>
            <pc:sldMk cId="513514866" sldId="315"/>
            <ac:graphicFrameMk id="7" creationId="{52F20396-96CF-B32A-F33F-852161A8FD0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403C-E447-AF80-A9F3-F1B7A8C28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0C4C904-CCD5-3ED5-4706-4D4D4F2A7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3464A2C-0ACE-DC6E-7220-7FFEE334A54A}"/>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ED9D1C52-80DE-C906-A8FB-5604C20010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24C862-E41D-0693-83CD-2ADE057B602D}"/>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0733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80E3-1276-72D8-B185-8D8CE73F09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4A5102-04D8-8EB4-E626-EA05CFDF0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A01C49-1BC4-25F5-2762-285D043EF2F7}"/>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9C0A17F4-3D76-B891-9D03-6B60598F2F9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895CAB-FF4A-55CB-20D1-383B244CF9C7}"/>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7072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7BCE7-3913-CC6A-9A1C-95A6DE0644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49118A-4E11-9B9E-EC13-8B991C189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2B8688-B282-0B5D-AF40-B7645D1CB2C1}"/>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2DC20D7F-13DC-8E5A-8CD9-E59F73620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EAD444-5C18-F350-421D-50672E25FD3C}"/>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222890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6106-CFF5-D420-256F-019CE560EE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987E85-594E-086B-DF47-CAE8D882C4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37EB02-0AB0-4118-6F5A-0F2F74655CF0}"/>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7180CFAB-815F-CD5D-3729-9989C0DAA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CC29AA-B0D0-D34A-34AB-937B49D6EDBB}"/>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4934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FAA5-FB21-B9CF-DCCA-4F14C73FF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E66FEB9-27D0-859E-01FE-944038D8A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1EC57-FCEB-1771-BF5B-B3D07E0CDDA8}"/>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E18AB777-924F-47FE-17EB-BC035346E4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2496750-D4F9-EDF3-571E-3E29480D3B1E}"/>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148357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C2D5-BC57-5A18-FEAD-A25CBB9C96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2D6652-4103-E8B8-79FA-E14068D80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5A6C387-9D2F-BC2F-A4D7-C7B5CFA75B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1E5F37A-AD1E-2694-753A-9F6B454CC06F}"/>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6" name="Footer Placeholder 5">
            <a:extLst>
              <a:ext uri="{FF2B5EF4-FFF2-40B4-BE49-F238E27FC236}">
                <a16:creationId xmlns:a16="http://schemas.microsoft.com/office/drawing/2014/main" id="{D223FEC7-CFA9-6B8A-9B21-DE5162AD03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9E6C00-9F7F-45A2-A54B-6825C5F86CD5}"/>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4078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F4BC-3410-34EF-4D42-A3685D333B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31D70D-D23F-43D4-5688-FF83EEECE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AAD25-9F8F-F3C3-E820-5C2D9A53D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806A16F-41E7-0F8F-B2D5-435833508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0E484-C837-F4A2-D415-DE15B4D7C1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A32FE67-A758-2E49-D9BB-FC9E1246F095}"/>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8" name="Footer Placeholder 7">
            <a:extLst>
              <a:ext uri="{FF2B5EF4-FFF2-40B4-BE49-F238E27FC236}">
                <a16:creationId xmlns:a16="http://schemas.microsoft.com/office/drawing/2014/main" id="{61179DE8-D851-19D0-E54A-1F54A6F08C1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A448ABB-3913-0E85-2675-EC746148E058}"/>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233955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D5A2-9065-308D-3A70-61DDE6A56CF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4CB3A86-A18C-A99A-33C2-00FDB623516A}"/>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4" name="Footer Placeholder 3">
            <a:extLst>
              <a:ext uri="{FF2B5EF4-FFF2-40B4-BE49-F238E27FC236}">
                <a16:creationId xmlns:a16="http://schemas.microsoft.com/office/drawing/2014/main" id="{9C8E47BA-2957-FB7B-A6DA-9C33C0F9454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481FCDE-813F-EA35-B477-1A08A98EB596}"/>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70526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EEBCD-27B3-8C1F-B33D-38C301BB188F}"/>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3" name="Footer Placeholder 2">
            <a:extLst>
              <a:ext uri="{FF2B5EF4-FFF2-40B4-BE49-F238E27FC236}">
                <a16:creationId xmlns:a16="http://schemas.microsoft.com/office/drawing/2014/main" id="{4A9A5451-7A1B-47C0-110F-692EC8CA8D5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81C46C9-102F-57CD-1D52-53C7654E8D27}"/>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181955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AD86-C544-D46E-19F4-C32F6D29A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17530B8-047A-8FB4-2B58-1FB890D5D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BFA36C-E2E2-ABCF-402E-3EA4378DE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297C2-F94A-E7BC-06CC-4D40F96E8BEC}"/>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6" name="Footer Placeholder 5">
            <a:extLst>
              <a:ext uri="{FF2B5EF4-FFF2-40B4-BE49-F238E27FC236}">
                <a16:creationId xmlns:a16="http://schemas.microsoft.com/office/drawing/2014/main" id="{E6948D47-F446-E119-0955-89C1FF14CC1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C16F565-7C45-8462-3F90-CC06B225EC69}"/>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9315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6E28-B8B0-206A-4CF0-D354A672F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E7EF675-8A3B-0C2E-5BA4-88C4CF70E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5C9ECC3-E32C-9022-93ED-6BEEF079C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5744B-E371-D87A-28D5-73E0C6DB647F}"/>
              </a:ext>
            </a:extLst>
          </p:cNvPr>
          <p:cNvSpPr>
            <a:spLocks noGrp="1"/>
          </p:cNvSpPr>
          <p:nvPr>
            <p:ph type="dt" sz="half" idx="10"/>
          </p:nvPr>
        </p:nvSpPr>
        <p:spPr/>
        <p:txBody>
          <a:bodyPr/>
          <a:lstStyle/>
          <a:p>
            <a:fld id="{E0630E96-1552-47F3-9BCB-3EED5F6FFD54}" type="datetimeFigureOut">
              <a:rPr lang="en-CA" smtClean="0"/>
              <a:t>2022-07-21</a:t>
            </a:fld>
            <a:endParaRPr lang="en-CA"/>
          </a:p>
        </p:txBody>
      </p:sp>
      <p:sp>
        <p:nvSpPr>
          <p:cNvPr id="6" name="Footer Placeholder 5">
            <a:extLst>
              <a:ext uri="{FF2B5EF4-FFF2-40B4-BE49-F238E27FC236}">
                <a16:creationId xmlns:a16="http://schemas.microsoft.com/office/drawing/2014/main" id="{E4C7E6B0-795E-6261-FE68-78765B409EF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BD225B-BE8C-4D73-F8BC-FFD3C1C9A5F8}"/>
              </a:ext>
            </a:extLst>
          </p:cNvPr>
          <p:cNvSpPr>
            <a:spLocks noGrp="1"/>
          </p:cNvSpPr>
          <p:nvPr>
            <p:ph type="sldNum" sz="quarter" idx="12"/>
          </p:nvPr>
        </p:nvSpPr>
        <p:spPr/>
        <p:txBody>
          <a:bodyPr/>
          <a:lstStyle/>
          <a:p>
            <a:fld id="{EC4E6FF1-D183-4EE0-AB59-66BBFDC85E1C}" type="slidenum">
              <a:rPr lang="en-CA" smtClean="0"/>
              <a:t>‹#›</a:t>
            </a:fld>
            <a:endParaRPr lang="en-CA"/>
          </a:p>
        </p:txBody>
      </p:sp>
    </p:spTree>
    <p:extLst>
      <p:ext uri="{BB962C8B-B14F-4D97-AF65-F5344CB8AC3E}">
        <p14:creationId xmlns:p14="http://schemas.microsoft.com/office/powerpoint/2010/main" val="343956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D2A00-E91B-908D-0BC8-E44ADD228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B360A7-3D67-4072-6B4B-33650C549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F69866-1309-C5BB-4A06-FB97B0D76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30E96-1552-47F3-9BCB-3EED5F6FFD54}" type="datetimeFigureOut">
              <a:rPr lang="en-CA" smtClean="0"/>
              <a:t>2022-07-21</a:t>
            </a:fld>
            <a:endParaRPr lang="en-CA"/>
          </a:p>
        </p:txBody>
      </p:sp>
      <p:sp>
        <p:nvSpPr>
          <p:cNvPr id="5" name="Footer Placeholder 4">
            <a:extLst>
              <a:ext uri="{FF2B5EF4-FFF2-40B4-BE49-F238E27FC236}">
                <a16:creationId xmlns:a16="http://schemas.microsoft.com/office/drawing/2014/main" id="{7B2A9FFE-7C47-A042-4AA0-C585A4B0C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513D6D9-22EC-E07B-2B08-7193773D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E6FF1-D183-4EE0-AB59-66BBFDC85E1C}" type="slidenum">
              <a:rPr lang="en-CA" smtClean="0"/>
              <a:t>‹#›</a:t>
            </a:fld>
            <a:endParaRPr lang="en-CA"/>
          </a:p>
        </p:txBody>
      </p:sp>
    </p:spTree>
    <p:extLst>
      <p:ext uri="{BB962C8B-B14F-4D97-AF65-F5344CB8AC3E}">
        <p14:creationId xmlns:p14="http://schemas.microsoft.com/office/powerpoint/2010/main" val="217053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795-945D-388E-BAC8-70275DE4990C}"/>
              </a:ext>
            </a:extLst>
          </p:cNvPr>
          <p:cNvSpPr>
            <a:spLocks noGrp="1"/>
          </p:cNvSpPr>
          <p:nvPr>
            <p:ph type="title"/>
          </p:nvPr>
        </p:nvSpPr>
        <p:spPr/>
        <p:txBody>
          <a:bodyPr/>
          <a:lstStyle/>
          <a:p>
            <a:r>
              <a:rPr lang="en-CA" b="1" dirty="0"/>
              <a:t>Derived Class with a resource</a:t>
            </a:r>
          </a:p>
        </p:txBody>
      </p:sp>
      <p:sp>
        <p:nvSpPr>
          <p:cNvPr id="3" name="Content Placeholder 2">
            <a:extLst>
              <a:ext uri="{FF2B5EF4-FFF2-40B4-BE49-F238E27FC236}">
                <a16:creationId xmlns:a16="http://schemas.microsoft.com/office/drawing/2014/main" id="{3BFC1E53-2824-96F1-79B1-1AB5EC32BD3B}"/>
              </a:ext>
            </a:extLst>
          </p:cNvPr>
          <p:cNvSpPr>
            <a:spLocks noGrp="1"/>
          </p:cNvSpPr>
          <p:nvPr>
            <p:ph idx="1"/>
          </p:nvPr>
        </p:nvSpPr>
        <p:spPr/>
        <p:txBody>
          <a:bodyPr/>
          <a:lstStyle/>
          <a:p>
            <a:r>
              <a:rPr lang="en-CA" dirty="0"/>
              <a:t>What do we mean by resource?</a:t>
            </a:r>
          </a:p>
        </p:txBody>
      </p:sp>
    </p:spTree>
    <p:extLst>
      <p:ext uri="{BB962C8B-B14F-4D97-AF65-F5344CB8AC3E}">
        <p14:creationId xmlns:p14="http://schemas.microsoft.com/office/powerpoint/2010/main" val="194204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50875" y="4412512"/>
            <a:ext cx="10994065" cy="1200329"/>
          </a:xfrm>
          <a:prstGeom prst="rect">
            <a:avLst/>
          </a:prstGeom>
          <a:noFill/>
        </p:spPr>
        <p:txBody>
          <a:bodyPr wrap="square" rtlCol="0">
            <a:spAutoFit/>
          </a:bodyPr>
          <a:lstStyle/>
          <a:p>
            <a:r>
              <a:rPr lang="en-CA" sz="2400" dirty="0">
                <a:solidFill>
                  <a:srgbClr val="FF0000"/>
                </a:solidFill>
              </a:rPr>
              <a:t>How do we do this:</a:t>
            </a:r>
          </a:p>
          <a:p>
            <a:endParaRPr lang="en-CA" sz="2400" dirty="0">
              <a:solidFill>
                <a:srgbClr val="FF0000"/>
              </a:solidFill>
            </a:endParaRPr>
          </a:p>
          <a:p>
            <a:r>
              <a:rPr lang="en-CA" sz="2400" dirty="0">
                <a:solidFill>
                  <a:srgbClr val="FF0000"/>
                </a:solidFill>
              </a:rPr>
              <a:t>Int* </a:t>
            </a:r>
            <a:r>
              <a:rPr lang="en-CA" sz="2400" dirty="0" err="1">
                <a:solidFill>
                  <a:srgbClr val="FF0000"/>
                </a:solidFill>
              </a:rPr>
              <a:t>tmp</a:t>
            </a:r>
            <a:r>
              <a:rPr lang="en-CA" sz="2400" dirty="0">
                <a:solidFill>
                  <a:srgbClr val="FF0000"/>
                </a:solidFill>
              </a:rPr>
              <a:t> = new int[7];</a:t>
            </a:r>
          </a:p>
        </p:txBody>
      </p:sp>
      <p:graphicFrame>
        <p:nvGraphicFramePr>
          <p:cNvPr id="7" name="Table 5">
            <a:extLst>
              <a:ext uri="{FF2B5EF4-FFF2-40B4-BE49-F238E27FC236}">
                <a16:creationId xmlns:a16="http://schemas.microsoft.com/office/drawing/2014/main" id="{21B6DE6B-87B7-46A6-8D18-EF79B8153A20}"/>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9" name="Freeform: Shape 8">
            <a:extLst>
              <a:ext uri="{FF2B5EF4-FFF2-40B4-BE49-F238E27FC236}">
                <a16:creationId xmlns:a16="http://schemas.microsoft.com/office/drawing/2014/main" id="{F6023F3F-6C1A-491B-A293-BCD15C096472}"/>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Freeform: Shape 9">
            <a:extLst>
              <a:ext uri="{FF2B5EF4-FFF2-40B4-BE49-F238E27FC236}">
                <a16:creationId xmlns:a16="http://schemas.microsoft.com/office/drawing/2014/main" id="{B82EE39F-C8A3-4CE9-8EB0-EE9A26E44606}"/>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TextBox 7">
            <a:extLst>
              <a:ext uri="{FF2B5EF4-FFF2-40B4-BE49-F238E27FC236}">
                <a16:creationId xmlns:a16="http://schemas.microsoft.com/office/drawing/2014/main" id="{AB72BB4B-F0A6-A416-40D6-6EBA4EAE595E}"/>
              </a:ext>
            </a:extLst>
          </p:cNvPr>
          <p:cNvSpPr txBox="1"/>
          <p:nvPr/>
        </p:nvSpPr>
        <p:spPr>
          <a:xfrm>
            <a:off x="2000249" y="2651760"/>
            <a:ext cx="10191751" cy="523220"/>
          </a:xfrm>
          <a:prstGeom prst="rect">
            <a:avLst/>
          </a:prstGeom>
          <a:noFill/>
        </p:spPr>
        <p:txBody>
          <a:bodyPr wrap="square" rtlCol="0">
            <a:spAutoFit/>
          </a:bodyPr>
          <a:lstStyle/>
          <a:p>
            <a:r>
              <a:rPr lang="en-CA" sz="2800" dirty="0"/>
              <a:t>Chuck of memory allocated to the program by the operating system </a:t>
            </a:r>
          </a:p>
        </p:txBody>
      </p:sp>
    </p:spTree>
    <p:extLst>
      <p:ext uri="{BB962C8B-B14F-4D97-AF65-F5344CB8AC3E}">
        <p14:creationId xmlns:p14="http://schemas.microsoft.com/office/powerpoint/2010/main" val="382493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478472" y="4635796"/>
            <a:ext cx="10994065" cy="461665"/>
          </a:xfrm>
          <a:prstGeom prst="rect">
            <a:avLst/>
          </a:prstGeom>
          <a:noFill/>
        </p:spPr>
        <p:txBody>
          <a:bodyPr wrap="square" rtlCol="0">
            <a:spAutoFit/>
          </a:bodyPr>
          <a:lstStyle/>
          <a:p>
            <a:r>
              <a:rPr lang="en-CA" sz="2400" dirty="0">
                <a:solidFill>
                  <a:srgbClr val="FF0000"/>
                </a:solidFill>
              </a:rPr>
              <a:t>Any thing created in the heap memory at run time MUST be deleted by the PROGRAM</a:t>
            </a:r>
          </a:p>
        </p:txBody>
      </p:sp>
      <p:sp>
        <p:nvSpPr>
          <p:cNvPr id="7" name="TextBox 6">
            <a:extLst>
              <a:ext uri="{FF2B5EF4-FFF2-40B4-BE49-F238E27FC236}">
                <a16:creationId xmlns:a16="http://schemas.microsoft.com/office/drawing/2014/main" id="{578B370A-85CF-495B-A871-6156D2B50839}"/>
              </a:ext>
            </a:extLst>
          </p:cNvPr>
          <p:cNvSpPr txBox="1"/>
          <p:nvPr/>
        </p:nvSpPr>
        <p:spPr>
          <a:xfrm>
            <a:off x="435938" y="5272745"/>
            <a:ext cx="10994065" cy="1200329"/>
          </a:xfrm>
          <a:prstGeom prst="rect">
            <a:avLst/>
          </a:prstGeom>
          <a:noFill/>
        </p:spPr>
        <p:txBody>
          <a:bodyPr wrap="square" rtlCol="0">
            <a:spAutoFit/>
          </a:bodyPr>
          <a:lstStyle/>
          <a:p>
            <a:r>
              <a:rPr lang="en-CA" sz="2400" dirty="0">
                <a:solidFill>
                  <a:srgbClr val="FF0000"/>
                </a:solidFill>
              </a:rPr>
              <a:t>How do we do this:</a:t>
            </a:r>
          </a:p>
          <a:p>
            <a:endParaRPr lang="en-CA" sz="2400" dirty="0">
              <a:solidFill>
                <a:srgbClr val="FF0000"/>
              </a:solidFill>
            </a:endParaRPr>
          </a:p>
          <a:p>
            <a:r>
              <a:rPr lang="en-CA" sz="2400" dirty="0">
                <a:solidFill>
                  <a:srgbClr val="FF0000"/>
                </a:solidFill>
              </a:rPr>
              <a:t>delete[] </a:t>
            </a:r>
            <a:r>
              <a:rPr lang="en-CA" sz="2400" dirty="0" err="1">
                <a:solidFill>
                  <a:srgbClr val="FF0000"/>
                </a:solidFill>
              </a:rPr>
              <a:t>tmp</a:t>
            </a:r>
            <a:r>
              <a:rPr lang="en-CA" sz="2400" dirty="0">
                <a:solidFill>
                  <a:srgbClr val="FF0000"/>
                </a:solidFill>
              </a:rPr>
              <a:t>;</a:t>
            </a:r>
          </a:p>
        </p:txBody>
      </p:sp>
      <p:graphicFrame>
        <p:nvGraphicFramePr>
          <p:cNvPr id="9" name="Table 5">
            <a:extLst>
              <a:ext uri="{FF2B5EF4-FFF2-40B4-BE49-F238E27FC236}">
                <a16:creationId xmlns:a16="http://schemas.microsoft.com/office/drawing/2014/main" id="{FADA35F6-C411-4A76-A2F2-EA6AF945C2D8}"/>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52722825-E8D4-4826-8DC1-A38C5AA86F57}"/>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1" name="Freeform: Shape 10">
            <a:extLst>
              <a:ext uri="{FF2B5EF4-FFF2-40B4-BE49-F238E27FC236}">
                <a16:creationId xmlns:a16="http://schemas.microsoft.com/office/drawing/2014/main" id="{115ECD97-F026-440E-9D8B-755C4F6CD7D3}"/>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61356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569660"/>
          </a:xfrm>
          <a:prstGeom prst="rect">
            <a:avLst/>
          </a:prstGeom>
          <a:noFill/>
        </p:spPr>
        <p:txBody>
          <a:bodyPr wrap="square" rtlCol="0">
            <a:spAutoFit/>
          </a:bodyPr>
          <a:lstStyle/>
          <a:p>
            <a:r>
              <a:rPr lang="en-CA" sz="2400" dirty="0">
                <a:solidFill>
                  <a:srgbClr val="FF0000"/>
                </a:solidFill>
              </a:rPr>
              <a:t>delete[] </a:t>
            </a:r>
            <a:r>
              <a:rPr lang="en-CA" sz="2400" dirty="0" err="1">
                <a:solidFill>
                  <a:srgbClr val="FF0000"/>
                </a:solidFill>
              </a:rPr>
              <a:t>tmp</a:t>
            </a:r>
            <a:r>
              <a:rPr lang="en-CA" sz="2400" dirty="0">
                <a:solidFill>
                  <a:srgbClr val="FF0000"/>
                </a:solidFill>
              </a:rPr>
              <a:t>;</a:t>
            </a:r>
          </a:p>
          <a:p>
            <a:endParaRPr lang="en-CA" sz="2400" dirty="0">
              <a:solidFill>
                <a:srgbClr val="FF0000"/>
              </a:solidFill>
            </a:endParaRPr>
          </a:p>
          <a:p>
            <a:r>
              <a:rPr lang="en-CA" sz="2400" dirty="0">
                <a:solidFill>
                  <a:srgbClr val="FF0000"/>
                </a:solidFill>
              </a:rPr>
              <a:t>This doesn’t delete </a:t>
            </a:r>
            <a:r>
              <a:rPr lang="en-CA" sz="2400" dirty="0" err="1">
                <a:solidFill>
                  <a:srgbClr val="FF0000"/>
                </a:solidFill>
              </a:rPr>
              <a:t>tmp</a:t>
            </a:r>
            <a:r>
              <a:rPr lang="en-CA" sz="2400" dirty="0">
                <a:solidFill>
                  <a:srgbClr val="FF0000"/>
                </a:solidFill>
              </a:rPr>
              <a:t> as the pointer, rather it unlinks the pointer from pointing to the memory address</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FC2E3243-2D6A-4DE7-A697-EE15A47329FF}"/>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DCD0212E-4C7E-3EAC-AF19-3051E726D9D7}"/>
              </a:ext>
            </a:extLst>
          </p:cNvPr>
          <p:cNvSpPr txBox="1"/>
          <p:nvPr/>
        </p:nvSpPr>
        <p:spPr>
          <a:xfrm>
            <a:off x="2000249" y="2651760"/>
            <a:ext cx="10191751" cy="523220"/>
          </a:xfrm>
          <a:prstGeom prst="rect">
            <a:avLst/>
          </a:prstGeom>
          <a:noFill/>
        </p:spPr>
        <p:txBody>
          <a:bodyPr wrap="square" rtlCol="0">
            <a:spAutoFit/>
          </a:bodyPr>
          <a:lstStyle/>
          <a:p>
            <a:r>
              <a:rPr lang="en-CA" sz="2800" dirty="0"/>
              <a:t>Chuck of memory returned to the operating system by the program</a:t>
            </a:r>
          </a:p>
        </p:txBody>
      </p:sp>
    </p:spTree>
    <p:extLst>
      <p:ext uri="{BB962C8B-B14F-4D97-AF65-F5344CB8AC3E}">
        <p14:creationId xmlns:p14="http://schemas.microsoft.com/office/powerpoint/2010/main" val="7936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830997"/>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8" name="Freeform: Shape 7">
            <a:extLst>
              <a:ext uri="{FF2B5EF4-FFF2-40B4-BE49-F238E27FC236}">
                <a16:creationId xmlns:a16="http://schemas.microsoft.com/office/drawing/2014/main" id="{B3355D86-5A9A-4428-B944-34D64DBF0119}"/>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7765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200329"/>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cxnSp>
        <p:nvCxnSpPr>
          <p:cNvPr id="3" name="Straight Arrow Connector 2">
            <a:extLst>
              <a:ext uri="{FF2B5EF4-FFF2-40B4-BE49-F238E27FC236}">
                <a16:creationId xmlns:a16="http://schemas.microsoft.com/office/drawing/2014/main" id="{83647731-896A-4D8D-8509-48D3F36E6AA8}"/>
              </a:ext>
            </a:extLst>
          </p:cNvPr>
          <p:cNvCxnSpPr/>
          <p:nvPr/>
        </p:nvCxnSpPr>
        <p:spPr>
          <a:xfrm flipH="1">
            <a:off x="2860158" y="1733107"/>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1BDD860-E3B6-4DB3-8780-ACFC676A87D9}"/>
              </a:ext>
            </a:extLst>
          </p:cNvPr>
          <p:cNvCxnSpPr/>
          <p:nvPr/>
        </p:nvCxnSpPr>
        <p:spPr>
          <a:xfrm flipH="1">
            <a:off x="3717851" y="1739669"/>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FE0519D-E194-42C3-BF90-E3242E764411}"/>
              </a:ext>
            </a:extLst>
          </p:cNvPr>
          <p:cNvCxnSpPr/>
          <p:nvPr/>
        </p:nvCxnSpPr>
        <p:spPr>
          <a:xfrm flipH="1">
            <a:off x="4667696" y="1719983"/>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60EF36C-983D-402F-ACD7-14EF734DA86E}"/>
              </a:ext>
            </a:extLst>
          </p:cNvPr>
          <p:cNvCxnSpPr/>
          <p:nvPr/>
        </p:nvCxnSpPr>
        <p:spPr>
          <a:xfrm flipH="1">
            <a:off x="5613991" y="1726545"/>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78D551D-A122-4EE8-9766-01C88777E477}"/>
              </a:ext>
            </a:extLst>
          </p:cNvPr>
          <p:cNvCxnSpPr/>
          <p:nvPr/>
        </p:nvCxnSpPr>
        <p:spPr>
          <a:xfrm flipH="1">
            <a:off x="6471684" y="1726545"/>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174008-D99D-4BB4-9CFB-0A8CBEF1065D}"/>
              </a:ext>
            </a:extLst>
          </p:cNvPr>
          <p:cNvCxnSpPr/>
          <p:nvPr/>
        </p:nvCxnSpPr>
        <p:spPr>
          <a:xfrm flipH="1">
            <a:off x="7409125" y="1733107"/>
            <a:ext cx="2530549" cy="13928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Freeform: Shape 13">
            <a:extLst>
              <a:ext uri="{FF2B5EF4-FFF2-40B4-BE49-F238E27FC236}">
                <a16:creationId xmlns:a16="http://schemas.microsoft.com/office/drawing/2014/main" id="{0116B7F9-B016-4F93-8DC9-9F6E866AB0A8}"/>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43434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938992"/>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a:p>
            <a:r>
              <a:rPr lang="en-CA" sz="2400" dirty="0">
                <a:solidFill>
                  <a:srgbClr val="FF0000"/>
                </a:solidFill>
              </a:rPr>
              <a:t>3- free the previously allocated memory  (delete[] Mem)</a:t>
            </a:r>
          </a:p>
          <a:p>
            <a:endParaRPr lang="en-CA" sz="2400" dirty="0">
              <a:solidFill>
                <a:srgbClr val="FF0000"/>
              </a:solidFill>
            </a:endParaRP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2365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1938992"/>
          </a:xfrm>
          <a:prstGeom prst="rect">
            <a:avLst/>
          </a:prstGeom>
          <a:noFill/>
        </p:spPr>
        <p:txBody>
          <a:bodyPr wrap="square" rtlCol="0">
            <a:spAutoFit/>
          </a:bodyPr>
          <a:lstStyle/>
          <a:p>
            <a:r>
              <a:rPr lang="en-CA" sz="2400" dirty="0">
                <a:solidFill>
                  <a:srgbClr val="FF0000"/>
                </a:solidFill>
              </a:rPr>
              <a:t>Memory Resizing</a:t>
            </a:r>
          </a:p>
          <a:p>
            <a:r>
              <a:rPr lang="en-CA" sz="2400" dirty="0">
                <a:solidFill>
                  <a:srgbClr val="FF0000"/>
                </a:solidFill>
              </a:rPr>
              <a:t>1- allocated a new piece of memory</a:t>
            </a:r>
          </a:p>
          <a:p>
            <a:r>
              <a:rPr lang="en-CA" sz="2400" dirty="0">
                <a:solidFill>
                  <a:srgbClr val="FF0000"/>
                </a:solidFill>
              </a:rPr>
              <a:t>2- copy the previous one in the new one (for instance in a for loop)</a:t>
            </a:r>
          </a:p>
          <a:p>
            <a:r>
              <a:rPr lang="en-CA" sz="2400" dirty="0">
                <a:solidFill>
                  <a:srgbClr val="FF0000"/>
                </a:solidFill>
              </a:rPr>
              <a:t>3- free the previously allocated memory  (delete[] Mem)</a:t>
            </a:r>
          </a:p>
          <a:p>
            <a:r>
              <a:rPr lang="en-CA" sz="2400" dirty="0">
                <a:solidFill>
                  <a:srgbClr val="FF0000"/>
                </a:solidFill>
              </a:rPr>
              <a:t>4- copy </a:t>
            </a:r>
            <a:r>
              <a:rPr lang="en-CA" sz="2400" dirty="0" err="1">
                <a:solidFill>
                  <a:srgbClr val="FF0000"/>
                </a:solidFill>
              </a:rPr>
              <a:t>tmp</a:t>
            </a:r>
            <a:r>
              <a:rPr lang="en-CA" sz="2400" dirty="0">
                <a:solidFill>
                  <a:srgbClr val="FF0000"/>
                </a:solidFill>
              </a:rPr>
              <a:t> in Mem so that Mem points to the new memory location</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6" name="Freeform: Shape 5">
            <a:extLst>
              <a:ext uri="{FF2B5EF4-FFF2-40B4-BE49-F238E27FC236}">
                <a16:creationId xmlns:a16="http://schemas.microsoft.com/office/drawing/2014/main" id="{7043E530-3A7C-4001-9BD7-4EF14A65667B}"/>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 name="Equals 3">
            <a:extLst>
              <a:ext uri="{FF2B5EF4-FFF2-40B4-BE49-F238E27FC236}">
                <a16:creationId xmlns:a16="http://schemas.microsoft.com/office/drawing/2014/main" id="{EDDE5EF8-66C0-4515-8AAC-542BFC42DFAB}"/>
              </a:ext>
            </a:extLst>
          </p:cNvPr>
          <p:cNvSpPr/>
          <p:nvPr/>
        </p:nvSpPr>
        <p:spPr>
          <a:xfrm>
            <a:off x="1158949" y="1080707"/>
            <a:ext cx="340242" cy="233916"/>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solidFill>
                <a:schemeClr val="tx1"/>
              </a:solidFill>
            </a:endParaRPr>
          </a:p>
        </p:txBody>
      </p:sp>
      <p:sp>
        <p:nvSpPr>
          <p:cNvPr id="8" name="Freeform: Shape 7">
            <a:extLst>
              <a:ext uri="{FF2B5EF4-FFF2-40B4-BE49-F238E27FC236}">
                <a16:creationId xmlns:a16="http://schemas.microsoft.com/office/drawing/2014/main" id="{BF5E48CF-2468-479F-88D5-91886A9D97CD}"/>
              </a:ext>
            </a:extLst>
          </p:cNvPr>
          <p:cNvSpPr/>
          <p:nvPr/>
        </p:nvSpPr>
        <p:spPr>
          <a:xfrm>
            <a:off x="772003" y="1690577"/>
            <a:ext cx="1301346" cy="2300199"/>
          </a:xfrm>
          <a:custGeom>
            <a:avLst/>
            <a:gdLst>
              <a:gd name="connsiteX0" fmla="*/ 67969 w 1301346"/>
              <a:gd name="connsiteY0" fmla="*/ 0 h 2300199"/>
              <a:gd name="connsiteX1" fmla="*/ 46704 w 1301346"/>
              <a:gd name="connsiteY1" fmla="*/ 1477925 h 2300199"/>
              <a:gd name="connsiteX2" fmla="*/ 599597 w 1301346"/>
              <a:gd name="connsiteY2" fmla="*/ 2200939 h 2300199"/>
              <a:gd name="connsiteX3" fmla="*/ 1301346 w 1301346"/>
              <a:gd name="connsiteY3" fmla="*/ 2275367 h 2300199"/>
            </a:gdLst>
            <a:ahLst/>
            <a:cxnLst>
              <a:cxn ang="0">
                <a:pos x="connsiteX0" y="connsiteY0"/>
              </a:cxn>
              <a:cxn ang="0">
                <a:pos x="connsiteX1" y="connsiteY1"/>
              </a:cxn>
              <a:cxn ang="0">
                <a:pos x="connsiteX2" y="connsiteY2"/>
              </a:cxn>
              <a:cxn ang="0">
                <a:pos x="connsiteX3" y="connsiteY3"/>
              </a:cxn>
            </a:cxnLst>
            <a:rect l="l" t="t" r="r" b="b"/>
            <a:pathLst>
              <a:path w="1301346" h="2300199">
                <a:moveTo>
                  <a:pt x="67969" y="0"/>
                </a:moveTo>
                <a:cubicBezTo>
                  <a:pt x="13034" y="555551"/>
                  <a:pt x="-41901" y="1111102"/>
                  <a:pt x="46704" y="1477925"/>
                </a:cubicBezTo>
                <a:cubicBezTo>
                  <a:pt x="135309" y="1844748"/>
                  <a:pt x="390490" y="2068032"/>
                  <a:pt x="599597" y="2200939"/>
                </a:cubicBezTo>
                <a:cubicBezTo>
                  <a:pt x="808704" y="2333846"/>
                  <a:pt x="1055025" y="2304606"/>
                  <a:pt x="1301346" y="2275367"/>
                </a:cubicBez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8675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78472" y="4804912"/>
            <a:ext cx="10994065" cy="830997"/>
          </a:xfrm>
          <a:prstGeom prst="rect">
            <a:avLst/>
          </a:prstGeom>
          <a:noFill/>
        </p:spPr>
        <p:txBody>
          <a:bodyPr wrap="square" rtlCol="0">
            <a:spAutoFit/>
          </a:bodyPr>
          <a:lstStyle/>
          <a:p>
            <a:r>
              <a:rPr lang="en-CA" sz="2400" dirty="0">
                <a:solidFill>
                  <a:srgbClr val="FF0000"/>
                </a:solidFill>
              </a:rPr>
              <a:t>Typically </a:t>
            </a:r>
            <a:r>
              <a:rPr lang="en-CA" sz="2400" dirty="0" err="1">
                <a:solidFill>
                  <a:srgbClr val="FF0000"/>
                </a:solidFill>
              </a:rPr>
              <a:t>tmp</a:t>
            </a:r>
            <a:r>
              <a:rPr lang="en-CA" sz="2400" dirty="0">
                <a:solidFill>
                  <a:srgbClr val="FF0000"/>
                </a:solidFill>
              </a:rPr>
              <a:t> is defined in a local scope, like in an if statement. Thus as soon as we get out of that scope it is gone and NO need to delete it!</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BF5E48CF-2468-479F-88D5-91886A9D97CD}"/>
              </a:ext>
            </a:extLst>
          </p:cNvPr>
          <p:cNvSpPr/>
          <p:nvPr/>
        </p:nvSpPr>
        <p:spPr>
          <a:xfrm>
            <a:off x="772003" y="1690577"/>
            <a:ext cx="1301346" cy="2300199"/>
          </a:xfrm>
          <a:custGeom>
            <a:avLst/>
            <a:gdLst>
              <a:gd name="connsiteX0" fmla="*/ 67969 w 1301346"/>
              <a:gd name="connsiteY0" fmla="*/ 0 h 2300199"/>
              <a:gd name="connsiteX1" fmla="*/ 46704 w 1301346"/>
              <a:gd name="connsiteY1" fmla="*/ 1477925 h 2300199"/>
              <a:gd name="connsiteX2" fmla="*/ 599597 w 1301346"/>
              <a:gd name="connsiteY2" fmla="*/ 2200939 h 2300199"/>
              <a:gd name="connsiteX3" fmla="*/ 1301346 w 1301346"/>
              <a:gd name="connsiteY3" fmla="*/ 2275367 h 2300199"/>
            </a:gdLst>
            <a:ahLst/>
            <a:cxnLst>
              <a:cxn ang="0">
                <a:pos x="connsiteX0" y="connsiteY0"/>
              </a:cxn>
              <a:cxn ang="0">
                <a:pos x="connsiteX1" y="connsiteY1"/>
              </a:cxn>
              <a:cxn ang="0">
                <a:pos x="connsiteX2" y="connsiteY2"/>
              </a:cxn>
              <a:cxn ang="0">
                <a:pos x="connsiteX3" y="connsiteY3"/>
              </a:cxn>
            </a:cxnLst>
            <a:rect l="l" t="t" r="r" b="b"/>
            <a:pathLst>
              <a:path w="1301346" h="2300199">
                <a:moveTo>
                  <a:pt x="67969" y="0"/>
                </a:moveTo>
                <a:cubicBezTo>
                  <a:pt x="13034" y="555551"/>
                  <a:pt x="-41901" y="1111102"/>
                  <a:pt x="46704" y="1477925"/>
                </a:cubicBezTo>
                <a:cubicBezTo>
                  <a:pt x="135309" y="1844748"/>
                  <a:pt x="390490" y="2068032"/>
                  <a:pt x="599597" y="2200939"/>
                </a:cubicBezTo>
                <a:cubicBezTo>
                  <a:pt x="808704" y="2333846"/>
                  <a:pt x="1055025" y="2304606"/>
                  <a:pt x="1301346" y="2275367"/>
                </a:cubicBez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858237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solidFill>
                          <a:schemeClr val="bg1">
                            <a:lumMod val="95000"/>
                          </a:schemeClr>
                        </a:solidFill>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35938" y="6138335"/>
            <a:ext cx="10994065" cy="461665"/>
          </a:xfrm>
          <a:prstGeom prst="rect">
            <a:avLst/>
          </a:prstGeom>
          <a:noFill/>
        </p:spPr>
        <p:txBody>
          <a:bodyPr wrap="square" rtlCol="0">
            <a:spAutoFit/>
          </a:bodyPr>
          <a:lstStyle/>
          <a:p>
            <a:r>
              <a:rPr lang="en-CA" sz="2400" dirty="0">
                <a:solidFill>
                  <a:srgbClr val="FF0000"/>
                </a:solidFill>
              </a:rPr>
              <a:t>Repeat for as many time necessary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435938" y="49616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0</a:t>
                      </a:r>
                    </a:p>
                  </a:txBody>
                  <a:tcPr anchor="ctr">
                    <a:solidFill>
                      <a:schemeClr val="accent2"/>
                    </a:solidFill>
                  </a:tcPr>
                </a:tc>
                <a:tc>
                  <a:txBody>
                    <a:bodyPr/>
                    <a:lstStyle/>
                    <a:p>
                      <a:pPr algn="ctr"/>
                      <a:r>
                        <a:rPr lang="en-CA" dirty="0"/>
                        <a:t>1</a:t>
                      </a:r>
                    </a:p>
                  </a:txBody>
                  <a:tcPr anchor="ctr">
                    <a:solidFill>
                      <a:schemeClr val="accent2"/>
                    </a:solidFill>
                  </a:tcPr>
                </a:tc>
                <a:tc>
                  <a:txBody>
                    <a:bodyPr/>
                    <a:lstStyle/>
                    <a:p>
                      <a:pPr algn="ctr"/>
                      <a:r>
                        <a:rPr lang="en-CA" dirty="0"/>
                        <a:t>2</a:t>
                      </a:r>
                    </a:p>
                  </a:txBody>
                  <a:tcPr anchor="ctr">
                    <a:solidFill>
                      <a:schemeClr val="accent2"/>
                    </a:solidFill>
                  </a:tcPr>
                </a:tc>
                <a:tc>
                  <a:txBody>
                    <a:bodyPr/>
                    <a:lstStyle/>
                    <a:p>
                      <a:pPr algn="ctr"/>
                      <a:r>
                        <a:rPr lang="en-CA" dirty="0"/>
                        <a:t>3</a:t>
                      </a:r>
                    </a:p>
                  </a:txBody>
                  <a:tcPr anchor="ctr">
                    <a:solidFill>
                      <a:schemeClr val="accent2"/>
                    </a:solidFill>
                  </a:tcPr>
                </a:tc>
                <a:tc>
                  <a:txBody>
                    <a:bodyPr/>
                    <a:lstStyle/>
                    <a:p>
                      <a:pPr algn="ctr"/>
                      <a:r>
                        <a:rPr lang="en-CA" dirty="0"/>
                        <a:t>4</a:t>
                      </a:r>
                    </a:p>
                  </a:txBody>
                  <a:tcPr anchor="ctr">
                    <a:solidFill>
                      <a:schemeClr val="accent2"/>
                    </a:solidFill>
                  </a:tcPr>
                </a:tc>
                <a:tc>
                  <a:txBody>
                    <a:bodyPr/>
                    <a:lstStyle/>
                    <a:p>
                      <a:pPr algn="ctr"/>
                      <a:r>
                        <a:rPr lang="en-CA" dirty="0"/>
                        <a:t>5</a:t>
                      </a:r>
                    </a:p>
                  </a:txBody>
                  <a:tcPr anchor="ctr">
                    <a:solidFill>
                      <a:schemeClr val="accent2"/>
                    </a:solidFill>
                  </a:tcPr>
                </a:tc>
                <a:tc>
                  <a:txBody>
                    <a:bodyPr/>
                    <a:lstStyle/>
                    <a:p>
                      <a:pPr algn="ctr"/>
                      <a:r>
                        <a:rPr lang="en-CA" dirty="0"/>
                        <a:t>6</a:t>
                      </a:r>
                    </a:p>
                  </a:txBody>
                  <a:tcPr anchor="ctr">
                    <a:solidFill>
                      <a:schemeClr val="accent2"/>
                    </a:solidFill>
                  </a:tcPr>
                </a:tc>
                <a:tc>
                  <a:txBody>
                    <a:bodyPr/>
                    <a:lstStyle/>
                    <a:p>
                      <a:pPr algn="ctr"/>
                      <a:r>
                        <a:rPr lang="en-CA" dirty="0"/>
                        <a:t>7</a:t>
                      </a:r>
                    </a:p>
                  </a:txBody>
                  <a:tcPr anchor="ctr">
                    <a:solidFill>
                      <a:schemeClr val="accent2"/>
                    </a:solidFill>
                  </a:tcPr>
                </a:tc>
                <a:tc>
                  <a:txBody>
                    <a:bodyPr/>
                    <a:lstStyle/>
                    <a:p>
                      <a:pPr algn="ctr"/>
                      <a:r>
                        <a:rPr lang="en-CA" dirty="0"/>
                        <a:t>8</a:t>
                      </a:r>
                    </a:p>
                  </a:txBody>
                  <a:tcPr anchor="ctr">
                    <a:solidFill>
                      <a:schemeClr val="accent2"/>
                    </a:solidFill>
                  </a:tcPr>
                </a:tc>
                <a:tc>
                  <a:txBody>
                    <a:bodyPr/>
                    <a:lstStyle/>
                    <a:p>
                      <a:pPr algn="ctr"/>
                      <a:r>
                        <a:rPr lang="en-CA" dirty="0"/>
                        <a:t>9</a:t>
                      </a:r>
                    </a:p>
                  </a:txBody>
                  <a:tcPr anchor="ctr">
                    <a:solidFill>
                      <a:schemeClr val="accent2"/>
                    </a:solidFill>
                  </a:tcPr>
                </a:tc>
                <a:tc>
                  <a:txBody>
                    <a:bodyPr/>
                    <a:lstStyle/>
                    <a:p>
                      <a:pPr algn="ctr"/>
                      <a:r>
                        <a:rPr lang="en-CA" dirty="0"/>
                        <a:t>10</a:t>
                      </a:r>
                    </a:p>
                  </a:txBody>
                  <a:tcPr anchor="ctr">
                    <a:solidFill>
                      <a:schemeClr val="accent2"/>
                    </a:solidFill>
                  </a:tcPr>
                </a:tc>
                <a:tc>
                  <a:txBody>
                    <a:bodyPr/>
                    <a:lstStyle/>
                    <a:p>
                      <a:pPr algn="ctr"/>
                      <a:r>
                        <a:rPr lang="en-CA" dirty="0"/>
                        <a:t>11</a:t>
                      </a:r>
                    </a:p>
                  </a:txBody>
                  <a:tcPr anchor="ctr">
                    <a:solidFill>
                      <a:schemeClr val="accent2"/>
                    </a:solidFill>
                  </a:tcPr>
                </a:tc>
                <a:extLst>
                  <a:ext uri="{0D108BD9-81ED-4DB2-BD59-A6C34878D82A}">
                    <a16:rowId xmlns:a16="http://schemas.microsoft.com/office/drawing/2014/main" val="2880160699"/>
                  </a:ext>
                </a:extLst>
              </a:tr>
            </a:tbl>
          </a:graphicData>
        </a:graphic>
      </p:graphicFrame>
      <p:graphicFrame>
        <p:nvGraphicFramePr>
          <p:cNvPr id="11" name="Table 5">
            <a:extLst>
              <a:ext uri="{FF2B5EF4-FFF2-40B4-BE49-F238E27FC236}">
                <a16:creationId xmlns:a16="http://schemas.microsoft.com/office/drawing/2014/main" id="{DA82A4AE-8E6B-4B18-99C0-CE68683B2D5C}"/>
              </a:ext>
            </a:extLst>
          </p:cNvPr>
          <p:cNvGraphicFramePr>
            <a:graphicFrameLocks noGrp="1"/>
          </p:cNvGraphicFramePr>
          <p:nvPr/>
        </p:nvGraphicFramePr>
        <p:xfrm>
          <a:off x="435938" y="236025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cxnSp>
        <p:nvCxnSpPr>
          <p:cNvPr id="3" name="Straight Connector 2">
            <a:extLst>
              <a:ext uri="{FF2B5EF4-FFF2-40B4-BE49-F238E27FC236}">
                <a16:creationId xmlns:a16="http://schemas.microsoft.com/office/drawing/2014/main" id="{BFA69AAA-8029-4E4A-98A2-C4521208C2FB}"/>
              </a:ext>
            </a:extLst>
          </p:cNvPr>
          <p:cNvCxnSpPr>
            <a:cxnSpLocks/>
          </p:cNvCxnSpPr>
          <p:nvPr/>
        </p:nvCxnSpPr>
        <p:spPr>
          <a:xfrm>
            <a:off x="6032205" y="3721395"/>
            <a:ext cx="0" cy="691116"/>
          </a:xfrm>
          <a:prstGeom prst="line">
            <a:avLst/>
          </a:prstGeom>
          <a:ln w="57150">
            <a:prstDash val="sysDash"/>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98244B5-1DE8-471D-9C60-F002CE722DB1}"/>
              </a:ext>
            </a:extLst>
          </p:cNvPr>
          <p:cNvCxnSpPr/>
          <p:nvPr/>
        </p:nvCxnSpPr>
        <p:spPr>
          <a:xfrm flipH="1">
            <a:off x="676930" y="1792758"/>
            <a:ext cx="184307" cy="31689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907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endParaRPr lang="en-CA" sz="2000" dirty="0">
                        <a:solidFill>
                          <a:schemeClr val="bg1">
                            <a:lumMod val="95000"/>
                          </a:schemeClr>
                        </a:solidFill>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7" name="TextBox 6">
            <a:extLst>
              <a:ext uri="{FF2B5EF4-FFF2-40B4-BE49-F238E27FC236}">
                <a16:creationId xmlns:a16="http://schemas.microsoft.com/office/drawing/2014/main" id="{578B370A-85CF-495B-A871-6156D2B50839}"/>
              </a:ext>
            </a:extLst>
          </p:cNvPr>
          <p:cNvSpPr txBox="1"/>
          <p:nvPr/>
        </p:nvSpPr>
        <p:spPr>
          <a:xfrm>
            <a:off x="435938" y="6002481"/>
            <a:ext cx="10994065" cy="830997"/>
          </a:xfrm>
          <a:prstGeom prst="rect">
            <a:avLst/>
          </a:prstGeom>
          <a:noFill/>
        </p:spPr>
        <p:txBody>
          <a:bodyPr wrap="square" rtlCol="0">
            <a:spAutoFit/>
          </a:bodyPr>
          <a:lstStyle/>
          <a:p>
            <a:r>
              <a:rPr lang="en-CA" sz="2400" dirty="0">
                <a:solidFill>
                  <a:srgbClr val="FF0000"/>
                </a:solidFill>
              </a:rPr>
              <a:t>DON’T FORGET:  delete[] values once again at the very end of your program when you are done with this memory</a:t>
            </a:r>
          </a:p>
        </p:txBody>
      </p:sp>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435938" y="49616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0</a:t>
                      </a:r>
                    </a:p>
                  </a:txBody>
                  <a:tcPr anchor="ctr">
                    <a:solidFill>
                      <a:schemeClr val="accent2"/>
                    </a:solidFill>
                  </a:tcPr>
                </a:tc>
                <a:tc>
                  <a:txBody>
                    <a:bodyPr/>
                    <a:lstStyle/>
                    <a:p>
                      <a:pPr algn="ctr"/>
                      <a:r>
                        <a:rPr lang="en-CA" dirty="0"/>
                        <a:t>1</a:t>
                      </a:r>
                    </a:p>
                  </a:txBody>
                  <a:tcPr anchor="ctr">
                    <a:solidFill>
                      <a:schemeClr val="accent2"/>
                    </a:solidFill>
                  </a:tcPr>
                </a:tc>
                <a:tc>
                  <a:txBody>
                    <a:bodyPr/>
                    <a:lstStyle/>
                    <a:p>
                      <a:pPr algn="ctr"/>
                      <a:r>
                        <a:rPr lang="en-CA" dirty="0"/>
                        <a:t>2</a:t>
                      </a:r>
                    </a:p>
                  </a:txBody>
                  <a:tcPr anchor="ctr">
                    <a:solidFill>
                      <a:schemeClr val="accent2"/>
                    </a:solidFill>
                  </a:tcPr>
                </a:tc>
                <a:tc>
                  <a:txBody>
                    <a:bodyPr/>
                    <a:lstStyle/>
                    <a:p>
                      <a:pPr algn="ctr"/>
                      <a:r>
                        <a:rPr lang="en-CA" dirty="0"/>
                        <a:t>3</a:t>
                      </a:r>
                    </a:p>
                  </a:txBody>
                  <a:tcPr anchor="ctr">
                    <a:solidFill>
                      <a:schemeClr val="accent2"/>
                    </a:solidFill>
                  </a:tcPr>
                </a:tc>
                <a:tc>
                  <a:txBody>
                    <a:bodyPr/>
                    <a:lstStyle/>
                    <a:p>
                      <a:pPr algn="ctr"/>
                      <a:r>
                        <a:rPr lang="en-CA" dirty="0"/>
                        <a:t>4</a:t>
                      </a:r>
                    </a:p>
                  </a:txBody>
                  <a:tcPr anchor="ctr">
                    <a:solidFill>
                      <a:schemeClr val="accent2"/>
                    </a:solidFill>
                  </a:tcPr>
                </a:tc>
                <a:tc>
                  <a:txBody>
                    <a:bodyPr/>
                    <a:lstStyle/>
                    <a:p>
                      <a:pPr algn="ctr"/>
                      <a:r>
                        <a:rPr lang="en-CA" dirty="0"/>
                        <a:t>5</a:t>
                      </a:r>
                    </a:p>
                  </a:txBody>
                  <a:tcPr anchor="ctr">
                    <a:solidFill>
                      <a:schemeClr val="accent2"/>
                    </a:solidFill>
                  </a:tcPr>
                </a:tc>
                <a:tc>
                  <a:txBody>
                    <a:bodyPr/>
                    <a:lstStyle/>
                    <a:p>
                      <a:pPr algn="ctr"/>
                      <a:r>
                        <a:rPr lang="en-CA" dirty="0"/>
                        <a:t>6</a:t>
                      </a:r>
                    </a:p>
                  </a:txBody>
                  <a:tcPr anchor="ctr">
                    <a:solidFill>
                      <a:schemeClr val="accent2"/>
                    </a:solidFill>
                  </a:tcPr>
                </a:tc>
                <a:tc>
                  <a:txBody>
                    <a:bodyPr/>
                    <a:lstStyle/>
                    <a:p>
                      <a:pPr algn="ctr"/>
                      <a:r>
                        <a:rPr lang="en-CA" dirty="0"/>
                        <a:t>7</a:t>
                      </a:r>
                    </a:p>
                  </a:txBody>
                  <a:tcPr anchor="ctr">
                    <a:solidFill>
                      <a:schemeClr val="accent2"/>
                    </a:solidFill>
                  </a:tcPr>
                </a:tc>
                <a:tc>
                  <a:txBody>
                    <a:bodyPr/>
                    <a:lstStyle/>
                    <a:p>
                      <a:pPr algn="ctr"/>
                      <a:r>
                        <a:rPr lang="en-CA" dirty="0"/>
                        <a:t>8</a:t>
                      </a:r>
                    </a:p>
                  </a:txBody>
                  <a:tcPr anchor="ctr">
                    <a:solidFill>
                      <a:schemeClr val="accent2"/>
                    </a:solidFill>
                  </a:tcPr>
                </a:tc>
                <a:tc>
                  <a:txBody>
                    <a:bodyPr/>
                    <a:lstStyle/>
                    <a:p>
                      <a:pPr algn="ctr"/>
                      <a:r>
                        <a:rPr lang="en-CA" dirty="0"/>
                        <a:t>9</a:t>
                      </a:r>
                    </a:p>
                  </a:txBody>
                  <a:tcPr anchor="ctr">
                    <a:solidFill>
                      <a:schemeClr val="accent2"/>
                    </a:solidFill>
                  </a:tcPr>
                </a:tc>
                <a:tc>
                  <a:txBody>
                    <a:bodyPr/>
                    <a:lstStyle/>
                    <a:p>
                      <a:pPr algn="ctr"/>
                      <a:r>
                        <a:rPr lang="en-CA" dirty="0"/>
                        <a:t>10</a:t>
                      </a:r>
                    </a:p>
                  </a:txBody>
                  <a:tcPr anchor="ctr">
                    <a:solidFill>
                      <a:schemeClr val="accent2"/>
                    </a:solidFill>
                  </a:tcPr>
                </a:tc>
                <a:tc>
                  <a:txBody>
                    <a:bodyPr/>
                    <a:lstStyle/>
                    <a:p>
                      <a:pPr algn="ctr"/>
                      <a:r>
                        <a:rPr lang="en-CA" dirty="0"/>
                        <a:t>11</a:t>
                      </a:r>
                    </a:p>
                  </a:txBody>
                  <a:tcPr anchor="ctr">
                    <a:solidFill>
                      <a:schemeClr val="accent2"/>
                    </a:solidFill>
                  </a:tcPr>
                </a:tc>
                <a:extLst>
                  <a:ext uri="{0D108BD9-81ED-4DB2-BD59-A6C34878D82A}">
                    <a16:rowId xmlns:a16="http://schemas.microsoft.com/office/drawing/2014/main" val="2880160699"/>
                  </a:ext>
                </a:extLst>
              </a:tr>
            </a:tbl>
          </a:graphicData>
        </a:graphic>
      </p:graphicFrame>
      <p:graphicFrame>
        <p:nvGraphicFramePr>
          <p:cNvPr id="11" name="Table 5">
            <a:extLst>
              <a:ext uri="{FF2B5EF4-FFF2-40B4-BE49-F238E27FC236}">
                <a16:creationId xmlns:a16="http://schemas.microsoft.com/office/drawing/2014/main" id="{DA82A4AE-8E6B-4B18-99C0-CE68683B2D5C}"/>
              </a:ext>
            </a:extLst>
          </p:cNvPr>
          <p:cNvGraphicFramePr>
            <a:graphicFrameLocks noGrp="1"/>
          </p:cNvGraphicFramePr>
          <p:nvPr/>
        </p:nvGraphicFramePr>
        <p:xfrm>
          <a:off x="435938" y="236025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chemeClr val="accent1"/>
                    </a:solidFill>
                  </a:tcPr>
                </a:tc>
                <a:tc>
                  <a:txBody>
                    <a:bodyPr/>
                    <a:lstStyle/>
                    <a:p>
                      <a:pPr algn="ctr"/>
                      <a:r>
                        <a:rPr lang="en-CA" dirty="0"/>
                        <a:t>1</a:t>
                      </a:r>
                    </a:p>
                  </a:txBody>
                  <a:tcPr anchor="ctr">
                    <a:solidFill>
                      <a:schemeClr val="accent1"/>
                    </a:solidFill>
                  </a:tcPr>
                </a:tc>
                <a:tc>
                  <a:txBody>
                    <a:bodyPr/>
                    <a:lstStyle/>
                    <a:p>
                      <a:pPr algn="ctr"/>
                      <a:r>
                        <a:rPr lang="en-CA" dirty="0"/>
                        <a:t>2</a:t>
                      </a:r>
                    </a:p>
                  </a:txBody>
                  <a:tcPr anchor="ctr">
                    <a:solidFill>
                      <a:schemeClr val="accent1"/>
                    </a:solidFill>
                  </a:tcPr>
                </a:tc>
                <a:tc>
                  <a:txBody>
                    <a:bodyPr/>
                    <a:lstStyle/>
                    <a:p>
                      <a:pPr algn="ctr"/>
                      <a:r>
                        <a:rPr lang="en-CA" dirty="0"/>
                        <a:t>3</a:t>
                      </a:r>
                    </a:p>
                  </a:txBody>
                  <a:tcPr anchor="ctr">
                    <a:solidFill>
                      <a:schemeClr val="accent1"/>
                    </a:solidFill>
                  </a:tcPr>
                </a:tc>
                <a:tc>
                  <a:txBody>
                    <a:bodyPr/>
                    <a:lstStyle/>
                    <a:p>
                      <a:pPr algn="ctr"/>
                      <a:r>
                        <a:rPr lang="en-CA" dirty="0"/>
                        <a:t>4</a:t>
                      </a:r>
                    </a:p>
                  </a:txBody>
                  <a:tcPr anchor="ctr">
                    <a:solidFill>
                      <a:schemeClr val="accent1"/>
                    </a:solidFill>
                  </a:tcPr>
                </a:tc>
                <a:tc>
                  <a:txBody>
                    <a:bodyPr/>
                    <a:lstStyle/>
                    <a:p>
                      <a:pPr algn="ctr"/>
                      <a:r>
                        <a:rPr lang="en-CA" dirty="0"/>
                        <a:t>5</a:t>
                      </a:r>
                    </a:p>
                  </a:txBody>
                  <a:tcPr anchor="ctr">
                    <a:solidFill>
                      <a:schemeClr val="accent1"/>
                    </a:solidFill>
                  </a:tcPr>
                </a:tc>
                <a:tc>
                  <a:txBody>
                    <a:bodyPr/>
                    <a:lstStyle/>
                    <a:p>
                      <a:pPr algn="ctr"/>
                      <a:r>
                        <a:rPr lang="en-CA" dirty="0"/>
                        <a:t>6</a:t>
                      </a:r>
                    </a:p>
                  </a:txBody>
                  <a:tcPr anchor="ctr">
                    <a:solidFill>
                      <a:schemeClr val="accent1"/>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cxnSp>
        <p:nvCxnSpPr>
          <p:cNvPr id="3" name="Straight Connector 2">
            <a:extLst>
              <a:ext uri="{FF2B5EF4-FFF2-40B4-BE49-F238E27FC236}">
                <a16:creationId xmlns:a16="http://schemas.microsoft.com/office/drawing/2014/main" id="{BFA69AAA-8029-4E4A-98A2-C4521208C2FB}"/>
              </a:ext>
            </a:extLst>
          </p:cNvPr>
          <p:cNvCxnSpPr>
            <a:cxnSpLocks/>
          </p:cNvCxnSpPr>
          <p:nvPr/>
        </p:nvCxnSpPr>
        <p:spPr>
          <a:xfrm>
            <a:off x="6032205" y="3721395"/>
            <a:ext cx="0" cy="691116"/>
          </a:xfrm>
          <a:prstGeom prst="line">
            <a:avLst/>
          </a:prstGeom>
          <a:ln w="5715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195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C795-945D-388E-BAC8-70275DE4990C}"/>
              </a:ext>
            </a:extLst>
          </p:cNvPr>
          <p:cNvSpPr>
            <a:spLocks noGrp="1"/>
          </p:cNvSpPr>
          <p:nvPr>
            <p:ph type="title"/>
          </p:nvPr>
        </p:nvSpPr>
        <p:spPr/>
        <p:txBody>
          <a:bodyPr/>
          <a:lstStyle/>
          <a:p>
            <a:r>
              <a:rPr lang="en-CA" b="1" dirty="0"/>
              <a:t>Derived Class with a resource</a:t>
            </a:r>
          </a:p>
        </p:txBody>
      </p:sp>
      <p:sp>
        <p:nvSpPr>
          <p:cNvPr id="3" name="Content Placeholder 2">
            <a:extLst>
              <a:ext uri="{FF2B5EF4-FFF2-40B4-BE49-F238E27FC236}">
                <a16:creationId xmlns:a16="http://schemas.microsoft.com/office/drawing/2014/main" id="{3BFC1E53-2824-96F1-79B1-1AB5EC32BD3B}"/>
              </a:ext>
            </a:extLst>
          </p:cNvPr>
          <p:cNvSpPr>
            <a:spLocks noGrp="1"/>
          </p:cNvSpPr>
          <p:nvPr>
            <p:ph idx="1"/>
          </p:nvPr>
        </p:nvSpPr>
        <p:spPr>
          <a:xfrm>
            <a:off x="838200" y="1531620"/>
            <a:ext cx="10515600" cy="4961255"/>
          </a:xfrm>
        </p:spPr>
        <p:txBody>
          <a:bodyPr>
            <a:normAutofit lnSpcReduction="10000"/>
          </a:bodyPr>
          <a:lstStyle/>
          <a:p>
            <a:r>
              <a:rPr lang="en-CA" dirty="0"/>
              <a:t>What do we mean by resource?</a:t>
            </a:r>
          </a:p>
          <a:p>
            <a:pPr marL="0" indent="0">
              <a:buNone/>
            </a:pPr>
            <a:r>
              <a:rPr lang="en-CA" dirty="0"/>
              <a:t>Our program needs some memory space to run. The size of the memory required for each program is calculated by the compiler at compile time and requested from the operating system in the execution time! that is why the type of all variable should be strictly defined in C++.</a:t>
            </a:r>
          </a:p>
          <a:p>
            <a:pPr marL="0" indent="0">
              <a:buNone/>
            </a:pPr>
            <a:r>
              <a:rPr lang="en-CA" dirty="0"/>
              <a:t>For arrays and strings though, there is a chance that program doesn’t know how many of that specific value will be entered by the user at compile time! This is when calculation of size of required memory becomes impossible.</a:t>
            </a:r>
          </a:p>
          <a:p>
            <a:pPr marL="0" indent="0">
              <a:buNone/>
            </a:pPr>
            <a:r>
              <a:rPr lang="en-CA" dirty="0"/>
              <a:t>In this case, program asks operating system for memory allocation at RUN time. The allocated memory by the operating system to the program in runtime is called “</a:t>
            </a:r>
            <a:r>
              <a:rPr lang="en-CA" i="1" dirty="0"/>
              <a:t>Resource</a:t>
            </a:r>
            <a:r>
              <a:rPr lang="en-CA" dirty="0"/>
              <a:t>”. </a:t>
            </a:r>
          </a:p>
        </p:txBody>
      </p:sp>
    </p:spTree>
    <p:extLst>
      <p:ext uri="{BB962C8B-B14F-4D97-AF65-F5344CB8AC3E}">
        <p14:creationId xmlns:p14="http://schemas.microsoft.com/office/powerpoint/2010/main" val="59286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endParaRPr lang="en-CA" dirty="0"/>
          </a:p>
        </p:txBody>
      </p:sp>
    </p:spTree>
    <p:extLst>
      <p:ext uri="{BB962C8B-B14F-4D97-AF65-F5344CB8AC3E}">
        <p14:creationId xmlns:p14="http://schemas.microsoft.com/office/powerpoint/2010/main" val="78698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“Copy Constructor” -&gt; since it is always called by the compiler when a new object is instantiated and that new object has been already safely initialized to a safe empty state,   1- ALLOCATE RESOURCE   2- COPY THE MEMBER VARIABLE OF THE RIGHT HAND TO THE MEMEBR VARIABLE OF THE LEFT HAND     FOO F=H</a:t>
            </a:r>
          </a:p>
          <a:p>
            <a:endParaRPr lang="en-CA" dirty="0"/>
          </a:p>
        </p:txBody>
      </p:sp>
    </p:spTree>
    <p:extLst>
      <p:ext uri="{BB962C8B-B14F-4D97-AF65-F5344CB8AC3E}">
        <p14:creationId xmlns:p14="http://schemas.microsoft.com/office/powerpoint/2010/main" val="63041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“Copy Assignment” -&gt; it can be called at any time and the left hand side might already be keeping a value , 1- DEALLOCATE THE PREVIOUSLY ALLOCATED MEMORY,   2- ALLOCATE RESOURCE ,  3- COPY THE MEMBER VARIABLE OF THE RIGHT HAND TO THE MEMEBR VARIABLE OF THE LEFT HAND     A=B</a:t>
            </a:r>
          </a:p>
          <a:p>
            <a:endParaRPr lang="en-CA" dirty="0"/>
          </a:p>
        </p:txBody>
      </p:sp>
    </p:spTree>
    <p:extLst>
      <p:ext uri="{BB962C8B-B14F-4D97-AF65-F5344CB8AC3E}">
        <p14:creationId xmlns:p14="http://schemas.microsoft.com/office/powerpoint/2010/main" val="169731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Base class</a:t>
            </a:r>
            <a:r>
              <a:rPr lang="en-CA" dirty="0"/>
              <a:t>:   Has member variables that are supposed to be dynamic (char*, int* , …)</a:t>
            </a:r>
          </a:p>
          <a:p>
            <a:r>
              <a:rPr lang="en-CA" dirty="0"/>
              <a:t>Base class must have: Copy constructor, Copy Assignment, Destructor</a:t>
            </a:r>
          </a:p>
          <a:p>
            <a:r>
              <a:rPr lang="en-CA" dirty="0"/>
              <a:t>“Destructor” -&gt; 1- DEALLOCATE THE PREVIOUSLY ALLOCATED MEMORY  </a:t>
            </a:r>
          </a:p>
          <a:p>
            <a:pPr marL="0" indent="0">
              <a:buNone/>
            </a:pPr>
            <a:r>
              <a:rPr lang="en-CA" dirty="0"/>
              <a:t>NOTE: destructor MUST be virtual!</a:t>
            </a:r>
          </a:p>
        </p:txBody>
      </p:sp>
    </p:spTree>
    <p:extLst>
      <p:ext uri="{BB962C8B-B14F-4D97-AF65-F5344CB8AC3E}">
        <p14:creationId xmlns:p14="http://schemas.microsoft.com/office/powerpoint/2010/main" val="427149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0AA-F00C-1591-DECB-CC33FDC0E551}"/>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80425926-6FE0-0185-A846-7B3EB68C0504}"/>
              </a:ext>
            </a:extLst>
          </p:cNvPr>
          <p:cNvSpPr>
            <a:spLocks noGrp="1"/>
          </p:cNvSpPr>
          <p:nvPr>
            <p:ph idx="1"/>
          </p:nvPr>
        </p:nvSpPr>
        <p:spPr/>
        <p:txBody>
          <a:bodyPr/>
          <a:lstStyle/>
          <a:p>
            <a:r>
              <a:rPr lang="en-CA" dirty="0"/>
              <a:t>You should think about reading dynamically from the input</a:t>
            </a:r>
          </a:p>
          <a:p>
            <a:endParaRPr lang="en-CA" dirty="0"/>
          </a:p>
          <a:p>
            <a:pPr marL="0" indent="0">
              <a:buNone/>
            </a:pPr>
            <a:r>
              <a:rPr lang="en-CA" dirty="0"/>
              <a:t>&lt;string&gt; header file and </a:t>
            </a:r>
            <a:r>
              <a:rPr lang="en-CA" dirty="0" err="1"/>
              <a:t>getline</a:t>
            </a:r>
            <a:r>
              <a:rPr lang="en-CA" dirty="0"/>
              <a:t> can help</a:t>
            </a:r>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2254879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lstStyle/>
          <a:p>
            <a:r>
              <a:rPr lang="en-CA" b="1" dirty="0"/>
              <a:t>Child class</a:t>
            </a:r>
            <a:r>
              <a:rPr lang="en-CA" dirty="0"/>
              <a:t>:   Has member variables that are supposed to be dynamic (char*, int* , …)</a:t>
            </a:r>
          </a:p>
          <a:p>
            <a:r>
              <a:rPr lang="en-CA" dirty="0"/>
              <a:t>Child class must have: Copy constructor, Copy Assignment, Destructor</a:t>
            </a:r>
          </a:p>
        </p:txBody>
      </p:sp>
    </p:spTree>
    <p:extLst>
      <p:ext uri="{BB962C8B-B14F-4D97-AF65-F5344CB8AC3E}">
        <p14:creationId xmlns:p14="http://schemas.microsoft.com/office/powerpoint/2010/main" val="312472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lnSpcReduction="10000"/>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Constructor” -&gt; should take care of the dynamic member variable of the base class as well as its own dynamic member variable</a:t>
            </a:r>
          </a:p>
          <a:p>
            <a:endParaRPr lang="en-CA" dirty="0"/>
          </a:p>
          <a:p>
            <a:r>
              <a:rPr lang="en-CA" dirty="0"/>
              <a:t>OPTION 1: IF THE BASE CLASS HAS A DEFAULT CONSTRUCTOR, USE THE BASE CLASS DEFAULT CONSTRUCTOR IN THE INITIALIZATION AREA AND DO REGULAR ALLOCATION AND COPY FOR THE CHILD’S MEMBER FUNCTION</a:t>
            </a:r>
          </a:p>
        </p:txBody>
      </p:sp>
    </p:spTree>
    <p:extLst>
      <p:ext uri="{BB962C8B-B14F-4D97-AF65-F5344CB8AC3E}">
        <p14:creationId xmlns:p14="http://schemas.microsoft.com/office/powerpoint/2010/main" val="166130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Constructor” -&gt; should take care of the dynamic member variable of the base class as well as its own dynamic member variable</a:t>
            </a:r>
          </a:p>
          <a:p>
            <a:endParaRPr lang="en-CA" dirty="0"/>
          </a:p>
          <a:p>
            <a:r>
              <a:rPr lang="en-CA" dirty="0"/>
              <a:t>OPTION 2: If the base class does NOT have a default constructor, call Copy assignment and let Copy assignment do the job! </a:t>
            </a:r>
          </a:p>
        </p:txBody>
      </p:sp>
    </p:spTree>
    <p:extLst>
      <p:ext uri="{BB962C8B-B14F-4D97-AF65-F5344CB8AC3E}">
        <p14:creationId xmlns:p14="http://schemas.microsoft.com/office/powerpoint/2010/main" val="359020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“Copy Assignment” -&gt; should take care of the dynamic member variable of the base class as well as its own dynamic member variable</a:t>
            </a:r>
          </a:p>
          <a:p>
            <a:endParaRPr lang="en-CA" dirty="0"/>
          </a:p>
          <a:p>
            <a:pPr marL="0" indent="0">
              <a:buNone/>
            </a:pPr>
            <a:r>
              <a:rPr lang="en-CA" dirty="0"/>
              <a:t>1- USE BASE CLASS’S COPY ASSIGNMENT AND SEND THE CHILD OBJECT</a:t>
            </a:r>
          </a:p>
          <a:p>
            <a:pPr marL="0" indent="0">
              <a:buNone/>
            </a:pPr>
            <a:r>
              <a:rPr lang="en-CA" dirty="0"/>
              <a:t>2- DEALLOCATE THE MEMBER VARIABLE OF THE CHILD</a:t>
            </a:r>
          </a:p>
          <a:p>
            <a:pPr marL="0" indent="0">
              <a:buNone/>
            </a:pPr>
            <a:r>
              <a:rPr lang="en-CA" dirty="0"/>
              <a:t>3- ALLOCATE NEW RESOURCE AND </a:t>
            </a:r>
            <a:r>
              <a:rPr lang="en-CA"/>
              <a:t>COPY  </a:t>
            </a:r>
            <a:endParaRPr lang="en-CA" dirty="0"/>
          </a:p>
        </p:txBody>
      </p:sp>
    </p:spTree>
    <p:extLst>
      <p:ext uri="{BB962C8B-B14F-4D97-AF65-F5344CB8AC3E}">
        <p14:creationId xmlns:p14="http://schemas.microsoft.com/office/powerpoint/2010/main" val="2922142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a:xfrm>
            <a:off x="838200" y="1825624"/>
            <a:ext cx="10515600" cy="4940935"/>
          </a:xfrm>
        </p:spPr>
        <p:txBody>
          <a:bodyPr>
            <a:normAutofit/>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“Destructor” -&gt; should take care of destructing the dynamic member variable of the base class as well as the dynamic member variable of the child</a:t>
            </a:r>
          </a:p>
        </p:txBody>
      </p:sp>
    </p:spTree>
    <p:extLst>
      <p:ext uri="{BB962C8B-B14F-4D97-AF65-F5344CB8AC3E}">
        <p14:creationId xmlns:p14="http://schemas.microsoft.com/office/powerpoint/2010/main" val="421499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p:txBody>
      </p:sp>
    </p:spTree>
    <p:extLst>
      <p:ext uri="{BB962C8B-B14F-4D97-AF65-F5344CB8AC3E}">
        <p14:creationId xmlns:p14="http://schemas.microsoft.com/office/powerpoint/2010/main" val="4045236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098-DF6B-799F-7D18-59181C158B0D}"/>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7333CB97-D74B-91E1-8A2C-B1EB11FE6424}"/>
              </a:ext>
            </a:extLst>
          </p:cNvPr>
          <p:cNvSpPr>
            <a:spLocks noGrp="1"/>
          </p:cNvSpPr>
          <p:nvPr>
            <p:ph idx="1"/>
          </p:nvPr>
        </p:nvSpPr>
        <p:spPr>
          <a:xfrm>
            <a:off x="838200" y="1825624"/>
            <a:ext cx="10515600" cy="4940935"/>
          </a:xfrm>
        </p:spPr>
        <p:txBody>
          <a:bodyPr>
            <a:normAutofit lnSpcReduction="10000"/>
          </a:bodyPr>
          <a:lstStyle/>
          <a:p>
            <a:r>
              <a:rPr lang="en-CA" b="1" dirty="0"/>
              <a:t>Child class</a:t>
            </a:r>
            <a:r>
              <a:rPr lang="en-CA" dirty="0"/>
              <a:t>:   Has member variables that are supposed to be dynamic (char*, int* , …)</a:t>
            </a:r>
          </a:p>
          <a:p>
            <a:r>
              <a:rPr lang="en-CA" dirty="0"/>
              <a:t>Child class must have: Copy constructor, Copy Assignment, Destructor</a:t>
            </a:r>
          </a:p>
          <a:p>
            <a:r>
              <a:rPr lang="en-CA" dirty="0"/>
              <a:t>“Destructor” -&gt; should take care of destructing the dynamic member variable of the base class as well as the dynamic member variable of the child</a:t>
            </a:r>
          </a:p>
          <a:p>
            <a:pPr marL="0" indent="0">
              <a:buNone/>
            </a:pPr>
            <a:r>
              <a:rPr lang="en-CA" dirty="0"/>
              <a:t>NOTE: We have seen that every time the destructor of a child class is called by the complier, after that, the destructor of the base class is also called automatically. Since the member variable of the base class is being destructed in the destructor of the base, there is no need to add that to the destructor of the child class</a:t>
            </a:r>
          </a:p>
          <a:p>
            <a:pPr marL="0" indent="0">
              <a:buNone/>
            </a:pPr>
            <a:r>
              <a:rPr lang="en-CA" dirty="0"/>
              <a:t>ONLY DEALLOCATE THE DYNAMIC MEMBER VARIABLE OF THE CHILD</a:t>
            </a:r>
          </a:p>
        </p:txBody>
      </p:sp>
    </p:spTree>
    <p:extLst>
      <p:ext uri="{BB962C8B-B14F-4D97-AF65-F5344CB8AC3E}">
        <p14:creationId xmlns:p14="http://schemas.microsoft.com/office/powerpoint/2010/main" val="2625862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A0AA-F00C-1591-DECB-CC33FDC0E551}"/>
              </a:ext>
            </a:extLst>
          </p:cNvPr>
          <p:cNvSpPr>
            <a:spLocks noGrp="1"/>
          </p:cNvSpPr>
          <p:nvPr>
            <p:ph type="title"/>
          </p:nvPr>
        </p:nvSpPr>
        <p:spPr/>
        <p:txBody>
          <a:bodyPr/>
          <a:lstStyle/>
          <a:p>
            <a:r>
              <a:rPr lang="en-CA" b="1" dirty="0"/>
              <a:t>Derived Class with a resource</a:t>
            </a:r>
            <a:endParaRPr lang="en-CA" dirty="0"/>
          </a:p>
        </p:txBody>
      </p:sp>
      <p:sp>
        <p:nvSpPr>
          <p:cNvPr id="3" name="Content Placeholder 2">
            <a:extLst>
              <a:ext uri="{FF2B5EF4-FFF2-40B4-BE49-F238E27FC236}">
                <a16:creationId xmlns:a16="http://schemas.microsoft.com/office/drawing/2014/main" id="{80425926-6FE0-0185-A846-7B3EB68C0504}"/>
              </a:ext>
            </a:extLst>
          </p:cNvPr>
          <p:cNvSpPr>
            <a:spLocks noGrp="1"/>
          </p:cNvSpPr>
          <p:nvPr>
            <p:ph idx="1"/>
          </p:nvPr>
        </p:nvSpPr>
        <p:spPr>
          <a:xfrm>
            <a:off x="838200" y="1825624"/>
            <a:ext cx="10515600" cy="4906645"/>
          </a:xfrm>
        </p:spPr>
        <p:txBody>
          <a:bodyPr>
            <a:normAutofit lnSpcReduction="10000"/>
          </a:bodyPr>
          <a:lstStyle/>
          <a:p>
            <a:r>
              <a:rPr lang="en-CA" dirty="0"/>
              <a:t>You should think about reading dynamically from the input for the child</a:t>
            </a:r>
          </a:p>
          <a:p>
            <a:endParaRPr lang="en-CA" dirty="0"/>
          </a:p>
          <a:p>
            <a:pPr marL="0" indent="0">
              <a:buNone/>
            </a:pPr>
            <a:r>
              <a:rPr lang="en-CA" dirty="0"/>
              <a:t>It is better to:</a:t>
            </a:r>
          </a:p>
          <a:p>
            <a:pPr marL="0" indent="0">
              <a:buNone/>
            </a:pPr>
            <a:r>
              <a:rPr lang="en-CA" dirty="0"/>
              <a:t>1- READ THE VALUE FOR THE DYNAMIC MEMBER FUNCTION OF THE BASE CLASS</a:t>
            </a:r>
          </a:p>
          <a:p>
            <a:pPr marL="0" indent="0">
              <a:buNone/>
            </a:pPr>
            <a:r>
              <a:rPr lang="en-CA" dirty="0"/>
              <a:t>2- USE READ FROM THE BASE CLASS </a:t>
            </a:r>
          </a:p>
          <a:p>
            <a:pPr marL="0" indent="0">
              <a:buNone/>
            </a:pPr>
            <a:r>
              <a:rPr lang="en-CA" dirty="0"/>
              <a:t>3- DEALLOCATE THE DYNAMIC MEMBER FUNCTION OF THE CHILD CLASS</a:t>
            </a:r>
          </a:p>
          <a:p>
            <a:pPr marL="0" indent="0">
              <a:buNone/>
            </a:pPr>
            <a:r>
              <a:rPr lang="en-CA" dirty="0"/>
              <a:t>4- ALLOCATE AND COPY THE DYNAMIC MEMBER FUNCTION OF THE CHILD </a:t>
            </a:r>
          </a:p>
          <a:p>
            <a:pPr marL="0" indent="0">
              <a:buNone/>
            </a:pP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373026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4123-01BE-B11E-60F0-570E78455464}"/>
              </a:ext>
            </a:extLst>
          </p:cNvPr>
          <p:cNvSpPr>
            <a:spLocks noGrp="1"/>
          </p:cNvSpPr>
          <p:nvPr>
            <p:ph type="title"/>
          </p:nvPr>
        </p:nvSpPr>
        <p:spPr>
          <a:xfrm>
            <a:off x="838200" y="2582545"/>
            <a:ext cx="10515600" cy="1325563"/>
          </a:xfrm>
        </p:spPr>
        <p:txBody>
          <a:bodyPr/>
          <a:lstStyle/>
          <a:p>
            <a:pPr algn="ctr"/>
            <a:r>
              <a:rPr lang="en-CA" b="1" dirty="0"/>
              <a:t>Allocate and Copy Function</a:t>
            </a:r>
          </a:p>
        </p:txBody>
      </p:sp>
    </p:spTree>
    <p:extLst>
      <p:ext uri="{BB962C8B-B14F-4D97-AF65-F5344CB8AC3E}">
        <p14:creationId xmlns:p14="http://schemas.microsoft.com/office/powerpoint/2010/main" val="65884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extLst>
              <p:ext uri="{D42A27DB-BD31-4B8C-83A1-F6EECF244321}">
                <p14:modId xmlns:p14="http://schemas.microsoft.com/office/powerpoint/2010/main" val="316347421"/>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tc>
                <a:tc>
                  <a:txBody>
                    <a:bodyPr/>
                    <a:lstStyle/>
                    <a:p>
                      <a:pPr algn="ctr"/>
                      <a:endParaRPr lang="en-CA" dirty="0">
                        <a:highlight>
                          <a:srgbClr val="00FF00"/>
                        </a:highlight>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Tree>
    <p:extLst>
      <p:ext uri="{BB962C8B-B14F-4D97-AF65-F5344CB8AC3E}">
        <p14:creationId xmlns:p14="http://schemas.microsoft.com/office/powerpoint/2010/main" val="3525530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extLst>
              <p:ext uri="{D42A27DB-BD31-4B8C-83A1-F6EECF244321}">
                <p14:modId xmlns:p14="http://schemas.microsoft.com/office/powerpoint/2010/main" val="2508451652"/>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err="1"/>
                        <a:t>m</a:t>
                      </a:r>
                      <a:r>
                        <a:rPr lang="en-CA" sz="2000"/>
                        <a:t>_</a:t>
                      </a:r>
                      <a:endParaRPr lang="en-CA" sz="2000" dirty="0"/>
                    </a:p>
                  </a:txBody>
                  <a:tcPr anchor="ctr">
                    <a:solidFill>
                      <a:srgbClr val="FF0000"/>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cxnSp>
        <p:nvCxnSpPr>
          <p:cNvPr id="3" name="Straight Arrow Connector 2">
            <a:extLst>
              <a:ext uri="{FF2B5EF4-FFF2-40B4-BE49-F238E27FC236}">
                <a16:creationId xmlns:a16="http://schemas.microsoft.com/office/drawing/2014/main" id="{6DB5761C-8DED-E7C3-A837-2F9BF351ABEF}"/>
              </a:ext>
            </a:extLst>
          </p:cNvPr>
          <p:cNvCxnSpPr/>
          <p:nvPr/>
        </p:nvCxnSpPr>
        <p:spPr>
          <a:xfrm flipV="1">
            <a:off x="765810" y="1760220"/>
            <a:ext cx="0" cy="685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A66CE0C-FF61-9410-C9CB-12F2281C6F96}"/>
              </a:ext>
            </a:extLst>
          </p:cNvPr>
          <p:cNvSpPr txBox="1"/>
          <p:nvPr/>
        </p:nvSpPr>
        <p:spPr>
          <a:xfrm>
            <a:off x="164805" y="2446020"/>
            <a:ext cx="4624365" cy="830997"/>
          </a:xfrm>
          <a:prstGeom prst="rect">
            <a:avLst/>
          </a:prstGeom>
          <a:noFill/>
        </p:spPr>
        <p:txBody>
          <a:bodyPr wrap="square" rtlCol="0">
            <a:spAutoFit/>
          </a:bodyPr>
          <a:lstStyle/>
          <a:p>
            <a:r>
              <a:rPr lang="en-CA" sz="2400" dirty="0">
                <a:solidFill>
                  <a:srgbClr val="FF0000"/>
                </a:solidFill>
              </a:rPr>
              <a:t>Becomes Out of Scope once in a function</a:t>
            </a:r>
          </a:p>
        </p:txBody>
      </p:sp>
    </p:spTree>
    <p:extLst>
      <p:ext uri="{BB962C8B-B14F-4D97-AF65-F5344CB8AC3E}">
        <p14:creationId xmlns:p14="http://schemas.microsoft.com/office/powerpoint/2010/main" val="330431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extLst>
              <p:ext uri="{D42A27DB-BD31-4B8C-83A1-F6EECF244321}">
                <p14:modId xmlns:p14="http://schemas.microsoft.com/office/powerpoint/2010/main" val="1792663642"/>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cxnSp>
        <p:nvCxnSpPr>
          <p:cNvPr id="3" name="Straight Arrow Connector 2">
            <a:extLst>
              <a:ext uri="{FF2B5EF4-FFF2-40B4-BE49-F238E27FC236}">
                <a16:creationId xmlns:a16="http://schemas.microsoft.com/office/drawing/2014/main" id="{6DB5761C-8DED-E7C3-A837-2F9BF351ABEF}"/>
              </a:ext>
            </a:extLst>
          </p:cNvPr>
          <p:cNvCxnSpPr/>
          <p:nvPr/>
        </p:nvCxnSpPr>
        <p:spPr>
          <a:xfrm flipV="1">
            <a:off x="1714500" y="1760220"/>
            <a:ext cx="0" cy="685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A66CE0C-FF61-9410-C9CB-12F2281C6F96}"/>
              </a:ext>
            </a:extLst>
          </p:cNvPr>
          <p:cNvSpPr txBox="1"/>
          <p:nvPr/>
        </p:nvSpPr>
        <p:spPr>
          <a:xfrm>
            <a:off x="164805" y="2446020"/>
            <a:ext cx="4624365" cy="830997"/>
          </a:xfrm>
          <a:prstGeom prst="rect">
            <a:avLst/>
          </a:prstGeom>
          <a:noFill/>
        </p:spPr>
        <p:txBody>
          <a:bodyPr wrap="square" rtlCol="0">
            <a:spAutoFit/>
          </a:bodyPr>
          <a:lstStyle/>
          <a:p>
            <a:r>
              <a:rPr lang="en-CA" sz="2400" dirty="0"/>
              <a:t>We create a temporary char pointer inside the function</a:t>
            </a:r>
          </a:p>
        </p:txBody>
      </p:sp>
    </p:spTree>
    <p:extLst>
      <p:ext uri="{BB962C8B-B14F-4D97-AF65-F5344CB8AC3E}">
        <p14:creationId xmlns:p14="http://schemas.microsoft.com/office/powerpoint/2010/main" val="361572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extLst>
              <p:ext uri="{D42A27DB-BD31-4B8C-83A1-F6EECF244321}">
                <p14:modId xmlns:p14="http://schemas.microsoft.com/office/powerpoint/2010/main" val="1127611089"/>
              </p:ext>
            </p:extLst>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extLst>
              <p:ext uri="{D42A27DB-BD31-4B8C-83A1-F6EECF244321}">
                <p14:modId xmlns:p14="http://schemas.microsoft.com/office/powerpoint/2010/main" val="2407761321"/>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BADEC0-F016-3EB3-22B4-67223A49961F}"/>
              </a:ext>
            </a:extLst>
          </p:cNvPr>
          <p:cNvSpPr txBox="1"/>
          <p:nvPr/>
        </p:nvSpPr>
        <p:spPr>
          <a:xfrm>
            <a:off x="2584155" y="2658139"/>
            <a:ext cx="9607845" cy="461665"/>
          </a:xfrm>
          <a:prstGeom prst="rect">
            <a:avLst/>
          </a:prstGeom>
          <a:noFill/>
        </p:spPr>
        <p:txBody>
          <a:bodyPr wrap="square" rtlCol="0">
            <a:spAutoFit/>
          </a:bodyPr>
          <a:lstStyle/>
          <a:p>
            <a:r>
              <a:rPr lang="en-CA" sz="2400" dirty="0"/>
              <a:t> with the size of [</a:t>
            </a:r>
            <a:r>
              <a:rPr lang="en-CA" sz="2400" dirty="0" err="1"/>
              <a:t>strlen</a:t>
            </a:r>
            <a:r>
              <a:rPr lang="en-CA" sz="2400" dirty="0"/>
              <a:t>(name) + 1]  , name is the input from the user</a:t>
            </a:r>
          </a:p>
        </p:txBody>
      </p:sp>
    </p:spTree>
    <p:extLst>
      <p:ext uri="{BB962C8B-B14F-4D97-AF65-F5344CB8AC3E}">
        <p14:creationId xmlns:p14="http://schemas.microsoft.com/office/powerpoint/2010/main" val="2974019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extLst>
              <p:ext uri="{D42A27DB-BD31-4B8C-83A1-F6EECF244321}">
                <p14:modId xmlns:p14="http://schemas.microsoft.com/office/powerpoint/2010/main" val="460724508"/>
              </p:ext>
            </p:extLst>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extLst>
              <p:ext uri="{D42A27DB-BD31-4B8C-83A1-F6EECF244321}">
                <p14:modId xmlns:p14="http://schemas.microsoft.com/office/powerpoint/2010/main" val="2966629299"/>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BADEC0-F016-3EB3-22B4-67223A49961F}"/>
              </a:ext>
            </a:extLst>
          </p:cNvPr>
          <p:cNvSpPr txBox="1"/>
          <p:nvPr/>
        </p:nvSpPr>
        <p:spPr>
          <a:xfrm>
            <a:off x="2584155" y="2658139"/>
            <a:ext cx="9607845" cy="461665"/>
          </a:xfrm>
          <a:prstGeom prst="rect">
            <a:avLst/>
          </a:prstGeom>
          <a:noFill/>
        </p:spPr>
        <p:txBody>
          <a:bodyPr wrap="square" rtlCol="0">
            <a:spAutoFit/>
          </a:bodyPr>
          <a:lstStyle/>
          <a:p>
            <a:r>
              <a:rPr lang="en-CA" sz="2400" dirty="0"/>
              <a:t>Copy “name” in it</a:t>
            </a:r>
          </a:p>
        </p:txBody>
      </p:sp>
    </p:spTree>
    <p:extLst>
      <p:ext uri="{BB962C8B-B14F-4D97-AF65-F5344CB8AC3E}">
        <p14:creationId xmlns:p14="http://schemas.microsoft.com/office/powerpoint/2010/main" val="175924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extLst>
              <p:ext uri="{D42A27DB-BD31-4B8C-83A1-F6EECF244321}">
                <p14:modId xmlns:p14="http://schemas.microsoft.com/office/powerpoint/2010/main" val="2362228576"/>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BADEC0-F016-3EB3-22B4-67223A49961F}"/>
              </a:ext>
            </a:extLst>
          </p:cNvPr>
          <p:cNvSpPr txBox="1"/>
          <p:nvPr/>
        </p:nvSpPr>
        <p:spPr>
          <a:xfrm>
            <a:off x="1864692" y="122122"/>
            <a:ext cx="9607845" cy="461665"/>
          </a:xfrm>
          <a:prstGeom prst="rect">
            <a:avLst/>
          </a:prstGeom>
          <a:noFill/>
        </p:spPr>
        <p:txBody>
          <a:bodyPr wrap="square" rtlCol="0">
            <a:spAutoFit/>
          </a:bodyPr>
          <a:lstStyle/>
          <a:p>
            <a:r>
              <a:rPr lang="en-CA" sz="2400" dirty="0"/>
              <a:t>Return </a:t>
            </a:r>
            <a:r>
              <a:rPr lang="en-CA" sz="2400" dirty="0" err="1"/>
              <a:t>tmp</a:t>
            </a:r>
            <a:endParaRPr lang="en-CA" sz="2400" dirty="0"/>
          </a:p>
        </p:txBody>
      </p:sp>
      <p:sp>
        <p:nvSpPr>
          <p:cNvPr id="6" name="Freeform: Shape 5">
            <a:extLst>
              <a:ext uri="{FF2B5EF4-FFF2-40B4-BE49-F238E27FC236}">
                <a16:creationId xmlns:a16="http://schemas.microsoft.com/office/drawing/2014/main" id="{9A429E93-D5B9-A064-3C74-29D42E090366}"/>
              </a:ext>
            </a:extLst>
          </p:cNvPr>
          <p:cNvSpPr/>
          <p:nvPr/>
        </p:nvSpPr>
        <p:spPr>
          <a:xfrm rot="8526032">
            <a:off x="961469" y="378119"/>
            <a:ext cx="751682" cy="411337"/>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67578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extLst>
              <p:ext uri="{D42A27DB-BD31-4B8C-83A1-F6EECF244321}">
                <p14:modId xmlns:p14="http://schemas.microsoft.com/office/powerpoint/2010/main" val="1541208936"/>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719463" y="1762658"/>
            <a:ext cx="1375151" cy="1820514"/>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BADEC0-F016-3EB3-22B4-67223A49961F}"/>
              </a:ext>
            </a:extLst>
          </p:cNvPr>
          <p:cNvSpPr txBox="1"/>
          <p:nvPr/>
        </p:nvSpPr>
        <p:spPr>
          <a:xfrm>
            <a:off x="1129048" y="2228882"/>
            <a:ext cx="9607845" cy="830997"/>
          </a:xfrm>
          <a:prstGeom prst="rect">
            <a:avLst/>
          </a:prstGeom>
          <a:noFill/>
        </p:spPr>
        <p:txBody>
          <a:bodyPr wrap="square" rtlCol="0">
            <a:spAutoFit/>
          </a:bodyPr>
          <a:lstStyle/>
          <a:p>
            <a:r>
              <a:rPr lang="en-CA" sz="2400" dirty="0"/>
              <a:t>After Returning </a:t>
            </a:r>
            <a:r>
              <a:rPr lang="en-CA" sz="2400" dirty="0" err="1"/>
              <a:t>tmp</a:t>
            </a:r>
            <a:r>
              <a:rPr lang="en-CA" sz="2400" dirty="0"/>
              <a:t>, </a:t>
            </a:r>
            <a:r>
              <a:rPr lang="en-CA" sz="2400" dirty="0" err="1"/>
              <a:t>m_name</a:t>
            </a:r>
            <a:r>
              <a:rPr lang="en-CA" sz="2400" dirty="0"/>
              <a:t> that is now equal to </a:t>
            </a:r>
            <a:r>
              <a:rPr lang="en-CA" sz="2400" dirty="0" err="1"/>
              <a:t>tmp</a:t>
            </a:r>
            <a:r>
              <a:rPr lang="en-CA" sz="2400" dirty="0"/>
              <a:t> automatically is pointing to the piece of memory allocated in the function</a:t>
            </a:r>
          </a:p>
        </p:txBody>
      </p:sp>
    </p:spTree>
    <p:extLst>
      <p:ext uri="{BB962C8B-B14F-4D97-AF65-F5344CB8AC3E}">
        <p14:creationId xmlns:p14="http://schemas.microsoft.com/office/powerpoint/2010/main" val="40621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endParaRPr lang="en-CA" b="1" dirty="0">
              <a:solidFill>
                <a:srgbClr val="00B050"/>
              </a:solidFill>
            </a:endParaRPr>
          </a:p>
        </p:txBody>
      </p:sp>
    </p:spTree>
    <p:extLst>
      <p:ext uri="{BB962C8B-B14F-4D97-AF65-F5344CB8AC3E}">
        <p14:creationId xmlns:p14="http://schemas.microsoft.com/office/powerpoint/2010/main" val="1032457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extLst>
              <p:ext uri="{D42A27DB-BD31-4B8C-83A1-F6EECF244321}">
                <p14:modId xmlns:p14="http://schemas.microsoft.com/office/powerpoint/2010/main" val="2780206122"/>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719463" y="1762658"/>
            <a:ext cx="1375151" cy="1820514"/>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F8BADEC0-F016-3EB3-22B4-67223A49961F}"/>
              </a:ext>
            </a:extLst>
          </p:cNvPr>
          <p:cNvSpPr txBox="1"/>
          <p:nvPr/>
        </p:nvSpPr>
        <p:spPr>
          <a:xfrm>
            <a:off x="1979653" y="2257416"/>
            <a:ext cx="9607845" cy="830997"/>
          </a:xfrm>
          <a:prstGeom prst="rect">
            <a:avLst/>
          </a:prstGeom>
          <a:noFill/>
        </p:spPr>
        <p:txBody>
          <a:bodyPr wrap="square" rtlCol="0">
            <a:spAutoFit/>
          </a:bodyPr>
          <a:lstStyle/>
          <a:p>
            <a:r>
              <a:rPr lang="en-CA" sz="2400" dirty="0" err="1"/>
              <a:t>tmp</a:t>
            </a:r>
            <a:r>
              <a:rPr lang="en-CA" sz="2400" dirty="0"/>
              <a:t> was in the scope of the </a:t>
            </a:r>
            <a:r>
              <a:rPr lang="en-CA" sz="2400" dirty="0" err="1"/>
              <a:t>alcpy</a:t>
            </a:r>
            <a:r>
              <a:rPr lang="en-CA" sz="2400" dirty="0"/>
              <a:t> function and gets destroyed when </a:t>
            </a:r>
            <a:r>
              <a:rPr lang="en-CA" sz="2400" dirty="0" err="1"/>
              <a:t>alcpy</a:t>
            </a:r>
            <a:r>
              <a:rPr lang="en-CA" sz="2400" dirty="0"/>
              <a:t> is finished</a:t>
            </a:r>
          </a:p>
        </p:txBody>
      </p:sp>
    </p:spTree>
    <p:extLst>
      <p:ext uri="{BB962C8B-B14F-4D97-AF65-F5344CB8AC3E}">
        <p14:creationId xmlns:p14="http://schemas.microsoft.com/office/powerpoint/2010/main" val="1833957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4123-01BE-B11E-60F0-570E78455464}"/>
              </a:ext>
            </a:extLst>
          </p:cNvPr>
          <p:cNvSpPr>
            <a:spLocks noGrp="1"/>
          </p:cNvSpPr>
          <p:nvPr>
            <p:ph type="title"/>
          </p:nvPr>
        </p:nvSpPr>
        <p:spPr>
          <a:xfrm>
            <a:off x="838200" y="2582545"/>
            <a:ext cx="10515600" cy="1325563"/>
          </a:xfrm>
        </p:spPr>
        <p:txBody>
          <a:bodyPr/>
          <a:lstStyle/>
          <a:p>
            <a:pPr algn="ctr"/>
            <a:r>
              <a:rPr lang="en-CA" b="1" dirty="0"/>
              <a:t>Operator=</a:t>
            </a:r>
          </a:p>
        </p:txBody>
      </p:sp>
    </p:spTree>
    <p:extLst>
      <p:ext uri="{BB962C8B-B14F-4D97-AF65-F5344CB8AC3E}">
        <p14:creationId xmlns:p14="http://schemas.microsoft.com/office/powerpoint/2010/main" val="4223975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719463" y="1762658"/>
            <a:ext cx="1375151" cy="1820514"/>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C47D6024-B0D3-934C-FA39-9B9764CB619F}"/>
              </a:ext>
            </a:extLst>
          </p:cNvPr>
          <p:cNvSpPr txBox="1"/>
          <p:nvPr/>
        </p:nvSpPr>
        <p:spPr>
          <a:xfrm>
            <a:off x="1979653" y="2257416"/>
            <a:ext cx="9607845" cy="830997"/>
          </a:xfrm>
          <a:prstGeom prst="rect">
            <a:avLst/>
          </a:prstGeom>
          <a:noFill/>
        </p:spPr>
        <p:txBody>
          <a:bodyPr wrap="square" rtlCol="0">
            <a:spAutoFit/>
          </a:bodyPr>
          <a:lstStyle/>
          <a:p>
            <a:r>
              <a:rPr lang="en-CA" sz="2400" dirty="0"/>
              <a:t>In the copy assignment, </a:t>
            </a:r>
            <a:r>
              <a:rPr lang="en-CA" sz="2400" dirty="0" err="1"/>
              <a:t>m_value</a:t>
            </a:r>
            <a:r>
              <a:rPr lang="en-CA" sz="2400" dirty="0"/>
              <a:t> is already pointing to some </a:t>
            </a:r>
            <a:r>
              <a:rPr lang="en-CA" sz="2400" dirty="0" err="1"/>
              <a:t>chunck</a:t>
            </a:r>
            <a:r>
              <a:rPr lang="en-CA" sz="2400" dirty="0"/>
              <a:t> of memory</a:t>
            </a:r>
          </a:p>
        </p:txBody>
      </p:sp>
    </p:spTree>
    <p:extLst>
      <p:ext uri="{BB962C8B-B14F-4D97-AF65-F5344CB8AC3E}">
        <p14:creationId xmlns:p14="http://schemas.microsoft.com/office/powerpoint/2010/main" val="799789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m_name</a:t>
                      </a:r>
                      <a:endParaRPr lang="en-CA" sz="2000" dirty="0"/>
                    </a:p>
                  </a:txBody>
                  <a:tcPr anchor="ctr"/>
                </a:tc>
                <a:tc>
                  <a:txBody>
                    <a:bodyPr/>
                    <a:lstStyle/>
                    <a:p>
                      <a:pPr algn="ctr"/>
                      <a:endParaRPr lang="en-CA" dirty="0">
                        <a:highlight>
                          <a:srgbClr val="00FF00"/>
                        </a:highlight>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Tree>
    <p:extLst>
      <p:ext uri="{BB962C8B-B14F-4D97-AF65-F5344CB8AC3E}">
        <p14:creationId xmlns:p14="http://schemas.microsoft.com/office/powerpoint/2010/main" val="419272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4123-01BE-B11E-60F0-570E78455464}"/>
              </a:ext>
            </a:extLst>
          </p:cNvPr>
          <p:cNvSpPr>
            <a:spLocks noGrp="1"/>
          </p:cNvSpPr>
          <p:nvPr>
            <p:ph type="title"/>
          </p:nvPr>
        </p:nvSpPr>
        <p:spPr>
          <a:xfrm>
            <a:off x="838200" y="2582545"/>
            <a:ext cx="10515600" cy="1325563"/>
          </a:xfrm>
        </p:spPr>
        <p:txBody>
          <a:bodyPr/>
          <a:lstStyle/>
          <a:p>
            <a:pPr algn="ctr"/>
            <a:r>
              <a:rPr lang="en-CA" b="1" dirty="0"/>
              <a:t>Dynamically Read form the user</a:t>
            </a:r>
          </a:p>
        </p:txBody>
      </p:sp>
    </p:spTree>
    <p:extLst>
      <p:ext uri="{BB962C8B-B14F-4D97-AF65-F5344CB8AC3E}">
        <p14:creationId xmlns:p14="http://schemas.microsoft.com/office/powerpoint/2010/main" val="675762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5">
            <a:extLst>
              <a:ext uri="{FF2B5EF4-FFF2-40B4-BE49-F238E27FC236}">
                <a16:creationId xmlns:a16="http://schemas.microsoft.com/office/drawing/2014/main" id="{23D21C32-FCB3-48A6-92B9-FC31F07A3B93}"/>
              </a:ext>
            </a:extLst>
          </p:cNvPr>
          <p:cNvGraphicFramePr>
            <a:graphicFrameLocks noGrp="1"/>
          </p:cNvGraphicFramePr>
          <p:nvPr/>
        </p:nvGraphicFramePr>
        <p:xfrm>
          <a:off x="393405" y="324542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f</a:t>
                      </a:r>
                    </a:p>
                  </a:txBody>
                  <a:tcPr anchor="ctr">
                    <a:solidFill>
                      <a:srgbClr val="00B050"/>
                    </a:solidFill>
                  </a:tcPr>
                </a:tc>
                <a:tc>
                  <a:txBody>
                    <a:bodyPr/>
                    <a:lstStyle/>
                    <a:p>
                      <a:pPr algn="ctr"/>
                      <a:r>
                        <a:rPr lang="en-CA" dirty="0"/>
                        <a:t>g</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9A3F90C3-D228-4851-64D6-2843F1345D47}"/>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
        <p:nvSpPr>
          <p:cNvPr id="8" name="Freeform: Shape 7">
            <a:extLst>
              <a:ext uri="{FF2B5EF4-FFF2-40B4-BE49-F238E27FC236}">
                <a16:creationId xmlns:a16="http://schemas.microsoft.com/office/drawing/2014/main" id="{311405EE-E729-0520-599B-6D9E4BB09B01}"/>
              </a:ext>
            </a:extLst>
          </p:cNvPr>
          <p:cNvSpPr/>
          <p:nvPr/>
        </p:nvSpPr>
        <p:spPr>
          <a:xfrm>
            <a:off x="719463" y="1762658"/>
            <a:ext cx="1375151" cy="1820514"/>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C47D6024-B0D3-934C-FA39-9B9764CB619F}"/>
              </a:ext>
            </a:extLst>
          </p:cNvPr>
          <p:cNvSpPr txBox="1"/>
          <p:nvPr/>
        </p:nvSpPr>
        <p:spPr>
          <a:xfrm>
            <a:off x="1979653" y="2257416"/>
            <a:ext cx="9607845" cy="830997"/>
          </a:xfrm>
          <a:prstGeom prst="rect">
            <a:avLst/>
          </a:prstGeom>
          <a:noFill/>
        </p:spPr>
        <p:txBody>
          <a:bodyPr wrap="square" rtlCol="0">
            <a:spAutoFit/>
          </a:bodyPr>
          <a:lstStyle/>
          <a:p>
            <a:r>
              <a:rPr lang="en-CA" sz="2400" dirty="0"/>
              <a:t>In the copy assignment, </a:t>
            </a:r>
            <a:r>
              <a:rPr lang="en-CA" sz="2400" dirty="0" err="1"/>
              <a:t>m_value</a:t>
            </a:r>
            <a:r>
              <a:rPr lang="en-CA" sz="2400" dirty="0"/>
              <a:t> is already pointing to some </a:t>
            </a:r>
            <a:r>
              <a:rPr lang="en-CA" sz="2400" dirty="0" err="1"/>
              <a:t>chunck</a:t>
            </a:r>
            <a:r>
              <a:rPr lang="en-CA" sz="2400" dirty="0"/>
              <a:t> of memory</a:t>
            </a:r>
          </a:p>
        </p:txBody>
      </p:sp>
    </p:spTree>
    <p:extLst>
      <p:ext uri="{BB962C8B-B14F-4D97-AF65-F5344CB8AC3E}">
        <p14:creationId xmlns:p14="http://schemas.microsoft.com/office/powerpoint/2010/main" val="4013797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m_name</a:t>
                      </a:r>
                      <a:endParaRPr lang="en-CA" sz="2000" dirty="0"/>
                    </a:p>
                  </a:txBody>
                  <a:tcPr anchor="ctr"/>
                </a:tc>
                <a:tc>
                  <a:txBody>
                    <a:bodyPr/>
                    <a:lstStyle/>
                    <a:p>
                      <a:pPr algn="ctr"/>
                      <a:endParaRPr lang="en-CA" dirty="0">
                        <a:highlight>
                          <a:srgbClr val="00FF00"/>
                        </a:highlight>
                      </a:endParaRPr>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spTree>
    <p:extLst>
      <p:ext uri="{BB962C8B-B14F-4D97-AF65-F5344CB8AC3E}">
        <p14:creationId xmlns:p14="http://schemas.microsoft.com/office/powerpoint/2010/main" val="2062906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cxnSp>
        <p:nvCxnSpPr>
          <p:cNvPr id="3" name="Straight Arrow Connector 2">
            <a:extLst>
              <a:ext uri="{FF2B5EF4-FFF2-40B4-BE49-F238E27FC236}">
                <a16:creationId xmlns:a16="http://schemas.microsoft.com/office/drawing/2014/main" id="{6DB5761C-8DED-E7C3-A837-2F9BF351ABEF}"/>
              </a:ext>
            </a:extLst>
          </p:cNvPr>
          <p:cNvCxnSpPr/>
          <p:nvPr/>
        </p:nvCxnSpPr>
        <p:spPr>
          <a:xfrm flipV="1">
            <a:off x="1714500" y="1760220"/>
            <a:ext cx="0" cy="685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A66CE0C-FF61-9410-C9CB-12F2281C6F96}"/>
              </a:ext>
            </a:extLst>
          </p:cNvPr>
          <p:cNvSpPr txBox="1"/>
          <p:nvPr/>
        </p:nvSpPr>
        <p:spPr>
          <a:xfrm>
            <a:off x="164805" y="2446020"/>
            <a:ext cx="4624365" cy="830997"/>
          </a:xfrm>
          <a:prstGeom prst="rect">
            <a:avLst/>
          </a:prstGeom>
          <a:noFill/>
        </p:spPr>
        <p:txBody>
          <a:bodyPr wrap="square" rtlCol="0">
            <a:spAutoFit/>
          </a:bodyPr>
          <a:lstStyle/>
          <a:p>
            <a:r>
              <a:rPr lang="en-CA" sz="2400" dirty="0"/>
              <a:t>We create a temporary char pointer inside the function</a:t>
            </a:r>
          </a:p>
        </p:txBody>
      </p:sp>
    </p:spTree>
    <p:extLst>
      <p:ext uri="{BB962C8B-B14F-4D97-AF65-F5344CB8AC3E}">
        <p14:creationId xmlns:p14="http://schemas.microsoft.com/office/powerpoint/2010/main" val="3048323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8CEC-9F96-35DF-071D-4A11B0BCA401}"/>
              </a:ext>
            </a:extLst>
          </p:cNvPr>
          <p:cNvSpPr>
            <a:spLocks noGrp="1"/>
          </p:cNvSpPr>
          <p:nvPr>
            <p:ph type="title"/>
          </p:nvPr>
        </p:nvSpPr>
        <p:spPr>
          <a:xfrm>
            <a:off x="746760" y="2445385"/>
            <a:ext cx="10515600" cy="1325563"/>
          </a:xfrm>
        </p:spPr>
        <p:txBody>
          <a:bodyPr/>
          <a:lstStyle/>
          <a:p>
            <a:pPr algn="ctr"/>
            <a:r>
              <a:rPr lang="en-CA" dirty="0"/>
              <a:t>Now we should be able to read user input and store some where</a:t>
            </a:r>
          </a:p>
        </p:txBody>
      </p:sp>
    </p:spTree>
    <p:extLst>
      <p:ext uri="{BB962C8B-B14F-4D97-AF65-F5344CB8AC3E}">
        <p14:creationId xmlns:p14="http://schemas.microsoft.com/office/powerpoint/2010/main" val="57982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52F20396-96CF-B32A-F33F-852161A8FD0F}"/>
              </a:ext>
            </a:extLst>
          </p:cNvPr>
          <p:cNvGraphicFramePr>
            <a:graphicFrameLocks noGrp="1"/>
          </p:cNvGraphicFramePr>
          <p:nvPr>
            <p:extLst>
              <p:ext uri="{D42A27DB-BD31-4B8C-83A1-F6EECF244321}">
                <p14:modId xmlns:p14="http://schemas.microsoft.com/office/powerpoint/2010/main" val="2361671959"/>
              </p:ext>
            </p:extLst>
          </p:nvPr>
        </p:nvGraphicFramePr>
        <p:xfrm>
          <a:off x="393405" y="2346535"/>
          <a:ext cx="11079132" cy="907115"/>
        </p:xfrm>
        <a:graphic>
          <a:graphicData uri="http://schemas.openxmlformats.org/drawingml/2006/table">
            <a:tbl>
              <a:tblPr firstRow="1" bandRow="1">
                <a:tableStyleId>{5C22544A-7EE6-4342-B048-85BDC9FD1C3A}</a:tableStyleId>
              </a:tblPr>
              <a:tblGrid>
                <a:gridCol w="1846522">
                  <a:extLst>
                    <a:ext uri="{9D8B030D-6E8A-4147-A177-3AD203B41FA5}">
                      <a16:colId xmlns:a16="http://schemas.microsoft.com/office/drawing/2014/main" val="4210774235"/>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&lt;string&gt;</a:t>
                      </a:r>
                    </a:p>
                  </a:txBody>
                  <a:tcPr anchor="ctr">
                    <a:solidFill>
                      <a:srgbClr val="92D050"/>
                    </a:solidFill>
                  </a:tcPr>
                </a:tc>
                <a:tc>
                  <a:txBody>
                    <a:bodyPr/>
                    <a:lstStyle/>
                    <a:p>
                      <a:pPr algn="ctr"/>
                      <a:r>
                        <a:rPr lang="en-CA" dirty="0" err="1"/>
                        <a:t>sts</a:t>
                      </a: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tc>
                  <a:txBody>
                    <a:bodyPr/>
                    <a:lstStyle/>
                    <a:p>
                      <a:pPr algn="ctr"/>
                      <a:endParaRPr lang="en-CA" dirty="0"/>
                    </a:p>
                  </a:txBody>
                  <a:tcPr anchor="ctr">
                    <a:solidFill>
                      <a:srgbClr val="92D050"/>
                    </a:solidFill>
                  </a:tcPr>
                </a:tc>
                <a:extLst>
                  <a:ext uri="{0D108BD9-81ED-4DB2-BD59-A6C34878D82A}">
                    <a16:rowId xmlns:a16="http://schemas.microsoft.com/office/drawing/2014/main" val="2880160699"/>
                  </a:ext>
                </a:extLst>
              </a:tr>
            </a:tbl>
          </a:graphicData>
        </a:graphic>
      </p:graphicFrame>
    </p:spTree>
    <p:extLst>
      <p:ext uri="{BB962C8B-B14F-4D97-AF65-F5344CB8AC3E}">
        <p14:creationId xmlns:p14="http://schemas.microsoft.com/office/powerpoint/2010/main" val="208332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r>
              <a:rPr lang="en-CA" dirty="0"/>
              <a:t>Run time allocation (dynamic size, size determined based on the size of the user input) </a:t>
            </a:r>
          </a:p>
          <a:p>
            <a:pPr marL="0" indent="0">
              <a:buNone/>
            </a:pPr>
            <a:endParaRPr lang="en-CA" b="1" dirty="0">
              <a:solidFill>
                <a:srgbClr val="00B050"/>
              </a:solidFill>
            </a:endParaRPr>
          </a:p>
        </p:txBody>
      </p:sp>
    </p:spTree>
    <p:extLst>
      <p:ext uri="{BB962C8B-B14F-4D97-AF65-F5344CB8AC3E}">
        <p14:creationId xmlns:p14="http://schemas.microsoft.com/office/powerpoint/2010/main" val="1792415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52F20396-96CF-B32A-F33F-852161A8FD0F}"/>
              </a:ext>
            </a:extLst>
          </p:cNvPr>
          <p:cNvGraphicFramePr>
            <a:graphicFrameLocks noGrp="1"/>
          </p:cNvGraphicFramePr>
          <p:nvPr>
            <p:extLst>
              <p:ext uri="{D42A27DB-BD31-4B8C-83A1-F6EECF244321}">
                <p14:modId xmlns:p14="http://schemas.microsoft.com/office/powerpoint/2010/main" val="2341882136"/>
              </p:ext>
            </p:extLst>
          </p:nvPr>
        </p:nvGraphicFramePr>
        <p:xfrm>
          <a:off x="393405" y="2346535"/>
          <a:ext cx="11079132" cy="907115"/>
        </p:xfrm>
        <a:graphic>
          <a:graphicData uri="http://schemas.openxmlformats.org/drawingml/2006/table">
            <a:tbl>
              <a:tblPr firstRow="1" bandRow="1">
                <a:tableStyleId>{5C22544A-7EE6-4342-B048-85BDC9FD1C3A}</a:tableStyleId>
              </a:tblPr>
              <a:tblGrid>
                <a:gridCol w="1846522">
                  <a:extLst>
                    <a:ext uri="{9D8B030D-6E8A-4147-A177-3AD203B41FA5}">
                      <a16:colId xmlns:a16="http://schemas.microsoft.com/office/drawing/2014/main" val="4210774235"/>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&lt;string&gt;</a:t>
                      </a:r>
                    </a:p>
                  </a:txBody>
                  <a:tcPr anchor="ctr">
                    <a:solidFill>
                      <a:srgbClr val="92D050"/>
                    </a:solidFill>
                  </a:tcPr>
                </a:tc>
                <a:tc>
                  <a:txBody>
                    <a:bodyPr/>
                    <a:lstStyle/>
                    <a:p>
                      <a:pPr algn="ctr"/>
                      <a:r>
                        <a:rPr lang="en-CA" dirty="0" err="1"/>
                        <a:t>sts</a:t>
                      </a:r>
                      <a:endParaRPr lang="en-CA" dirty="0"/>
                    </a:p>
                  </a:txBody>
                  <a:tcPr anchor="ctr">
                    <a:solidFill>
                      <a:srgbClr val="92D050"/>
                    </a:solidFill>
                  </a:tcPr>
                </a:tc>
                <a:tc>
                  <a:txBody>
                    <a:bodyPr/>
                    <a:lstStyle/>
                    <a:p>
                      <a:pPr algn="ctr"/>
                      <a:r>
                        <a:rPr lang="en-CA" dirty="0"/>
                        <a:t>a</a:t>
                      </a:r>
                    </a:p>
                  </a:txBody>
                  <a:tcPr anchor="ctr">
                    <a:solidFill>
                      <a:srgbClr val="92D050"/>
                    </a:solidFill>
                  </a:tcPr>
                </a:tc>
                <a:tc>
                  <a:txBody>
                    <a:bodyPr/>
                    <a:lstStyle/>
                    <a:p>
                      <a:pPr algn="ctr"/>
                      <a:r>
                        <a:rPr lang="en-CA" dirty="0"/>
                        <a:t>b</a:t>
                      </a:r>
                    </a:p>
                  </a:txBody>
                  <a:tcPr anchor="ctr">
                    <a:solidFill>
                      <a:srgbClr val="92D050"/>
                    </a:solidFill>
                  </a:tcPr>
                </a:tc>
                <a:tc>
                  <a:txBody>
                    <a:bodyPr/>
                    <a:lstStyle/>
                    <a:p>
                      <a:pPr algn="ctr"/>
                      <a:r>
                        <a:rPr lang="en-CA" dirty="0"/>
                        <a:t>c</a:t>
                      </a:r>
                    </a:p>
                  </a:txBody>
                  <a:tcPr anchor="ctr">
                    <a:solidFill>
                      <a:srgbClr val="92D050"/>
                    </a:solidFill>
                  </a:tcPr>
                </a:tc>
                <a:tc>
                  <a:txBody>
                    <a:bodyPr/>
                    <a:lstStyle/>
                    <a:p>
                      <a:pPr algn="ctr"/>
                      <a:r>
                        <a:rPr lang="en-CA" dirty="0"/>
                        <a:t>d</a:t>
                      </a:r>
                    </a:p>
                  </a:txBody>
                  <a:tcPr anchor="ctr">
                    <a:solidFill>
                      <a:srgbClr val="92D050"/>
                    </a:solidFill>
                  </a:tcPr>
                </a:tc>
                <a:tc>
                  <a:txBody>
                    <a:bodyPr/>
                    <a:lstStyle/>
                    <a:p>
                      <a:pPr algn="ctr"/>
                      <a:r>
                        <a:rPr lang="en-CA" dirty="0"/>
                        <a:t>e</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extLst>
                  <a:ext uri="{0D108BD9-81ED-4DB2-BD59-A6C34878D82A}">
                    <a16:rowId xmlns:a16="http://schemas.microsoft.com/office/drawing/2014/main" val="2880160699"/>
                  </a:ext>
                </a:extLst>
              </a:tr>
            </a:tbl>
          </a:graphicData>
        </a:graphic>
      </p:graphicFrame>
      <p:sp>
        <p:nvSpPr>
          <p:cNvPr id="9" name="TextBox 8">
            <a:extLst>
              <a:ext uri="{FF2B5EF4-FFF2-40B4-BE49-F238E27FC236}">
                <a16:creationId xmlns:a16="http://schemas.microsoft.com/office/drawing/2014/main" id="{4B2A7B0D-DA7E-D62E-FE08-D753058909FD}"/>
              </a:ext>
            </a:extLst>
          </p:cNvPr>
          <p:cNvSpPr txBox="1"/>
          <p:nvPr/>
        </p:nvSpPr>
        <p:spPr>
          <a:xfrm>
            <a:off x="870283" y="3973405"/>
            <a:ext cx="2890188" cy="461665"/>
          </a:xfrm>
          <a:prstGeom prst="rect">
            <a:avLst/>
          </a:prstGeom>
          <a:noFill/>
        </p:spPr>
        <p:txBody>
          <a:bodyPr wrap="square" rtlCol="0">
            <a:spAutoFit/>
          </a:bodyPr>
          <a:lstStyle/>
          <a:p>
            <a:r>
              <a:rPr lang="en-CA" sz="2400" dirty="0" err="1"/>
              <a:t>Getline</a:t>
            </a:r>
            <a:r>
              <a:rPr lang="en-CA" sz="2400" dirty="0"/>
              <a:t>(</a:t>
            </a:r>
            <a:r>
              <a:rPr lang="en-CA" sz="2400" dirty="0" err="1"/>
              <a:t>cin</a:t>
            </a:r>
            <a:r>
              <a:rPr lang="en-CA" sz="2400" dirty="0"/>
              <a:t> , </a:t>
            </a:r>
            <a:r>
              <a:rPr lang="en-CA" sz="2400" dirty="0" err="1"/>
              <a:t>sts</a:t>
            </a:r>
            <a:r>
              <a:rPr lang="en-CA" sz="2400" dirty="0"/>
              <a:t>, ‘\n’)</a:t>
            </a:r>
          </a:p>
        </p:txBody>
      </p:sp>
      <p:sp>
        <p:nvSpPr>
          <p:cNvPr id="6" name="Freeform: Shape 5">
            <a:extLst>
              <a:ext uri="{FF2B5EF4-FFF2-40B4-BE49-F238E27FC236}">
                <a16:creationId xmlns:a16="http://schemas.microsoft.com/office/drawing/2014/main" id="{81B4D857-E50A-3541-28C8-8B2D3C6C40C3}"/>
              </a:ext>
            </a:extLst>
          </p:cNvPr>
          <p:cNvSpPr/>
          <p:nvPr/>
        </p:nvSpPr>
        <p:spPr>
          <a:xfrm flipV="1">
            <a:off x="2708910" y="3429000"/>
            <a:ext cx="540134" cy="4616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794272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52F20396-96CF-B32A-F33F-852161A8FD0F}"/>
              </a:ext>
            </a:extLst>
          </p:cNvPr>
          <p:cNvGraphicFramePr>
            <a:graphicFrameLocks noGrp="1"/>
          </p:cNvGraphicFramePr>
          <p:nvPr/>
        </p:nvGraphicFramePr>
        <p:xfrm>
          <a:off x="393405" y="2346535"/>
          <a:ext cx="11079132" cy="907115"/>
        </p:xfrm>
        <a:graphic>
          <a:graphicData uri="http://schemas.openxmlformats.org/drawingml/2006/table">
            <a:tbl>
              <a:tblPr firstRow="1" bandRow="1">
                <a:tableStyleId>{5C22544A-7EE6-4342-B048-85BDC9FD1C3A}</a:tableStyleId>
              </a:tblPr>
              <a:tblGrid>
                <a:gridCol w="1846522">
                  <a:extLst>
                    <a:ext uri="{9D8B030D-6E8A-4147-A177-3AD203B41FA5}">
                      <a16:colId xmlns:a16="http://schemas.microsoft.com/office/drawing/2014/main" val="4210774235"/>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&lt;string&gt;</a:t>
                      </a:r>
                    </a:p>
                  </a:txBody>
                  <a:tcPr anchor="ctr">
                    <a:solidFill>
                      <a:srgbClr val="92D050"/>
                    </a:solidFill>
                  </a:tcPr>
                </a:tc>
                <a:tc>
                  <a:txBody>
                    <a:bodyPr/>
                    <a:lstStyle/>
                    <a:p>
                      <a:pPr algn="ctr"/>
                      <a:r>
                        <a:rPr lang="en-CA" dirty="0" err="1"/>
                        <a:t>sts</a:t>
                      </a:r>
                      <a:endParaRPr lang="en-CA" dirty="0"/>
                    </a:p>
                  </a:txBody>
                  <a:tcPr anchor="ctr">
                    <a:solidFill>
                      <a:srgbClr val="92D050"/>
                    </a:solidFill>
                  </a:tcPr>
                </a:tc>
                <a:tc>
                  <a:txBody>
                    <a:bodyPr/>
                    <a:lstStyle/>
                    <a:p>
                      <a:pPr algn="ctr"/>
                      <a:r>
                        <a:rPr lang="en-CA" dirty="0"/>
                        <a:t>a</a:t>
                      </a:r>
                    </a:p>
                  </a:txBody>
                  <a:tcPr anchor="ctr">
                    <a:solidFill>
                      <a:srgbClr val="92D050"/>
                    </a:solidFill>
                  </a:tcPr>
                </a:tc>
                <a:tc>
                  <a:txBody>
                    <a:bodyPr/>
                    <a:lstStyle/>
                    <a:p>
                      <a:pPr algn="ctr"/>
                      <a:r>
                        <a:rPr lang="en-CA" dirty="0"/>
                        <a:t>b</a:t>
                      </a:r>
                    </a:p>
                  </a:txBody>
                  <a:tcPr anchor="ctr">
                    <a:solidFill>
                      <a:srgbClr val="92D050"/>
                    </a:solidFill>
                  </a:tcPr>
                </a:tc>
                <a:tc>
                  <a:txBody>
                    <a:bodyPr/>
                    <a:lstStyle/>
                    <a:p>
                      <a:pPr algn="ctr"/>
                      <a:r>
                        <a:rPr lang="en-CA" dirty="0"/>
                        <a:t>c</a:t>
                      </a:r>
                    </a:p>
                  </a:txBody>
                  <a:tcPr anchor="ctr">
                    <a:solidFill>
                      <a:srgbClr val="92D050"/>
                    </a:solidFill>
                  </a:tcPr>
                </a:tc>
                <a:tc>
                  <a:txBody>
                    <a:bodyPr/>
                    <a:lstStyle/>
                    <a:p>
                      <a:pPr algn="ctr"/>
                      <a:r>
                        <a:rPr lang="en-CA" dirty="0"/>
                        <a:t>d</a:t>
                      </a:r>
                    </a:p>
                  </a:txBody>
                  <a:tcPr anchor="ctr">
                    <a:solidFill>
                      <a:srgbClr val="92D050"/>
                    </a:solidFill>
                  </a:tcPr>
                </a:tc>
                <a:tc>
                  <a:txBody>
                    <a:bodyPr/>
                    <a:lstStyle/>
                    <a:p>
                      <a:pPr algn="ctr"/>
                      <a:r>
                        <a:rPr lang="en-CA" dirty="0"/>
                        <a:t>e</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extLst>
                  <a:ext uri="{0D108BD9-81ED-4DB2-BD59-A6C34878D82A}">
                    <a16:rowId xmlns:a16="http://schemas.microsoft.com/office/drawing/2014/main" val="2880160699"/>
                  </a:ext>
                </a:extLst>
              </a:tr>
            </a:tbl>
          </a:graphicData>
        </a:graphic>
      </p:graphicFrame>
      <p:graphicFrame>
        <p:nvGraphicFramePr>
          <p:cNvPr id="8" name="Table 5">
            <a:extLst>
              <a:ext uri="{FF2B5EF4-FFF2-40B4-BE49-F238E27FC236}">
                <a16:creationId xmlns:a16="http://schemas.microsoft.com/office/drawing/2014/main" id="{8D313CDB-0764-61AC-DCC0-05DA3E9CA8DB}"/>
              </a:ext>
            </a:extLst>
          </p:cNvPr>
          <p:cNvGraphicFramePr>
            <a:graphicFrameLocks noGrp="1"/>
          </p:cNvGraphicFramePr>
          <p:nvPr>
            <p:extLst>
              <p:ext uri="{D42A27DB-BD31-4B8C-83A1-F6EECF244321}">
                <p14:modId xmlns:p14="http://schemas.microsoft.com/office/powerpoint/2010/main" val="209726907"/>
              </p:ext>
            </p:extLst>
          </p:nvPr>
        </p:nvGraphicFramePr>
        <p:xfrm>
          <a:off x="427068" y="505136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73A3D478-73E6-3D86-44AF-4677EA371E7C}"/>
              </a:ext>
            </a:extLst>
          </p:cNvPr>
          <p:cNvSpPr/>
          <p:nvPr/>
        </p:nvSpPr>
        <p:spPr>
          <a:xfrm>
            <a:off x="1520190" y="1762658"/>
            <a:ext cx="574424" cy="3735172"/>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378960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52F20396-96CF-B32A-F33F-852161A8FD0F}"/>
              </a:ext>
            </a:extLst>
          </p:cNvPr>
          <p:cNvGraphicFramePr>
            <a:graphicFrameLocks noGrp="1"/>
          </p:cNvGraphicFramePr>
          <p:nvPr/>
        </p:nvGraphicFramePr>
        <p:xfrm>
          <a:off x="393405" y="2346535"/>
          <a:ext cx="11079132" cy="907115"/>
        </p:xfrm>
        <a:graphic>
          <a:graphicData uri="http://schemas.openxmlformats.org/drawingml/2006/table">
            <a:tbl>
              <a:tblPr firstRow="1" bandRow="1">
                <a:tableStyleId>{5C22544A-7EE6-4342-B048-85BDC9FD1C3A}</a:tableStyleId>
              </a:tblPr>
              <a:tblGrid>
                <a:gridCol w="1846522">
                  <a:extLst>
                    <a:ext uri="{9D8B030D-6E8A-4147-A177-3AD203B41FA5}">
                      <a16:colId xmlns:a16="http://schemas.microsoft.com/office/drawing/2014/main" val="4210774235"/>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&lt;string&gt;</a:t>
                      </a:r>
                    </a:p>
                  </a:txBody>
                  <a:tcPr anchor="ctr">
                    <a:solidFill>
                      <a:srgbClr val="92D050"/>
                    </a:solidFill>
                  </a:tcPr>
                </a:tc>
                <a:tc>
                  <a:txBody>
                    <a:bodyPr/>
                    <a:lstStyle/>
                    <a:p>
                      <a:pPr algn="ctr"/>
                      <a:r>
                        <a:rPr lang="en-CA" dirty="0" err="1"/>
                        <a:t>sts</a:t>
                      </a:r>
                      <a:endParaRPr lang="en-CA" dirty="0"/>
                    </a:p>
                  </a:txBody>
                  <a:tcPr anchor="ctr">
                    <a:solidFill>
                      <a:srgbClr val="92D050"/>
                    </a:solidFill>
                  </a:tcPr>
                </a:tc>
                <a:tc>
                  <a:txBody>
                    <a:bodyPr/>
                    <a:lstStyle/>
                    <a:p>
                      <a:pPr algn="ctr"/>
                      <a:r>
                        <a:rPr lang="en-CA" dirty="0"/>
                        <a:t>a</a:t>
                      </a:r>
                    </a:p>
                  </a:txBody>
                  <a:tcPr anchor="ctr">
                    <a:solidFill>
                      <a:srgbClr val="92D050"/>
                    </a:solidFill>
                  </a:tcPr>
                </a:tc>
                <a:tc>
                  <a:txBody>
                    <a:bodyPr/>
                    <a:lstStyle/>
                    <a:p>
                      <a:pPr algn="ctr"/>
                      <a:r>
                        <a:rPr lang="en-CA" dirty="0"/>
                        <a:t>b</a:t>
                      </a:r>
                    </a:p>
                  </a:txBody>
                  <a:tcPr anchor="ctr">
                    <a:solidFill>
                      <a:srgbClr val="92D050"/>
                    </a:solidFill>
                  </a:tcPr>
                </a:tc>
                <a:tc>
                  <a:txBody>
                    <a:bodyPr/>
                    <a:lstStyle/>
                    <a:p>
                      <a:pPr algn="ctr"/>
                      <a:r>
                        <a:rPr lang="en-CA" dirty="0"/>
                        <a:t>c</a:t>
                      </a:r>
                    </a:p>
                  </a:txBody>
                  <a:tcPr anchor="ctr">
                    <a:solidFill>
                      <a:srgbClr val="92D050"/>
                    </a:solidFill>
                  </a:tcPr>
                </a:tc>
                <a:tc>
                  <a:txBody>
                    <a:bodyPr/>
                    <a:lstStyle/>
                    <a:p>
                      <a:pPr algn="ctr"/>
                      <a:r>
                        <a:rPr lang="en-CA" dirty="0"/>
                        <a:t>d</a:t>
                      </a:r>
                    </a:p>
                  </a:txBody>
                  <a:tcPr anchor="ctr">
                    <a:solidFill>
                      <a:srgbClr val="92D050"/>
                    </a:solidFill>
                  </a:tcPr>
                </a:tc>
                <a:tc>
                  <a:txBody>
                    <a:bodyPr/>
                    <a:lstStyle/>
                    <a:p>
                      <a:pPr algn="ctr"/>
                      <a:r>
                        <a:rPr lang="en-CA" dirty="0"/>
                        <a:t>e</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extLst>
                  <a:ext uri="{0D108BD9-81ED-4DB2-BD59-A6C34878D82A}">
                    <a16:rowId xmlns:a16="http://schemas.microsoft.com/office/drawing/2014/main" val="2880160699"/>
                  </a:ext>
                </a:extLst>
              </a:tr>
            </a:tbl>
          </a:graphicData>
        </a:graphic>
      </p:graphicFrame>
      <p:graphicFrame>
        <p:nvGraphicFramePr>
          <p:cNvPr id="8" name="Table 5">
            <a:extLst>
              <a:ext uri="{FF2B5EF4-FFF2-40B4-BE49-F238E27FC236}">
                <a16:creationId xmlns:a16="http://schemas.microsoft.com/office/drawing/2014/main" id="{8D313CDB-0764-61AC-DCC0-05DA3E9CA8DB}"/>
              </a:ext>
            </a:extLst>
          </p:cNvPr>
          <p:cNvGraphicFramePr>
            <a:graphicFrameLocks noGrp="1"/>
          </p:cNvGraphicFramePr>
          <p:nvPr>
            <p:extLst>
              <p:ext uri="{D42A27DB-BD31-4B8C-83A1-F6EECF244321}">
                <p14:modId xmlns:p14="http://schemas.microsoft.com/office/powerpoint/2010/main" val="1762002684"/>
              </p:ext>
            </p:extLst>
          </p:nvPr>
        </p:nvGraphicFramePr>
        <p:xfrm>
          <a:off x="427068" y="505136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73A3D478-73E6-3D86-44AF-4677EA371E7C}"/>
              </a:ext>
            </a:extLst>
          </p:cNvPr>
          <p:cNvSpPr/>
          <p:nvPr/>
        </p:nvSpPr>
        <p:spPr>
          <a:xfrm>
            <a:off x="1520190" y="1762658"/>
            <a:ext cx="574424" cy="3735172"/>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8A7719A7-8319-FBFC-5692-6936440713EB}"/>
              </a:ext>
            </a:extLst>
          </p:cNvPr>
          <p:cNvCxnSpPr>
            <a:cxnSpLocks/>
          </p:cNvCxnSpPr>
          <p:nvPr/>
        </p:nvCxnSpPr>
        <p:spPr>
          <a:xfrm flipH="1">
            <a:off x="2734428" y="3424493"/>
            <a:ext cx="763152" cy="1499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1193FE9-0CDD-44E7-DFB5-866DDE5C30C1}"/>
              </a:ext>
            </a:extLst>
          </p:cNvPr>
          <p:cNvCxnSpPr>
            <a:cxnSpLocks/>
          </p:cNvCxnSpPr>
          <p:nvPr/>
        </p:nvCxnSpPr>
        <p:spPr>
          <a:xfrm flipH="1">
            <a:off x="3592121" y="3424493"/>
            <a:ext cx="796999" cy="150625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DC6B2B2-304C-40D8-AD94-7F6C0CC46178}"/>
              </a:ext>
            </a:extLst>
          </p:cNvPr>
          <p:cNvCxnSpPr>
            <a:cxnSpLocks/>
          </p:cNvCxnSpPr>
          <p:nvPr/>
        </p:nvCxnSpPr>
        <p:spPr>
          <a:xfrm flipH="1">
            <a:off x="4541966" y="3424493"/>
            <a:ext cx="715834" cy="14865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EE55C03-D048-D779-14B7-9DD88EB18E7F}"/>
              </a:ext>
            </a:extLst>
          </p:cNvPr>
          <p:cNvCxnSpPr>
            <a:cxnSpLocks/>
          </p:cNvCxnSpPr>
          <p:nvPr/>
        </p:nvCxnSpPr>
        <p:spPr>
          <a:xfrm flipH="1">
            <a:off x="5488261" y="3509010"/>
            <a:ext cx="706799" cy="14086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A17A22-1749-5C29-ED42-C937982339D4}"/>
              </a:ext>
            </a:extLst>
          </p:cNvPr>
          <p:cNvCxnSpPr>
            <a:cxnSpLocks/>
          </p:cNvCxnSpPr>
          <p:nvPr/>
        </p:nvCxnSpPr>
        <p:spPr>
          <a:xfrm flipH="1">
            <a:off x="6345954" y="3520440"/>
            <a:ext cx="752076" cy="13971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392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rgbClr val="FF0000"/>
                    </a:solidFill>
                  </a:tcPr>
                </a:tc>
                <a:tc>
                  <a:txBody>
                    <a:bodyPr/>
                    <a:lstStyle/>
                    <a:p>
                      <a:pPr algn="ctr"/>
                      <a:r>
                        <a:rPr lang="en-CA" dirty="0" err="1"/>
                        <a:t>tmp</a:t>
                      </a:r>
                      <a:endParaRPr lang="en-CA"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7" name="Table 5">
            <a:extLst>
              <a:ext uri="{FF2B5EF4-FFF2-40B4-BE49-F238E27FC236}">
                <a16:creationId xmlns:a16="http://schemas.microsoft.com/office/drawing/2014/main" id="{52F20396-96CF-B32A-F33F-852161A8FD0F}"/>
              </a:ext>
            </a:extLst>
          </p:cNvPr>
          <p:cNvGraphicFramePr>
            <a:graphicFrameLocks noGrp="1"/>
          </p:cNvGraphicFramePr>
          <p:nvPr/>
        </p:nvGraphicFramePr>
        <p:xfrm>
          <a:off x="393405" y="2346535"/>
          <a:ext cx="11079132" cy="907115"/>
        </p:xfrm>
        <a:graphic>
          <a:graphicData uri="http://schemas.openxmlformats.org/drawingml/2006/table">
            <a:tbl>
              <a:tblPr firstRow="1" bandRow="1">
                <a:tableStyleId>{5C22544A-7EE6-4342-B048-85BDC9FD1C3A}</a:tableStyleId>
              </a:tblPr>
              <a:tblGrid>
                <a:gridCol w="1846522">
                  <a:extLst>
                    <a:ext uri="{9D8B030D-6E8A-4147-A177-3AD203B41FA5}">
                      <a16:colId xmlns:a16="http://schemas.microsoft.com/office/drawing/2014/main" val="4210774235"/>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&lt;string&gt;</a:t>
                      </a:r>
                    </a:p>
                  </a:txBody>
                  <a:tcPr anchor="ctr">
                    <a:solidFill>
                      <a:srgbClr val="92D050"/>
                    </a:solidFill>
                  </a:tcPr>
                </a:tc>
                <a:tc>
                  <a:txBody>
                    <a:bodyPr/>
                    <a:lstStyle/>
                    <a:p>
                      <a:pPr algn="ctr"/>
                      <a:r>
                        <a:rPr lang="en-CA" dirty="0" err="1"/>
                        <a:t>sts</a:t>
                      </a:r>
                      <a:endParaRPr lang="en-CA" dirty="0"/>
                    </a:p>
                  </a:txBody>
                  <a:tcPr anchor="ctr">
                    <a:solidFill>
                      <a:srgbClr val="92D050"/>
                    </a:solidFill>
                  </a:tcPr>
                </a:tc>
                <a:tc>
                  <a:txBody>
                    <a:bodyPr/>
                    <a:lstStyle/>
                    <a:p>
                      <a:pPr algn="ctr"/>
                      <a:r>
                        <a:rPr lang="en-CA" dirty="0"/>
                        <a:t>a</a:t>
                      </a:r>
                    </a:p>
                  </a:txBody>
                  <a:tcPr anchor="ctr">
                    <a:solidFill>
                      <a:srgbClr val="92D050"/>
                    </a:solidFill>
                  </a:tcPr>
                </a:tc>
                <a:tc>
                  <a:txBody>
                    <a:bodyPr/>
                    <a:lstStyle/>
                    <a:p>
                      <a:pPr algn="ctr"/>
                      <a:r>
                        <a:rPr lang="en-CA" dirty="0"/>
                        <a:t>b</a:t>
                      </a:r>
                    </a:p>
                  </a:txBody>
                  <a:tcPr anchor="ctr">
                    <a:solidFill>
                      <a:srgbClr val="92D050"/>
                    </a:solidFill>
                  </a:tcPr>
                </a:tc>
                <a:tc>
                  <a:txBody>
                    <a:bodyPr/>
                    <a:lstStyle/>
                    <a:p>
                      <a:pPr algn="ctr"/>
                      <a:r>
                        <a:rPr lang="en-CA" dirty="0"/>
                        <a:t>c</a:t>
                      </a:r>
                    </a:p>
                  </a:txBody>
                  <a:tcPr anchor="ctr">
                    <a:solidFill>
                      <a:srgbClr val="92D050"/>
                    </a:solidFill>
                  </a:tcPr>
                </a:tc>
                <a:tc>
                  <a:txBody>
                    <a:bodyPr/>
                    <a:lstStyle/>
                    <a:p>
                      <a:pPr algn="ctr"/>
                      <a:r>
                        <a:rPr lang="en-CA" dirty="0"/>
                        <a:t>d</a:t>
                      </a:r>
                    </a:p>
                  </a:txBody>
                  <a:tcPr anchor="ctr">
                    <a:solidFill>
                      <a:srgbClr val="92D050"/>
                    </a:solidFill>
                  </a:tcPr>
                </a:tc>
                <a:tc>
                  <a:txBody>
                    <a:bodyPr/>
                    <a:lstStyle/>
                    <a:p>
                      <a:pPr algn="ctr"/>
                      <a:r>
                        <a:rPr lang="en-CA" dirty="0"/>
                        <a:t>e</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tc>
                  <a:txBody>
                    <a:bodyPr/>
                    <a:lstStyle/>
                    <a:p>
                      <a:pPr algn="ctr"/>
                      <a:r>
                        <a:rPr lang="en-CA" dirty="0"/>
                        <a:t>.</a:t>
                      </a:r>
                    </a:p>
                  </a:txBody>
                  <a:tcPr anchor="ctr">
                    <a:solidFill>
                      <a:srgbClr val="92D050"/>
                    </a:solidFill>
                  </a:tcPr>
                </a:tc>
                <a:extLst>
                  <a:ext uri="{0D108BD9-81ED-4DB2-BD59-A6C34878D82A}">
                    <a16:rowId xmlns:a16="http://schemas.microsoft.com/office/drawing/2014/main" val="2880160699"/>
                  </a:ext>
                </a:extLst>
              </a:tr>
            </a:tbl>
          </a:graphicData>
        </a:graphic>
      </p:graphicFrame>
      <p:graphicFrame>
        <p:nvGraphicFramePr>
          <p:cNvPr id="8" name="Table 5">
            <a:extLst>
              <a:ext uri="{FF2B5EF4-FFF2-40B4-BE49-F238E27FC236}">
                <a16:creationId xmlns:a16="http://schemas.microsoft.com/office/drawing/2014/main" id="{8D313CDB-0764-61AC-DCC0-05DA3E9CA8DB}"/>
              </a:ext>
            </a:extLst>
          </p:cNvPr>
          <p:cNvGraphicFramePr>
            <a:graphicFrameLocks noGrp="1"/>
          </p:cNvGraphicFramePr>
          <p:nvPr/>
        </p:nvGraphicFramePr>
        <p:xfrm>
          <a:off x="427068" y="505136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73A3D478-73E6-3D86-44AF-4677EA371E7C}"/>
              </a:ext>
            </a:extLst>
          </p:cNvPr>
          <p:cNvSpPr/>
          <p:nvPr/>
        </p:nvSpPr>
        <p:spPr>
          <a:xfrm>
            <a:off x="1520190" y="1762658"/>
            <a:ext cx="574424" cy="3735172"/>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8" name="TextBox 47">
            <a:extLst>
              <a:ext uri="{FF2B5EF4-FFF2-40B4-BE49-F238E27FC236}">
                <a16:creationId xmlns:a16="http://schemas.microsoft.com/office/drawing/2014/main" id="{3992D938-0A30-69CF-7326-3952AE03C458}"/>
              </a:ext>
            </a:extLst>
          </p:cNvPr>
          <p:cNvSpPr txBox="1"/>
          <p:nvPr/>
        </p:nvSpPr>
        <p:spPr>
          <a:xfrm>
            <a:off x="1864692" y="122122"/>
            <a:ext cx="9607845" cy="461665"/>
          </a:xfrm>
          <a:prstGeom prst="rect">
            <a:avLst/>
          </a:prstGeom>
          <a:noFill/>
        </p:spPr>
        <p:txBody>
          <a:bodyPr wrap="square" rtlCol="0">
            <a:spAutoFit/>
          </a:bodyPr>
          <a:lstStyle/>
          <a:p>
            <a:r>
              <a:rPr lang="en-CA" sz="2400" dirty="0"/>
              <a:t>Return </a:t>
            </a:r>
            <a:r>
              <a:rPr lang="en-CA" sz="2400" dirty="0" err="1"/>
              <a:t>tmp</a:t>
            </a:r>
            <a:endParaRPr lang="en-CA" sz="2400" dirty="0"/>
          </a:p>
        </p:txBody>
      </p:sp>
      <p:sp>
        <p:nvSpPr>
          <p:cNvPr id="49" name="Freeform: Shape 48">
            <a:extLst>
              <a:ext uri="{FF2B5EF4-FFF2-40B4-BE49-F238E27FC236}">
                <a16:creationId xmlns:a16="http://schemas.microsoft.com/office/drawing/2014/main" id="{308265EF-525C-5169-F976-267DD9F1D3FC}"/>
              </a:ext>
            </a:extLst>
          </p:cNvPr>
          <p:cNvSpPr/>
          <p:nvPr/>
        </p:nvSpPr>
        <p:spPr>
          <a:xfrm rot="8526032">
            <a:off x="961469" y="378119"/>
            <a:ext cx="751682" cy="411337"/>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797345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extLst>
              <p:ext uri="{D42A27DB-BD31-4B8C-83A1-F6EECF244321}">
                <p14:modId xmlns:p14="http://schemas.microsoft.com/office/powerpoint/2010/main" val="2860683562"/>
              </p:ext>
            </p:extLst>
          </p:nvPr>
        </p:nvGraphicFramePr>
        <p:xfrm>
          <a:off x="393405" y="719665"/>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err="1"/>
                        <a:t>m_value</a:t>
                      </a:r>
                      <a:endParaRPr lang="en-CA" sz="2000" dirty="0"/>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extLst>
                  <a:ext uri="{0D108BD9-81ED-4DB2-BD59-A6C34878D82A}">
                    <a16:rowId xmlns:a16="http://schemas.microsoft.com/office/drawing/2014/main" val="2880160699"/>
                  </a:ext>
                </a:extLst>
              </a:tr>
            </a:tbl>
          </a:graphicData>
        </a:graphic>
      </p:graphicFrame>
      <p:graphicFrame>
        <p:nvGraphicFramePr>
          <p:cNvPr id="8" name="Table 5">
            <a:extLst>
              <a:ext uri="{FF2B5EF4-FFF2-40B4-BE49-F238E27FC236}">
                <a16:creationId xmlns:a16="http://schemas.microsoft.com/office/drawing/2014/main" id="{8D313CDB-0764-61AC-DCC0-05DA3E9CA8DB}"/>
              </a:ext>
            </a:extLst>
          </p:cNvPr>
          <p:cNvGraphicFramePr>
            <a:graphicFrameLocks noGrp="1"/>
          </p:cNvGraphicFramePr>
          <p:nvPr/>
        </p:nvGraphicFramePr>
        <p:xfrm>
          <a:off x="427068" y="5051363"/>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a</a:t>
                      </a:r>
                    </a:p>
                  </a:txBody>
                  <a:tcPr anchor="ctr">
                    <a:solidFill>
                      <a:srgbClr val="00B050"/>
                    </a:solidFill>
                  </a:tcPr>
                </a:tc>
                <a:tc>
                  <a:txBody>
                    <a:bodyPr/>
                    <a:lstStyle/>
                    <a:p>
                      <a:pPr algn="ctr"/>
                      <a:r>
                        <a:rPr lang="en-CA" dirty="0"/>
                        <a:t>b</a:t>
                      </a:r>
                    </a:p>
                  </a:txBody>
                  <a:tcPr anchor="ctr">
                    <a:solidFill>
                      <a:srgbClr val="00B050"/>
                    </a:solidFill>
                  </a:tcPr>
                </a:tc>
                <a:tc>
                  <a:txBody>
                    <a:bodyPr/>
                    <a:lstStyle/>
                    <a:p>
                      <a:pPr algn="ctr"/>
                      <a:r>
                        <a:rPr lang="en-CA" dirty="0"/>
                        <a:t>c</a:t>
                      </a:r>
                    </a:p>
                  </a:txBody>
                  <a:tcPr anchor="ctr">
                    <a:solidFill>
                      <a:srgbClr val="00B050"/>
                    </a:solidFill>
                  </a:tcPr>
                </a:tc>
                <a:tc>
                  <a:txBody>
                    <a:bodyPr/>
                    <a:lstStyle/>
                    <a:p>
                      <a:pPr algn="ctr"/>
                      <a:r>
                        <a:rPr lang="en-CA" dirty="0"/>
                        <a:t>d</a:t>
                      </a:r>
                    </a:p>
                  </a:txBody>
                  <a:tcPr anchor="ctr">
                    <a:solidFill>
                      <a:srgbClr val="00B050"/>
                    </a:solidFill>
                  </a:tcPr>
                </a:tc>
                <a:tc>
                  <a:txBody>
                    <a:bodyPr/>
                    <a:lstStyle/>
                    <a:p>
                      <a:pPr algn="ctr"/>
                      <a:r>
                        <a:rPr lang="en-CA" dirty="0"/>
                        <a:t>e</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tc>
                  <a:txBody>
                    <a:bodyPr/>
                    <a:lstStyle/>
                    <a:p>
                      <a:pPr algn="ctr"/>
                      <a:r>
                        <a:rPr lang="en-CA" dirty="0"/>
                        <a:t>.</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0" name="Freeform: Shape 9">
            <a:extLst>
              <a:ext uri="{FF2B5EF4-FFF2-40B4-BE49-F238E27FC236}">
                <a16:creationId xmlns:a16="http://schemas.microsoft.com/office/drawing/2014/main" id="{73A3D478-73E6-3D86-44AF-4677EA371E7C}"/>
              </a:ext>
            </a:extLst>
          </p:cNvPr>
          <p:cNvSpPr/>
          <p:nvPr/>
        </p:nvSpPr>
        <p:spPr>
          <a:xfrm>
            <a:off x="685800" y="1806636"/>
            <a:ext cx="1408814" cy="3691193"/>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51351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61D1-BE8D-9408-44AD-25415D4381EC}"/>
              </a:ext>
            </a:extLst>
          </p:cNvPr>
          <p:cNvSpPr>
            <a:spLocks noGrp="1"/>
          </p:cNvSpPr>
          <p:nvPr>
            <p:ph type="title"/>
          </p:nvPr>
        </p:nvSpPr>
        <p:spPr/>
        <p:txBody>
          <a:bodyPr/>
          <a:lstStyle/>
          <a:p>
            <a:pPr algn="ctr"/>
            <a:r>
              <a:rPr lang="en-CA" dirty="0"/>
              <a:t>Types of allocated memory</a:t>
            </a:r>
          </a:p>
        </p:txBody>
      </p:sp>
      <p:sp>
        <p:nvSpPr>
          <p:cNvPr id="3" name="Content Placeholder 2">
            <a:extLst>
              <a:ext uri="{FF2B5EF4-FFF2-40B4-BE49-F238E27FC236}">
                <a16:creationId xmlns:a16="http://schemas.microsoft.com/office/drawing/2014/main" id="{26E0993A-2BB1-B356-C538-A231EC6C9DE3}"/>
              </a:ext>
            </a:extLst>
          </p:cNvPr>
          <p:cNvSpPr>
            <a:spLocks noGrp="1"/>
          </p:cNvSpPr>
          <p:nvPr>
            <p:ph idx="1"/>
          </p:nvPr>
        </p:nvSpPr>
        <p:spPr/>
        <p:txBody>
          <a:bodyPr/>
          <a:lstStyle/>
          <a:p>
            <a:r>
              <a:rPr lang="en-CA" dirty="0"/>
              <a:t>Compile time allocation (fixed size, size determined and requested by the compiler of the program) </a:t>
            </a:r>
          </a:p>
          <a:p>
            <a:pPr marL="0" indent="0">
              <a:buNone/>
            </a:pPr>
            <a:r>
              <a:rPr lang="en-CA" dirty="0"/>
              <a:t>                                     </a:t>
            </a:r>
          </a:p>
          <a:p>
            <a:pPr marL="0" indent="0">
              <a:buNone/>
            </a:pPr>
            <a:r>
              <a:rPr lang="en-CA" b="1" dirty="0">
                <a:solidFill>
                  <a:srgbClr val="00B050"/>
                </a:solidFill>
              </a:rPr>
              <a:t>                                              STACK Memory</a:t>
            </a:r>
          </a:p>
          <a:p>
            <a:pPr marL="0" indent="0">
              <a:buNone/>
            </a:pPr>
            <a:endParaRPr lang="en-CA" b="1" dirty="0">
              <a:solidFill>
                <a:srgbClr val="00B050"/>
              </a:solidFill>
            </a:endParaRPr>
          </a:p>
          <a:p>
            <a:pPr marL="0" indent="0">
              <a:buNone/>
            </a:pPr>
            <a:r>
              <a:rPr lang="en-CA" dirty="0"/>
              <a:t>Run time allocation (dynamic size, size determined based on the size of the user input) </a:t>
            </a:r>
          </a:p>
          <a:p>
            <a:pPr marL="0" indent="0">
              <a:buNone/>
            </a:pPr>
            <a:endParaRPr lang="en-CA" b="1" dirty="0">
              <a:solidFill>
                <a:srgbClr val="00B050"/>
              </a:solidFill>
            </a:endParaRPr>
          </a:p>
          <a:p>
            <a:pPr marL="0" indent="0">
              <a:buNone/>
            </a:pPr>
            <a:r>
              <a:rPr lang="en-CA" b="1" dirty="0">
                <a:solidFill>
                  <a:srgbClr val="00B050"/>
                </a:solidFill>
              </a:rPr>
              <a:t>                                              HEAP Memory</a:t>
            </a:r>
          </a:p>
        </p:txBody>
      </p:sp>
    </p:spTree>
    <p:extLst>
      <p:ext uri="{BB962C8B-B14F-4D97-AF65-F5344CB8AC3E}">
        <p14:creationId xmlns:p14="http://schemas.microsoft.com/office/powerpoint/2010/main" val="154910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1440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3693044">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dirty="0"/>
                        <a:t>int* Mem [7]</a:t>
                      </a:r>
                    </a:p>
                  </a:txBody>
                  <a:tcPr anchor="ct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93405" y="1903228"/>
            <a:ext cx="10994065" cy="1200329"/>
          </a:xfrm>
          <a:prstGeom prst="rect">
            <a:avLst/>
          </a:prstGeom>
          <a:noFill/>
        </p:spPr>
        <p:txBody>
          <a:bodyPr wrap="square" rtlCol="0">
            <a:spAutoFit/>
          </a:bodyPr>
          <a:lstStyle/>
          <a:p>
            <a:r>
              <a:rPr lang="en-CA" sz="2400" dirty="0">
                <a:solidFill>
                  <a:srgbClr val="FF0000"/>
                </a:solidFill>
              </a:rPr>
              <a:t>Stack memory: </a:t>
            </a:r>
            <a:r>
              <a:rPr lang="en-CA" sz="2400" dirty="0"/>
              <a:t>A memory that has been allocated to the program by the operating system at the compile time (the size is already calculated at the compiled time and is fixed)</a:t>
            </a:r>
          </a:p>
        </p:txBody>
      </p:sp>
      <p:sp>
        <p:nvSpPr>
          <p:cNvPr id="9" name="Freeform: Shape 8">
            <a:extLst>
              <a:ext uri="{FF2B5EF4-FFF2-40B4-BE49-F238E27FC236}">
                <a16:creationId xmlns:a16="http://schemas.microsoft.com/office/drawing/2014/main" id="{64037DE7-BA1F-4B3E-8810-C553B09B9AB7}"/>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44267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91440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3693044">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dirty="0"/>
                        <a:t>Int* Mem [7]</a:t>
                      </a:r>
                    </a:p>
                  </a:txBody>
                  <a:tcPr anchor="ct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93405" y="1903228"/>
            <a:ext cx="10994065" cy="1200329"/>
          </a:xfrm>
          <a:prstGeom prst="rect">
            <a:avLst/>
          </a:prstGeom>
          <a:noFill/>
        </p:spPr>
        <p:txBody>
          <a:bodyPr wrap="square" rtlCol="0">
            <a:spAutoFit/>
          </a:bodyPr>
          <a:lstStyle/>
          <a:p>
            <a:r>
              <a:rPr lang="en-CA" sz="2400" dirty="0">
                <a:solidFill>
                  <a:srgbClr val="FF0000"/>
                </a:solidFill>
              </a:rPr>
              <a:t>Stack memory: </a:t>
            </a:r>
            <a:r>
              <a:rPr lang="en-CA" sz="2400" dirty="0"/>
              <a:t>A memory that has been allocated to the program by the operating system at the compile time (the size is already calculated at the compiled time and is fixed)</a:t>
            </a:r>
          </a:p>
        </p:txBody>
      </p:sp>
      <p:sp>
        <p:nvSpPr>
          <p:cNvPr id="9" name="Freeform: Shape 8">
            <a:extLst>
              <a:ext uri="{FF2B5EF4-FFF2-40B4-BE49-F238E27FC236}">
                <a16:creationId xmlns:a16="http://schemas.microsoft.com/office/drawing/2014/main" id="{64037DE7-BA1F-4B3E-8810-C553B09B9AB7}"/>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5F899ABD-85BD-4651-8362-A7CE9E9C59D6}"/>
              </a:ext>
            </a:extLst>
          </p:cNvPr>
          <p:cNvSpPr txBox="1"/>
          <p:nvPr/>
        </p:nvSpPr>
        <p:spPr>
          <a:xfrm>
            <a:off x="478472" y="4107712"/>
            <a:ext cx="10994065" cy="1200329"/>
          </a:xfrm>
          <a:prstGeom prst="rect">
            <a:avLst/>
          </a:prstGeom>
          <a:noFill/>
        </p:spPr>
        <p:txBody>
          <a:bodyPr wrap="square" rtlCol="0">
            <a:spAutoFit/>
          </a:bodyPr>
          <a:lstStyle/>
          <a:p>
            <a:r>
              <a:rPr lang="en-CA" sz="2400" dirty="0">
                <a:solidFill>
                  <a:schemeClr val="accent1">
                    <a:lumMod val="75000"/>
                  </a:schemeClr>
                </a:solidFill>
              </a:rPr>
              <a:t>if we don’t know how much memory we need at compile time</a:t>
            </a:r>
          </a:p>
          <a:p>
            <a:endParaRPr lang="en-CA" sz="2400" dirty="0">
              <a:solidFill>
                <a:schemeClr val="accent1">
                  <a:lumMod val="75000"/>
                </a:schemeClr>
              </a:solidFill>
            </a:endParaRPr>
          </a:p>
          <a:p>
            <a:r>
              <a:rPr lang="en-CA" sz="2400" dirty="0">
                <a:solidFill>
                  <a:schemeClr val="accent1">
                    <a:lumMod val="75000"/>
                  </a:schemeClr>
                </a:solidFill>
              </a:rPr>
              <a:t>int  a[6] </a:t>
            </a:r>
          </a:p>
        </p:txBody>
      </p:sp>
    </p:spTree>
    <p:extLst>
      <p:ext uri="{BB962C8B-B14F-4D97-AF65-F5344CB8AC3E}">
        <p14:creationId xmlns:p14="http://schemas.microsoft.com/office/powerpoint/2010/main" val="166883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396F106-C0AB-4D0B-8DE0-AE2E2FAADD6B}"/>
              </a:ext>
            </a:extLst>
          </p:cNvPr>
          <p:cNvGraphicFramePr>
            <a:graphicFrameLocks noGrp="1"/>
          </p:cNvGraphicFramePr>
          <p:nvPr/>
        </p:nvGraphicFramePr>
        <p:xfrm>
          <a:off x="393405" y="719665"/>
          <a:ext cx="11079132" cy="1005840"/>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1160296374"/>
                    </a:ext>
                  </a:extLst>
                </a:gridCol>
                <a:gridCol w="923261">
                  <a:extLst>
                    <a:ext uri="{9D8B030D-6E8A-4147-A177-3AD203B41FA5}">
                      <a16:colId xmlns:a16="http://schemas.microsoft.com/office/drawing/2014/main" val="2885991593"/>
                    </a:ext>
                  </a:extLst>
                </a:gridCol>
                <a:gridCol w="923261">
                  <a:extLst>
                    <a:ext uri="{9D8B030D-6E8A-4147-A177-3AD203B41FA5}">
                      <a16:colId xmlns:a16="http://schemas.microsoft.com/office/drawing/2014/main" val="3471949968"/>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r>
                        <a:rPr lang="en-CA" sz="2000" dirty="0"/>
                        <a:t>Int* Mem [7]</a:t>
                      </a:r>
                    </a:p>
                  </a:txBody>
                  <a:tcPr anchor="ctr"/>
                </a:tc>
                <a:tc>
                  <a:txBody>
                    <a:bodyPr/>
                    <a:lstStyle/>
                    <a:p>
                      <a:pPr algn="ctr"/>
                      <a:r>
                        <a:rPr lang="en-CA" sz="2000" dirty="0"/>
                        <a:t>Int* </a:t>
                      </a:r>
                      <a:r>
                        <a:rPr lang="en-CA" sz="2000" dirty="0" err="1"/>
                        <a:t>tmp</a:t>
                      </a:r>
                      <a:r>
                        <a:rPr lang="en-CA" sz="2000" dirty="0"/>
                        <a:t> [9]</a:t>
                      </a:r>
                    </a:p>
                  </a:txBody>
                  <a:tcPr anchor="ctr">
                    <a:solidFill>
                      <a:schemeClr val="accent1"/>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tc>
                <a:tc>
                  <a:txBody>
                    <a:bodyPr/>
                    <a:lstStyle/>
                    <a:p>
                      <a:pPr algn="ctr"/>
                      <a:r>
                        <a:rPr lang="en-CA" dirty="0"/>
                        <a:t>1</a:t>
                      </a:r>
                    </a:p>
                  </a:txBody>
                  <a:tcPr anchor="ctr"/>
                </a:tc>
                <a:tc>
                  <a:txBody>
                    <a:bodyPr/>
                    <a:lstStyle/>
                    <a:p>
                      <a:pPr algn="ctr"/>
                      <a:r>
                        <a:rPr lang="en-CA" dirty="0"/>
                        <a:t>2</a:t>
                      </a:r>
                    </a:p>
                  </a:txBody>
                  <a:tcPr anchor="ctr"/>
                </a:tc>
                <a:tc>
                  <a:txBody>
                    <a:bodyPr/>
                    <a:lstStyle/>
                    <a:p>
                      <a:pPr algn="ctr"/>
                      <a:r>
                        <a:rPr lang="en-CA" dirty="0"/>
                        <a:t>3</a:t>
                      </a:r>
                    </a:p>
                  </a:txBody>
                  <a:tcPr anchor="ctr"/>
                </a:tc>
                <a:tc>
                  <a:txBody>
                    <a:bodyPr/>
                    <a:lstStyle/>
                    <a:p>
                      <a:pPr algn="ctr"/>
                      <a:r>
                        <a:rPr lang="en-CA" dirty="0"/>
                        <a:t>4</a:t>
                      </a:r>
                    </a:p>
                  </a:txBody>
                  <a:tcPr anchor="ctr"/>
                </a:tc>
                <a:tc>
                  <a:txBody>
                    <a:bodyPr/>
                    <a:lstStyle/>
                    <a:p>
                      <a:pPr algn="ctr"/>
                      <a:r>
                        <a:rPr lang="en-CA" dirty="0"/>
                        <a:t>5</a:t>
                      </a:r>
                    </a:p>
                  </a:txBody>
                  <a:tcPr anchor="ctr"/>
                </a:tc>
                <a:tc>
                  <a:txBody>
                    <a:bodyPr/>
                    <a:lstStyle/>
                    <a:p>
                      <a:pPr algn="ctr"/>
                      <a:r>
                        <a:rPr lang="en-CA" dirty="0"/>
                        <a:t>6</a:t>
                      </a:r>
                    </a:p>
                  </a:txBody>
                  <a:tcPr anchor="ctr"/>
                </a:tc>
                <a:extLst>
                  <a:ext uri="{0D108BD9-81ED-4DB2-BD59-A6C34878D82A}">
                    <a16:rowId xmlns:a16="http://schemas.microsoft.com/office/drawing/2014/main" val="2880160699"/>
                  </a:ext>
                </a:extLst>
              </a:tr>
            </a:tbl>
          </a:graphicData>
        </a:graphic>
      </p:graphicFrame>
      <p:sp>
        <p:nvSpPr>
          <p:cNvPr id="6" name="TextBox 5">
            <a:extLst>
              <a:ext uri="{FF2B5EF4-FFF2-40B4-BE49-F238E27FC236}">
                <a16:creationId xmlns:a16="http://schemas.microsoft.com/office/drawing/2014/main" id="{2347E306-CB1E-4E0C-A638-B66BDDDBEAC2}"/>
              </a:ext>
            </a:extLst>
          </p:cNvPr>
          <p:cNvSpPr txBox="1"/>
          <p:nvPr/>
        </p:nvSpPr>
        <p:spPr>
          <a:xfrm>
            <a:off x="350875" y="4412512"/>
            <a:ext cx="10994065" cy="1200329"/>
          </a:xfrm>
          <a:prstGeom prst="rect">
            <a:avLst/>
          </a:prstGeom>
          <a:noFill/>
        </p:spPr>
        <p:txBody>
          <a:bodyPr wrap="square" rtlCol="0">
            <a:spAutoFit/>
          </a:bodyPr>
          <a:lstStyle/>
          <a:p>
            <a:r>
              <a:rPr lang="en-CA" sz="2400" dirty="0">
                <a:solidFill>
                  <a:srgbClr val="FF0000"/>
                </a:solidFill>
              </a:rPr>
              <a:t>Heap memory: </a:t>
            </a:r>
            <a:r>
              <a:rPr lang="en-CA" sz="2400" dirty="0"/>
              <a:t>A memory that gets allocated to the program by the operating system at run time. (The program requests a known size of memory from the operating system)</a:t>
            </a:r>
          </a:p>
        </p:txBody>
      </p:sp>
      <p:graphicFrame>
        <p:nvGraphicFramePr>
          <p:cNvPr id="8" name="Table 5">
            <a:extLst>
              <a:ext uri="{FF2B5EF4-FFF2-40B4-BE49-F238E27FC236}">
                <a16:creationId xmlns:a16="http://schemas.microsoft.com/office/drawing/2014/main" id="{381B378C-6DFC-4C2D-AAE2-23B20D259DC8}"/>
              </a:ext>
            </a:extLst>
          </p:cNvPr>
          <p:cNvGraphicFramePr>
            <a:graphicFrameLocks noGrp="1"/>
          </p:cNvGraphicFramePr>
          <p:nvPr/>
        </p:nvGraphicFramePr>
        <p:xfrm>
          <a:off x="393405" y="3296288"/>
          <a:ext cx="11079132" cy="907115"/>
        </p:xfrm>
        <a:graphic>
          <a:graphicData uri="http://schemas.openxmlformats.org/drawingml/2006/table">
            <a:tbl>
              <a:tblPr firstRow="1" bandRow="1">
                <a:tableStyleId>{5C22544A-7EE6-4342-B048-85BDC9FD1C3A}</a:tableStyleId>
              </a:tblPr>
              <a:tblGrid>
                <a:gridCol w="923261">
                  <a:extLst>
                    <a:ext uri="{9D8B030D-6E8A-4147-A177-3AD203B41FA5}">
                      <a16:colId xmlns:a16="http://schemas.microsoft.com/office/drawing/2014/main" val="4210774235"/>
                    </a:ext>
                  </a:extLst>
                </a:gridCol>
                <a:gridCol w="923261">
                  <a:extLst>
                    <a:ext uri="{9D8B030D-6E8A-4147-A177-3AD203B41FA5}">
                      <a16:colId xmlns:a16="http://schemas.microsoft.com/office/drawing/2014/main" val="2076553083"/>
                    </a:ext>
                  </a:extLst>
                </a:gridCol>
                <a:gridCol w="923261">
                  <a:extLst>
                    <a:ext uri="{9D8B030D-6E8A-4147-A177-3AD203B41FA5}">
                      <a16:colId xmlns:a16="http://schemas.microsoft.com/office/drawing/2014/main" val="3626944843"/>
                    </a:ext>
                  </a:extLst>
                </a:gridCol>
                <a:gridCol w="923261">
                  <a:extLst>
                    <a:ext uri="{9D8B030D-6E8A-4147-A177-3AD203B41FA5}">
                      <a16:colId xmlns:a16="http://schemas.microsoft.com/office/drawing/2014/main" val="3501605299"/>
                    </a:ext>
                  </a:extLst>
                </a:gridCol>
                <a:gridCol w="923261">
                  <a:extLst>
                    <a:ext uri="{9D8B030D-6E8A-4147-A177-3AD203B41FA5}">
                      <a16:colId xmlns:a16="http://schemas.microsoft.com/office/drawing/2014/main" val="1382579336"/>
                    </a:ext>
                  </a:extLst>
                </a:gridCol>
                <a:gridCol w="923261">
                  <a:extLst>
                    <a:ext uri="{9D8B030D-6E8A-4147-A177-3AD203B41FA5}">
                      <a16:colId xmlns:a16="http://schemas.microsoft.com/office/drawing/2014/main" val="3549220575"/>
                    </a:ext>
                  </a:extLst>
                </a:gridCol>
                <a:gridCol w="923261">
                  <a:extLst>
                    <a:ext uri="{9D8B030D-6E8A-4147-A177-3AD203B41FA5}">
                      <a16:colId xmlns:a16="http://schemas.microsoft.com/office/drawing/2014/main" val="2605613748"/>
                    </a:ext>
                  </a:extLst>
                </a:gridCol>
                <a:gridCol w="923261">
                  <a:extLst>
                    <a:ext uri="{9D8B030D-6E8A-4147-A177-3AD203B41FA5}">
                      <a16:colId xmlns:a16="http://schemas.microsoft.com/office/drawing/2014/main" val="2928245894"/>
                    </a:ext>
                  </a:extLst>
                </a:gridCol>
                <a:gridCol w="923261">
                  <a:extLst>
                    <a:ext uri="{9D8B030D-6E8A-4147-A177-3AD203B41FA5}">
                      <a16:colId xmlns:a16="http://schemas.microsoft.com/office/drawing/2014/main" val="3165035722"/>
                    </a:ext>
                  </a:extLst>
                </a:gridCol>
                <a:gridCol w="923261">
                  <a:extLst>
                    <a:ext uri="{9D8B030D-6E8A-4147-A177-3AD203B41FA5}">
                      <a16:colId xmlns:a16="http://schemas.microsoft.com/office/drawing/2014/main" val="750327654"/>
                    </a:ext>
                  </a:extLst>
                </a:gridCol>
                <a:gridCol w="923261">
                  <a:extLst>
                    <a:ext uri="{9D8B030D-6E8A-4147-A177-3AD203B41FA5}">
                      <a16:colId xmlns:a16="http://schemas.microsoft.com/office/drawing/2014/main" val="257015747"/>
                    </a:ext>
                  </a:extLst>
                </a:gridCol>
                <a:gridCol w="923261">
                  <a:extLst>
                    <a:ext uri="{9D8B030D-6E8A-4147-A177-3AD203B41FA5}">
                      <a16:colId xmlns:a16="http://schemas.microsoft.com/office/drawing/2014/main" val="641185004"/>
                    </a:ext>
                  </a:extLst>
                </a:gridCol>
              </a:tblGrid>
              <a:tr h="907115">
                <a:tc>
                  <a:txBody>
                    <a:bodyPr/>
                    <a:lstStyle/>
                    <a:p>
                      <a:pPr algn="ctr"/>
                      <a:endParaRPr lang="en-CA" sz="2000" dirty="0"/>
                    </a:p>
                  </a:txBody>
                  <a:tcPr anchor="ctr">
                    <a:solidFill>
                      <a:schemeClr val="bg1">
                        <a:lumMod val="95000"/>
                      </a:schemeClr>
                    </a:solidFill>
                  </a:tcPr>
                </a:tc>
                <a:tc>
                  <a:txBody>
                    <a:bodyPr/>
                    <a:lstStyle/>
                    <a:p>
                      <a:pPr algn="ctr"/>
                      <a:endParaRPr lang="en-CA" dirty="0"/>
                    </a:p>
                  </a:txBody>
                  <a:tcPr anchor="ctr">
                    <a:solidFill>
                      <a:schemeClr val="bg1">
                        <a:lumMod val="95000"/>
                      </a:schemeClr>
                    </a:solidFill>
                  </a:tcPr>
                </a:tc>
                <a:tc>
                  <a:txBody>
                    <a:bodyPr/>
                    <a:lstStyle/>
                    <a:p>
                      <a:pPr algn="ctr"/>
                      <a:r>
                        <a:rPr lang="en-CA" dirty="0"/>
                        <a:t>0</a:t>
                      </a:r>
                    </a:p>
                  </a:txBody>
                  <a:tcPr anchor="ctr">
                    <a:solidFill>
                      <a:srgbClr val="00B050"/>
                    </a:solidFill>
                  </a:tcPr>
                </a:tc>
                <a:tc>
                  <a:txBody>
                    <a:bodyPr/>
                    <a:lstStyle/>
                    <a:p>
                      <a:pPr algn="ctr"/>
                      <a:r>
                        <a:rPr lang="en-CA" dirty="0"/>
                        <a:t>1</a:t>
                      </a:r>
                    </a:p>
                  </a:txBody>
                  <a:tcPr anchor="ctr">
                    <a:solidFill>
                      <a:srgbClr val="00B050"/>
                    </a:solidFill>
                  </a:tcPr>
                </a:tc>
                <a:tc>
                  <a:txBody>
                    <a:bodyPr/>
                    <a:lstStyle/>
                    <a:p>
                      <a:pPr algn="ctr"/>
                      <a:r>
                        <a:rPr lang="en-CA" dirty="0"/>
                        <a:t>2</a:t>
                      </a:r>
                    </a:p>
                  </a:txBody>
                  <a:tcPr anchor="ctr">
                    <a:solidFill>
                      <a:srgbClr val="00B050"/>
                    </a:solidFill>
                  </a:tcPr>
                </a:tc>
                <a:tc>
                  <a:txBody>
                    <a:bodyPr/>
                    <a:lstStyle/>
                    <a:p>
                      <a:pPr algn="ctr"/>
                      <a:r>
                        <a:rPr lang="en-CA" dirty="0"/>
                        <a:t>3</a:t>
                      </a:r>
                    </a:p>
                  </a:txBody>
                  <a:tcPr anchor="ctr">
                    <a:solidFill>
                      <a:srgbClr val="00B050"/>
                    </a:solidFill>
                  </a:tcPr>
                </a:tc>
                <a:tc>
                  <a:txBody>
                    <a:bodyPr/>
                    <a:lstStyle/>
                    <a:p>
                      <a:pPr algn="ctr"/>
                      <a:r>
                        <a:rPr lang="en-CA" dirty="0"/>
                        <a:t>4</a:t>
                      </a:r>
                    </a:p>
                  </a:txBody>
                  <a:tcPr anchor="ctr">
                    <a:solidFill>
                      <a:srgbClr val="00B050"/>
                    </a:solidFill>
                  </a:tcPr>
                </a:tc>
                <a:tc>
                  <a:txBody>
                    <a:bodyPr/>
                    <a:lstStyle/>
                    <a:p>
                      <a:pPr algn="ctr"/>
                      <a:r>
                        <a:rPr lang="en-CA" dirty="0"/>
                        <a:t>5</a:t>
                      </a:r>
                    </a:p>
                  </a:txBody>
                  <a:tcPr anchor="ctr">
                    <a:solidFill>
                      <a:srgbClr val="00B050"/>
                    </a:solidFill>
                  </a:tcPr>
                </a:tc>
                <a:tc>
                  <a:txBody>
                    <a:bodyPr/>
                    <a:lstStyle/>
                    <a:p>
                      <a:pPr algn="ctr"/>
                      <a:r>
                        <a:rPr lang="en-CA" dirty="0"/>
                        <a:t>6</a:t>
                      </a:r>
                    </a:p>
                  </a:txBody>
                  <a:tcPr anchor="ctr">
                    <a:solidFill>
                      <a:srgbClr val="00B050"/>
                    </a:solidFill>
                  </a:tcPr>
                </a:tc>
                <a:tc>
                  <a:txBody>
                    <a:bodyPr/>
                    <a:lstStyle/>
                    <a:p>
                      <a:pPr algn="ctr"/>
                      <a:r>
                        <a:rPr lang="en-CA" dirty="0"/>
                        <a:t>7</a:t>
                      </a:r>
                    </a:p>
                  </a:txBody>
                  <a:tcPr anchor="ctr">
                    <a:solidFill>
                      <a:srgbClr val="00B050"/>
                    </a:solidFill>
                  </a:tcPr>
                </a:tc>
                <a:tc>
                  <a:txBody>
                    <a:bodyPr/>
                    <a:lstStyle/>
                    <a:p>
                      <a:pPr algn="ctr"/>
                      <a:r>
                        <a:rPr lang="en-CA" dirty="0"/>
                        <a:t>8</a:t>
                      </a:r>
                    </a:p>
                  </a:txBody>
                  <a:tcPr anchor="ctr">
                    <a:solidFill>
                      <a:srgbClr val="00B050"/>
                    </a:solidFill>
                  </a:tcPr>
                </a:tc>
                <a:tc>
                  <a:txBody>
                    <a:bodyPr/>
                    <a:lstStyle/>
                    <a:p>
                      <a:pPr algn="ctr"/>
                      <a:r>
                        <a:rPr lang="en-CA" dirty="0"/>
                        <a:t>9</a:t>
                      </a:r>
                    </a:p>
                  </a:txBody>
                  <a:tcPr anchor="ctr">
                    <a:solidFill>
                      <a:srgbClr val="00B050"/>
                    </a:solidFill>
                  </a:tcPr>
                </a:tc>
                <a:extLst>
                  <a:ext uri="{0D108BD9-81ED-4DB2-BD59-A6C34878D82A}">
                    <a16:rowId xmlns:a16="http://schemas.microsoft.com/office/drawing/2014/main" val="2880160699"/>
                  </a:ext>
                </a:extLst>
              </a:tr>
            </a:tbl>
          </a:graphicData>
        </a:graphic>
      </p:graphicFrame>
      <p:sp>
        <p:nvSpPr>
          <p:cNvPr id="13" name="Freeform: Shape 12">
            <a:extLst>
              <a:ext uri="{FF2B5EF4-FFF2-40B4-BE49-F238E27FC236}">
                <a16:creationId xmlns:a16="http://schemas.microsoft.com/office/drawing/2014/main" id="{FB30B49C-DA8D-48AC-8B5A-065BB1D9FB1D}"/>
              </a:ext>
            </a:extLst>
          </p:cNvPr>
          <p:cNvSpPr/>
          <p:nvPr/>
        </p:nvSpPr>
        <p:spPr>
          <a:xfrm>
            <a:off x="1628388" y="1733107"/>
            <a:ext cx="466226" cy="1850065"/>
          </a:xfrm>
          <a:custGeom>
            <a:avLst/>
            <a:gdLst>
              <a:gd name="connsiteX0" fmla="*/ 40924 w 466226"/>
              <a:gd name="connsiteY0" fmla="*/ 0 h 1850065"/>
              <a:gd name="connsiteX1" fmla="*/ 40924 w 466226"/>
              <a:gd name="connsiteY1" fmla="*/ 1456660 h 1850065"/>
              <a:gd name="connsiteX2" fmla="*/ 466226 w 466226"/>
              <a:gd name="connsiteY2" fmla="*/ 1850065 h 1850065"/>
              <a:gd name="connsiteX3" fmla="*/ 466226 w 466226"/>
              <a:gd name="connsiteY3" fmla="*/ 1850065 h 1850065"/>
              <a:gd name="connsiteX4" fmla="*/ 466226 w 466226"/>
              <a:gd name="connsiteY4" fmla="*/ 1850065 h 185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26" h="1850065">
                <a:moveTo>
                  <a:pt x="40924" y="0"/>
                </a:moveTo>
                <a:cubicBezTo>
                  <a:pt x="5482" y="574158"/>
                  <a:pt x="-29960" y="1148316"/>
                  <a:pt x="40924" y="1456660"/>
                </a:cubicBezTo>
                <a:cubicBezTo>
                  <a:pt x="111808" y="1765004"/>
                  <a:pt x="466226" y="1850065"/>
                  <a:pt x="466226" y="1850065"/>
                </a:cubicBezTo>
                <a:lnTo>
                  <a:pt x="466226" y="1850065"/>
                </a:lnTo>
                <a:lnTo>
                  <a:pt x="466226" y="1850065"/>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14" name="Freeform: Shape 13">
            <a:extLst>
              <a:ext uri="{FF2B5EF4-FFF2-40B4-BE49-F238E27FC236}">
                <a16:creationId xmlns:a16="http://schemas.microsoft.com/office/drawing/2014/main" id="{41E7D324-A7AE-4214-99F8-423BFE6A3E10}"/>
              </a:ext>
            </a:extLst>
          </p:cNvPr>
          <p:cNvSpPr/>
          <p:nvPr/>
        </p:nvSpPr>
        <p:spPr>
          <a:xfrm>
            <a:off x="1222744" y="483377"/>
            <a:ext cx="3710763" cy="750000"/>
          </a:xfrm>
          <a:custGeom>
            <a:avLst/>
            <a:gdLst>
              <a:gd name="connsiteX0" fmla="*/ 0 w 3710763"/>
              <a:gd name="connsiteY0" fmla="*/ 750000 h 750000"/>
              <a:gd name="connsiteX1" fmla="*/ 776177 w 3710763"/>
              <a:gd name="connsiteY1" fmla="*/ 69516 h 750000"/>
              <a:gd name="connsiteX2" fmla="*/ 2094614 w 3710763"/>
              <a:gd name="connsiteY2" fmla="*/ 80149 h 750000"/>
              <a:gd name="connsiteX3" fmla="*/ 3710763 w 3710763"/>
              <a:gd name="connsiteY3" fmla="*/ 579879 h 750000"/>
              <a:gd name="connsiteX4" fmla="*/ 3710763 w 3710763"/>
              <a:gd name="connsiteY4" fmla="*/ 579879 h 7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0763" h="750000">
                <a:moveTo>
                  <a:pt x="0" y="750000"/>
                </a:moveTo>
                <a:cubicBezTo>
                  <a:pt x="213537" y="465579"/>
                  <a:pt x="427075" y="181158"/>
                  <a:pt x="776177" y="69516"/>
                </a:cubicBezTo>
                <a:cubicBezTo>
                  <a:pt x="1125279" y="-42126"/>
                  <a:pt x="1605516" y="-4912"/>
                  <a:pt x="2094614" y="80149"/>
                </a:cubicBezTo>
                <a:cubicBezTo>
                  <a:pt x="2583712" y="165209"/>
                  <a:pt x="3710763" y="579879"/>
                  <a:pt x="3710763" y="579879"/>
                </a:cubicBezTo>
                <a:lnTo>
                  <a:pt x="3710763" y="579879"/>
                </a:lnTo>
              </a:path>
            </a:pathLst>
          </a:custGeom>
          <a:ln w="38100">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762716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2289</Words>
  <Application>Microsoft Office PowerPoint</Application>
  <PresentationFormat>Widescreen</PresentationFormat>
  <Paragraphs>574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Derived Class with a resource</vt:lpstr>
      <vt:lpstr>Derived Class with a resource</vt:lpstr>
      <vt:lpstr>Types of allocated memory</vt:lpstr>
      <vt:lpstr>Types of allocated memory</vt:lpstr>
      <vt:lpstr>Types of allocated memory</vt:lpstr>
      <vt:lpstr>Types of allocated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Derived Class with a resource</vt:lpstr>
      <vt:lpstr>Allocate and Copy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vt:lpstr>
      <vt:lpstr>PowerPoint Presentation</vt:lpstr>
      <vt:lpstr>PowerPoint Presentation</vt:lpstr>
      <vt:lpstr>Dynamically Read form the user</vt:lpstr>
      <vt:lpstr>PowerPoint Presentation</vt:lpstr>
      <vt:lpstr>PowerPoint Presentation</vt:lpstr>
      <vt:lpstr>PowerPoint Presentation</vt:lpstr>
      <vt:lpstr>Now we should be able to read user input and store some where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Osouli Tabrizi</dc:creator>
  <cp:lastModifiedBy>Hamed Osouli Tabrizi</cp:lastModifiedBy>
  <cp:revision>1</cp:revision>
  <dcterms:created xsi:type="dcterms:W3CDTF">2022-07-18T20:15:44Z</dcterms:created>
  <dcterms:modified xsi:type="dcterms:W3CDTF">2022-07-21T17:51:02Z</dcterms:modified>
</cp:coreProperties>
</file>