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0244-96F9-0DB2-D067-435BDBCC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FF7E8-5984-8D7C-1010-629A619A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16C0E-6E8C-55EE-C2FE-AF31E474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327A-E580-4199-BC1B-EC3AB621E836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2232-4DDB-CF4E-E75A-AE828321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8B2B-D694-F3D2-FAF8-B1D40234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637-E21F-461D-9A9F-44597FDBCD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5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2C6E-7D15-45C5-E879-69CB34B7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E678-90E7-59E3-B2EC-0653FB0C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08F5-5775-AAB7-05FA-458CA87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327A-E580-4199-BC1B-EC3AB621E836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8DA3-0FCB-BBA0-046B-D8F52C1D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0864-73E6-C0F6-394C-9308CC62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637-E21F-461D-9A9F-44597FDBCD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2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F8E4C-86F9-A881-2D0C-ED639B435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07537-E0D5-DF27-C9DE-22922DCB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62D06-2354-13E7-CD31-7BE9CF7D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327A-E580-4199-BC1B-EC3AB621E836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EB0D-E253-F227-54EB-FA564C6C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29EB-FBC1-A54C-F214-CD0433C2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637-E21F-461D-9A9F-44597FDBCD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44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E87-578F-A2CB-FF2D-BB86042F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F623-2A2F-0DDC-B587-CE8C94725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4AC0-3AC7-1F01-6490-1595E8B6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327A-E580-4199-BC1B-EC3AB621E836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1109-C479-1440-ED03-3CE358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480F-B461-CDF4-34E9-726B581F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637-E21F-461D-9A9F-44597FDBCD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6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2C82-50AE-CFCF-EA08-923F8386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86E7-7CB4-2D05-1863-46859B55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4987-2088-8F6B-91E2-C2995764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327A-E580-4199-BC1B-EC3AB621E836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11545-45E9-3471-E700-7433E271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FD89-B76C-0174-D3BC-77303809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637-E21F-461D-9A9F-44597FDBCD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5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7AFA-393E-0888-0CBD-EB6851E8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272-9107-9470-FC16-DB9C256B3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B0696-59C3-F5C3-5262-070822238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D7DB8-78B4-B2B1-203A-C0961AEF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327A-E580-4199-BC1B-EC3AB621E836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A3E4-B05B-6B02-A52F-3EAD32CF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353D-B971-B551-E7E6-A49A7C2E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637-E21F-461D-9A9F-44597FDBCD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43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CF8D-2A22-2F21-1BA9-13FD13C3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B19B-1BF9-B1D3-CD2A-39CA3C00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62AB0-1239-7C47-8C48-3E52FF8AE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475FA-78C7-4EF6-A849-74B08553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5243F-D0DC-04BC-0098-0CD12C7DA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8018B-6C9E-0D5F-C3BE-322B4C81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327A-E580-4199-BC1B-EC3AB621E836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6B69D-6128-9060-5A54-9F1D3634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3E55F-CAD8-D240-15AF-512D6DD2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637-E21F-461D-9A9F-44597FDBCD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71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5DF2-CD2E-6878-FA80-25672F70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F37F0-E44E-3A3D-6D0C-A18FA67D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327A-E580-4199-BC1B-EC3AB621E836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3622E-B0CC-7C7A-3B35-CCD9A50F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C1E9E-D1B2-3849-6B85-52E1EB24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637-E21F-461D-9A9F-44597FDBCD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3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737D9-54D4-8838-2BAD-B6243FF1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327A-E580-4199-BC1B-EC3AB621E836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8467F-D1CF-4EE6-92C5-55D820F7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481C7-78CF-73A7-1433-B75082BB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637-E21F-461D-9A9F-44597FDBCD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2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DCBD-E26A-0D6F-45C8-8B6FDE95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AA0F-CB51-C211-A137-7F7647096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5FDA3-0B63-0F53-B3B0-416E382D4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1737C-8DA5-2DB6-5296-791B7E05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327A-E580-4199-BC1B-EC3AB621E836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0DAC6-0337-47EA-A26C-D5426D7D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94410-3E10-62EE-DBF6-22AB238C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637-E21F-461D-9A9F-44597FDBCD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96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6E6C-5D82-98A7-B9F6-5220A36A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6B81B-E809-4DDE-A809-6F30BBBA1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538B6-03DB-F159-7957-D6D90436D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5B10B-E1DA-EE11-042A-D00C18FD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327A-E580-4199-BC1B-EC3AB621E836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20698-B7EF-9703-418F-FC470C3F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9FBFC-2B5E-AF23-92A4-DEC69610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637-E21F-461D-9A9F-44597FDBCD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55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06170-D89B-1EFC-17BF-85E51281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A68F-27C5-9CC5-FB71-A440996B7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CA59E-D746-4858-26FD-E4A816981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327A-E580-4199-BC1B-EC3AB621E836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97E6-BB7B-101E-91D9-A99AD6D7E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5DC7-4919-2A7C-CE14-BA355368F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1637-E21F-461D-9A9F-44597FDBCD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9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14722E-9D9C-C3F3-6D54-367A27EACC70}"/>
              </a:ext>
            </a:extLst>
          </p:cNvPr>
          <p:cNvSpPr/>
          <p:nvPr/>
        </p:nvSpPr>
        <p:spPr>
          <a:xfrm>
            <a:off x="1348740" y="537210"/>
            <a:ext cx="1451610" cy="948690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  <a:p>
            <a:pPr algn="ctr"/>
            <a:r>
              <a:rPr lang="en-CA" sz="2800" dirty="0">
                <a:solidFill>
                  <a:schemeClr val="tx1"/>
                </a:solidFill>
              </a:rPr>
              <a:t>1.h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A0FA-73CA-F42A-AA24-78A6368FCA63}"/>
              </a:ext>
            </a:extLst>
          </p:cNvPr>
          <p:cNvSpPr/>
          <p:nvPr/>
        </p:nvSpPr>
        <p:spPr>
          <a:xfrm>
            <a:off x="3261360" y="537210"/>
            <a:ext cx="1451610" cy="948690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  <a:p>
            <a:pPr algn="ctr"/>
            <a:r>
              <a:rPr lang="en-CA" sz="2800" dirty="0">
                <a:solidFill>
                  <a:schemeClr val="tx1"/>
                </a:solidFill>
              </a:rPr>
              <a:t>2.h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2BD62-417C-7064-8CF1-FDB181F07C6B}"/>
              </a:ext>
            </a:extLst>
          </p:cNvPr>
          <p:cNvSpPr/>
          <p:nvPr/>
        </p:nvSpPr>
        <p:spPr>
          <a:xfrm>
            <a:off x="5172075" y="537210"/>
            <a:ext cx="1451610" cy="948690"/>
          </a:xfrm>
          <a:prstGeom prst="rect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  <a:p>
            <a:pPr algn="ctr"/>
            <a:r>
              <a:rPr lang="en-CA" sz="2800" dirty="0">
                <a:solidFill>
                  <a:schemeClr val="tx1"/>
                </a:solidFill>
              </a:rPr>
              <a:t>3.h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816F33-EFE5-CA17-A6F4-9A121BDB48B1}"/>
              </a:ext>
            </a:extLst>
          </p:cNvPr>
          <p:cNvSpPr/>
          <p:nvPr/>
        </p:nvSpPr>
        <p:spPr>
          <a:xfrm>
            <a:off x="1348740" y="1924050"/>
            <a:ext cx="1451610" cy="1504950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90ABE-6733-CDFC-1F47-0A93C0249D3E}"/>
              </a:ext>
            </a:extLst>
          </p:cNvPr>
          <p:cNvSpPr/>
          <p:nvPr/>
        </p:nvSpPr>
        <p:spPr>
          <a:xfrm>
            <a:off x="3261360" y="1924050"/>
            <a:ext cx="1451610" cy="1504950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2.cpp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C1949-843A-DF43-E1AF-540379208C19}"/>
              </a:ext>
            </a:extLst>
          </p:cNvPr>
          <p:cNvSpPr/>
          <p:nvPr/>
        </p:nvSpPr>
        <p:spPr>
          <a:xfrm>
            <a:off x="5172075" y="1924050"/>
            <a:ext cx="1451610" cy="1504950"/>
          </a:xfrm>
          <a:prstGeom prst="rect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3.cpp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E161B-512E-281E-6F11-B67E9C8D768B}"/>
              </a:ext>
            </a:extLst>
          </p:cNvPr>
          <p:cNvSpPr/>
          <p:nvPr/>
        </p:nvSpPr>
        <p:spPr>
          <a:xfrm>
            <a:off x="7082789" y="909637"/>
            <a:ext cx="1451610" cy="2507933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sz="2600" dirty="0">
              <a:solidFill>
                <a:schemeClr val="tx1"/>
              </a:solidFill>
            </a:endParaRPr>
          </a:p>
          <a:p>
            <a:pPr algn="ctr"/>
            <a:r>
              <a:rPr lang="en-CA" sz="2600" dirty="0">
                <a:solidFill>
                  <a:schemeClr val="tx1"/>
                </a:solidFill>
              </a:rPr>
              <a:t>main.cpp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26E83C-E535-B07A-3D53-246EE32001F0}"/>
              </a:ext>
            </a:extLst>
          </p:cNvPr>
          <p:cNvSpPr/>
          <p:nvPr/>
        </p:nvSpPr>
        <p:spPr>
          <a:xfrm>
            <a:off x="1348740" y="4103370"/>
            <a:ext cx="1451610" cy="960120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1.obj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17446A-0887-A193-8F5C-79A35EEC301F}"/>
              </a:ext>
            </a:extLst>
          </p:cNvPr>
          <p:cNvSpPr/>
          <p:nvPr/>
        </p:nvSpPr>
        <p:spPr>
          <a:xfrm>
            <a:off x="3261360" y="4103370"/>
            <a:ext cx="1451610" cy="96012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2.obj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F31C19-3C07-ADFE-A3A7-1A465F347BC4}"/>
              </a:ext>
            </a:extLst>
          </p:cNvPr>
          <p:cNvSpPr/>
          <p:nvPr/>
        </p:nvSpPr>
        <p:spPr>
          <a:xfrm>
            <a:off x="5172075" y="4103370"/>
            <a:ext cx="1451610" cy="96012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3.obj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2F340C-F7FB-3395-E70A-3F39C537224A}"/>
              </a:ext>
            </a:extLst>
          </p:cNvPr>
          <p:cNvSpPr/>
          <p:nvPr/>
        </p:nvSpPr>
        <p:spPr>
          <a:xfrm>
            <a:off x="7082790" y="4103370"/>
            <a:ext cx="1451610" cy="96012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</a:rPr>
              <a:t>main.obj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4CAC07-6F8F-50A1-D742-3E44DC212DA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074545" y="1485900"/>
            <a:ext cx="0" cy="4381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273E1B-2D8D-98E2-A651-C633F456417D}"/>
              </a:ext>
            </a:extLst>
          </p:cNvPr>
          <p:cNvCxnSpPr/>
          <p:nvPr/>
        </p:nvCxnSpPr>
        <p:spPr>
          <a:xfrm>
            <a:off x="3987165" y="1525905"/>
            <a:ext cx="0" cy="4381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E14BBE-909D-F936-0D67-F73D40B2501A}"/>
              </a:ext>
            </a:extLst>
          </p:cNvPr>
          <p:cNvCxnSpPr/>
          <p:nvPr/>
        </p:nvCxnSpPr>
        <p:spPr>
          <a:xfrm>
            <a:off x="5897880" y="1482090"/>
            <a:ext cx="0" cy="4381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01B6CED-1571-0A69-FA77-34E7DD1B67B9}"/>
              </a:ext>
            </a:extLst>
          </p:cNvPr>
          <p:cNvSpPr/>
          <p:nvPr/>
        </p:nvSpPr>
        <p:spPr>
          <a:xfrm rot="5400000">
            <a:off x="1857375" y="3566160"/>
            <a:ext cx="434340" cy="5029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E2DBA05-7D6E-CAE7-663D-74F565B3EF71}"/>
              </a:ext>
            </a:extLst>
          </p:cNvPr>
          <p:cNvSpPr/>
          <p:nvPr/>
        </p:nvSpPr>
        <p:spPr>
          <a:xfrm rot="5400000">
            <a:off x="3769995" y="3575685"/>
            <a:ext cx="434340" cy="5029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7452B3-7215-69BE-F67D-B7C59B5EADB0}"/>
              </a:ext>
            </a:extLst>
          </p:cNvPr>
          <p:cNvSpPr/>
          <p:nvPr/>
        </p:nvSpPr>
        <p:spPr>
          <a:xfrm rot="5400000">
            <a:off x="5682615" y="3575685"/>
            <a:ext cx="434340" cy="5029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FF244B0-C05C-D929-BCC4-A084152BBEAD}"/>
              </a:ext>
            </a:extLst>
          </p:cNvPr>
          <p:cNvSpPr/>
          <p:nvPr/>
        </p:nvSpPr>
        <p:spPr>
          <a:xfrm rot="5400000">
            <a:off x="7595235" y="3566160"/>
            <a:ext cx="434340" cy="5029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D1E51B79-28A2-5C31-1186-9770442A583C}"/>
              </a:ext>
            </a:extLst>
          </p:cNvPr>
          <p:cNvSpPr/>
          <p:nvPr/>
        </p:nvSpPr>
        <p:spPr>
          <a:xfrm rot="5400000">
            <a:off x="4465320" y="2847975"/>
            <a:ext cx="720090" cy="547116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1DA387-0C57-A264-1546-5050C5830C26}"/>
              </a:ext>
            </a:extLst>
          </p:cNvPr>
          <p:cNvSpPr txBox="1"/>
          <p:nvPr/>
        </p:nvSpPr>
        <p:spPr>
          <a:xfrm>
            <a:off x="8680132" y="3556010"/>
            <a:ext cx="147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CA" dirty="0"/>
              <a:t>Compile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EC7A33-31A5-6E98-BA88-051259A37C4A}"/>
              </a:ext>
            </a:extLst>
          </p:cNvPr>
          <p:cNvSpPr txBox="1"/>
          <p:nvPr/>
        </p:nvSpPr>
        <p:spPr>
          <a:xfrm>
            <a:off x="8680132" y="5060335"/>
            <a:ext cx="105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Linker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B1DD3-C6BE-A873-39CE-9DD1081F5F36}"/>
              </a:ext>
            </a:extLst>
          </p:cNvPr>
          <p:cNvSpPr/>
          <p:nvPr/>
        </p:nvSpPr>
        <p:spPr>
          <a:xfrm>
            <a:off x="2948940" y="6160770"/>
            <a:ext cx="4133849" cy="525780"/>
          </a:xfrm>
          <a:prstGeom prst="rect">
            <a:avLst/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Solution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938FC1-2804-C4BB-13FC-A9E2B7091D0F}"/>
              </a:ext>
            </a:extLst>
          </p:cNvPr>
          <p:cNvCxnSpPr>
            <a:cxnSpLocks/>
          </p:cNvCxnSpPr>
          <p:nvPr/>
        </p:nvCxnSpPr>
        <p:spPr>
          <a:xfrm>
            <a:off x="4762500" y="1108710"/>
            <a:ext cx="3981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F364AB5-5535-DD79-1616-309DF980BDFF}"/>
              </a:ext>
            </a:extLst>
          </p:cNvPr>
          <p:cNvSpPr/>
          <p:nvPr/>
        </p:nvSpPr>
        <p:spPr>
          <a:xfrm>
            <a:off x="5311617" y="686751"/>
            <a:ext cx="1172526" cy="222886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5D495B-E2FF-03BD-3CE0-9C640BCCA7ED}"/>
              </a:ext>
            </a:extLst>
          </p:cNvPr>
          <p:cNvSpPr/>
          <p:nvPr/>
        </p:nvSpPr>
        <p:spPr>
          <a:xfrm>
            <a:off x="7188039" y="1081088"/>
            <a:ext cx="1241107" cy="560069"/>
          </a:xfrm>
          <a:prstGeom prst="rect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  <a:p>
            <a:pPr algn="ctr"/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6844A5-9CB4-E393-5CCB-BA1540156B64}"/>
              </a:ext>
            </a:extLst>
          </p:cNvPr>
          <p:cNvSpPr/>
          <p:nvPr/>
        </p:nvSpPr>
        <p:spPr>
          <a:xfrm>
            <a:off x="7326387" y="1196816"/>
            <a:ext cx="964409" cy="206693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D973D6-2056-83B0-2511-ED931D48C733}"/>
              </a:ext>
            </a:extLst>
          </p:cNvPr>
          <p:cNvSpPr/>
          <p:nvPr/>
        </p:nvSpPr>
        <p:spPr>
          <a:xfrm>
            <a:off x="7188039" y="1797367"/>
            <a:ext cx="1241107" cy="206693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2EBF2-257A-0A6D-EABB-C4D42FA553C8}"/>
              </a:ext>
            </a:extLst>
          </p:cNvPr>
          <p:cNvSpPr/>
          <p:nvPr/>
        </p:nvSpPr>
        <p:spPr>
          <a:xfrm>
            <a:off x="7188039" y="2175510"/>
            <a:ext cx="1241107" cy="206693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0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14722E-9D9C-C3F3-6D54-367A27EACC70}"/>
              </a:ext>
            </a:extLst>
          </p:cNvPr>
          <p:cNvSpPr/>
          <p:nvPr/>
        </p:nvSpPr>
        <p:spPr>
          <a:xfrm>
            <a:off x="1348740" y="537210"/>
            <a:ext cx="1451610" cy="948690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  <a:p>
            <a:pPr algn="ctr"/>
            <a:r>
              <a:rPr lang="en-CA" sz="2800" dirty="0">
                <a:solidFill>
                  <a:schemeClr val="tx1"/>
                </a:solidFill>
              </a:rPr>
              <a:t>1.h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A0FA-73CA-F42A-AA24-78A6368FCA63}"/>
              </a:ext>
            </a:extLst>
          </p:cNvPr>
          <p:cNvSpPr/>
          <p:nvPr/>
        </p:nvSpPr>
        <p:spPr>
          <a:xfrm>
            <a:off x="3261360" y="537210"/>
            <a:ext cx="1451610" cy="948690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  <a:p>
            <a:pPr algn="ctr"/>
            <a:r>
              <a:rPr lang="en-CA" sz="2800" dirty="0">
                <a:solidFill>
                  <a:schemeClr val="tx1"/>
                </a:solidFill>
              </a:rPr>
              <a:t>2.h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2BD62-417C-7064-8CF1-FDB181F07C6B}"/>
              </a:ext>
            </a:extLst>
          </p:cNvPr>
          <p:cNvSpPr/>
          <p:nvPr/>
        </p:nvSpPr>
        <p:spPr>
          <a:xfrm>
            <a:off x="5172075" y="537210"/>
            <a:ext cx="1451610" cy="948690"/>
          </a:xfrm>
          <a:prstGeom prst="rect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  <a:p>
            <a:pPr algn="ctr"/>
            <a:r>
              <a:rPr lang="en-CA" sz="2800" dirty="0">
                <a:solidFill>
                  <a:schemeClr val="tx1"/>
                </a:solidFill>
              </a:rPr>
              <a:t>3.h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816F33-EFE5-CA17-A6F4-9A121BDB48B1}"/>
              </a:ext>
            </a:extLst>
          </p:cNvPr>
          <p:cNvSpPr/>
          <p:nvPr/>
        </p:nvSpPr>
        <p:spPr>
          <a:xfrm>
            <a:off x="1348740" y="1924050"/>
            <a:ext cx="1451610" cy="1504950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90ABE-6733-CDFC-1F47-0A93C0249D3E}"/>
              </a:ext>
            </a:extLst>
          </p:cNvPr>
          <p:cNvSpPr/>
          <p:nvPr/>
        </p:nvSpPr>
        <p:spPr>
          <a:xfrm>
            <a:off x="3261360" y="1924050"/>
            <a:ext cx="1451610" cy="1504950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2.cpp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C1949-843A-DF43-E1AF-540379208C19}"/>
              </a:ext>
            </a:extLst>
          </p:cNvPr>
          <p:cNvSpPr/>
          <p:nvPr/>
        </p:nvSpPr>
        <p:spPr>
          <a:xfrm>
            <a:off x="5172075" y="1924050"/>
            <a:ext cx="1451610" cy="1504950"/>
          </a:xfrm>
          <a:prstGeom prst="rect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3.cpp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E161B-512E-281E-6F11-B67E9C8D768B}"/>
              </a:ext>
            </a:extLst>
          </p:cNvPr>
          <p:cNvSpPr/>
          <p:nvPr/>
        </p:nvSpPr>
        <p:spPr>
          <a:xfrm>
            <a:off x="7082789" y="909637"/>
            <a:ext cx="1451610" cy="2507933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sz="2600" dirty="0">
              <a:solidFill>
                <a:schemeClr val="tx1"/>
              </a:solidFill>
            </a:endParaRPr>
          </a:p>
          <a:p>
            <a:pPr algn="ctr"/>
            <a:r>
              <a:rPr lang="en-CA" sz="2600" dirty="0">
                <a:solidFill>
                  <a:schemeClr val="tx1"/>
                </a:solidFill>
              </a:rPr>
              <a:t>main.cpp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26E83C-E535-B07A-3D53-246EE32001F0}"/>
              </a:ext>
            </a:extLst>
          </p:cNvPr>
          <p:cNvSpPr/>
          <p:nvPr/>
        </p:nvSpPr>
        <p:spPr>
          <a:xfrm>
            <a:off x="1348740" y="4103370"/>
            <a:ext cx="1451610" cy="960120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1.obj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17446A-0887-A193-8F5C-79A35EEC301F}"/>
              </a:ext>
            </a:extLst>
          </p:cNvPr>
          <p:cNvSpPr/>
          <p:nvPr/>
        </p:nvSpPr>
        <p:spPr>
          <a:xfrm>
            <a:off x="3261360" y="4103370"/>
            <a:ext cx="1451610" cy="96012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2.obj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F31C19-3C07-ADFE-A3A7-1A465F347BC4}"/>
              </a:ext>
            </a:extLst>
          </p:cNvPr>
          <p:cNvSpPr/>
          <p:nvPr/>
        </p:nvSpPr>
        <p:spPr>
          <a:xfrm>
            <a:off x="5172075" y="4103370"/>
            <a:ext cx="1451610" cy="96012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3.obj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2F340C-F7FB-3395-E70A-3F39C537224A}"/>
              </a:ext>
            </a:extLst>
          </p:cNvPr>
          <p:cNvSpPr/>
          <p:nvPr/>
        </p:nvSpPr>
        <p:spPr>
          <a:xfrm>
            <a:off x="7082790" y="4103370"/>
            <a:ext cx="1451610" cy="96012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</a:rPr>
              <a:t>main.obj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4CAC07-6F8F-50A1-D742-3E44DC212DA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074545" y="1485900"/>
            <a:ext cx="0" cy="4381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273E1B-2D8D-98E2-A651-C633F456417D}"/>
              </a:ext>
            </a:extLst>
          </p:cNvPr>
          <p:cNvCxnSpPr/>
          <p:nvPr/>
        </p:nvCxnSpPr>
        <p:spPr>
          <a:xfrm>
            <a:off x="3987165" y="1525905"/>
            <a:ext cx="0" cy="4381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E14BBE-909D-F936-0D67-F73D40B2501A}"/>
              </a:ext>
            </a:extLst>
          </p:cNvPr>
          <p:cNvCxnSpPr/>
          <p:nvPr/>
        </p:nvCxnSpPr>
        <p:spPr>
          <a:xfrm>
            <a:off x="5897880" y="1482090"/>
            <a:ext cx="0" cy="4381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01B6CED-1571-0A69-FA77-34E7DD1B67B9}"/>
              </a:ext>
            </a:extLst>
          </p:cNvPr>
          <p:cNvSpPr/>
          <p:nvPr/>
        </p:nvSpPr>
        <p:spPr>
          <a:xfrm rot="5400000">
            <a:off x="1857375" y="3566160"/>
            <a:ext cx="434340" cy="5029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E2DBA05-7D6E-CAE7-663D-74F565B3EF71}"/>
              </a:ext>
            </a:extLst>
          </p:cNvPr>
          <p:cNvSpPr/>
          <p:nvPr/>
        </p:nvSpPr>
        <p:spPr>
          <a:xfrm rot="5400000">
            <a:off x="3769995" y="3575685"/>
            <a:ext cx="434340" cy="5029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7452B3-7215-69BE-F67D-B7C59B5EADB0}"/>
              </a:ext>
            </a:extLst>
          </p:cNvPr>
          <p:cNvSpPr/>
          <p:nvPr/>
        </p:nvSpPr>
        <p:spPr>
          <a:xfrm rot="5400000">
            <a:off x="5682615" y="3575685"/>
            <a:ext cx="434340" cy="5029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FF244B0-C05C-D929-BCC4-A084152BBEAD}"/>
              </a:ext>
            </a:extLst>
          </p:cNvPr>
          <p:cNvSpPr/>
          <p:nvPr/>
        </p:nvSpPr>
        <p:spPr>
          <a:xfrm rot="5400000">
            <a:off x="7595235" y="3566160"/>
            <a:ext cx="434340" cy="5029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D1E51B79-28A2-5C31-1186-9770442A583C}"/>
              </a:ext>
            </a:extLst>
          </p:cNvPr>
          <p:cNvSpPr/>
          <p:nvPr/>
        </p:nvSpPr>
        <p:spPr>
          <a:xfrm rot="5400000">
            <a:off x="4465320" y="2847975"/>
            <a:ext cx="720090" cy="547116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1DA387-0C57-A264-1546-5050C5830C26}"/>
              </a:ext>
            </a:extLst>
          </p:cNvPr>
          <p:cNvSpPr txBox="1"/>
          <p:nvPr/>
        </p:nvSpPr>
        <p:spPr>
          <a:xfrm>
            <a:off x="8680132" y="3556010"/>
            <a:ext cx="147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CA" dirty="0"/>
              <a:t>Compile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EC7A33-31A5-6E98-BA88-051259A37C4A}"/>
              </a:ext>
            </a:extLst>
          </p:cNvPr>
          <p:cNvSpPr txBox="1"/>
          <p:nvPr/>
        </p:nvSpPr>
        <p:spPr>
          <a:xfrm>
            <a:off x="8680132" y="5060335"/>
            <a:ext cx="105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Linker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B1DD3-C6BE-A873-39CE-9DD1081F5F36}"/>
              </a:ext>
            </a:extLst>
          </p:cNvPr>
          <p:cNvSpPr/>
          <p:nvPr/>
        </p:nvSpPr>
        <p:spPr>
          <a:xfrm>
            <a:off x="2948940" y="6160770"/>
            <a:ext cx="4133849" cy="525780"/>
          </a:xfrm>
          <a:prstGeom prst="rect">
            <a:avLst/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Solution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938FC1-2804-C4BB-13FC-A9E2B7091D0F}"/>
              </a:ext>
            </a:extLst>
          </p:cNvPr>
          <p:cNvCxnSpPr>
            <a:cxnSpLocks/>
          </p:cNvCxnSpPr>
          <p:nvPr/>
        </p:nvCxnSpPr>
        <p:spPr>
          <a:xfrm>
            <a:off x="4762500" y="1108710"/>
            <a:ext cx="3981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F364AB5-5535-DD79-1616-309DF980BDFF}"/>
              </a:ext>
            </a:extLst>
          </p:cNvPr>
          <p:cNvSpPr/>
          <p:nvPr/>
        </p:nvSpPr>
        <p:spPr>
          <a:xfrm>
            <a:off x="5311617" y="686751"/>
            <a:ext cx="1172526" cy="222886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5D495B-E2FF-03BD-3CE0-9C640BCCA7ED}"/>
              </a:ext>
            </a:extLst>
          </p:cNvPr>
          <p:cNvSpPr/>
          <p:nvPr/>
        </p:nvSpPr>
        <p:spPr>
          <a:xfrm>
            <a:off x="7188039" y="1081088"/>
            <a:ext cx="1241107" cy="560069"/>
          </a:xfrm>
          <a:prstGeom prst="rect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  <a:p>
            <a:pPr algn="ctr"/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6844A5-9CB4-E393-5CCB-BA1540156B64}"/>
              </a:ext>
            </a:extLst>
          </p:cNvPr>
          <p:cNvSpPr/>
          <p:nvPr/>
        </p:nvSpPr>
        <p:spPr>
          <a:xfrm>
            <a:off x="7326387" y="1196816"/>
            <a:ext cx="964409" cy="206693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D973D6-2056-83B0-2511-ED931D48C733}"/>
              </a:ext>
            </a:extLst>
          </p:cNvPr>
          <p:cNvSpPr/>
          <p:nvPr/>
        </p:nvSpPr>
        <p:spPr>
          <a:xfrm>
            <a:off x="7188039" y="1797367"/>
            <a:ext cx="1241107" cy="206693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E2EBF2-257A-0A6D-EABB-C4D42FA553C8}"/>
              </a:ext>
            </a:extLst>
          </p:cNvPr>
          <p:cNvSpPr/>
          <p:nvPr/>
        </p:nvSpPr>
        <p:spPr>
          <a:xfrm>
            <a:off x="7188039" y="2175510"/>
            <a:ext cx="1241107" cy="206693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28775D-FFB5-1DED-9481-EF04C75C7DE1}"/>
              </a:ext>
            </a:extLst>
          </p:cNvPr>
          <p:cNvSpPr/>
          <p:nvPr/>
        </p:nvSpPr>
        <p:spPr>
          <a:xfrm>
            <a:off x="4964430" y="148590"/>
            <a:ext cx="1980009" cy="3737608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69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Osouli Tabrizi</dc:creator>
  <cp:lastModifiedBy>Hamed Osouli Tabrizi</cp:lastModifiedBy>
  <cp:revision>4</cp:revision>
  <dcterms:created xsi:type="dcterms:W3CDTF">2022-07-22T17:06:39Z</dcterms:created>
  <dcterms:modified xsi:type="dcterms:W3CDTF">2022-07-22T17:35:35Z</dcterms:modified>
</cp:coreProperties>
</file>