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b1538a4a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b1538a4a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b1538a4a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b1538a4a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b1538a4a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b1538a4a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b1538a4a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b1538a4a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b1538a4a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b1538a4a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b1538a4a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b1538a4a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b1538a4a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b1538a4a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3"/>
          <p:cNvGrpSpPr/>
          <p:nvPr/>
        </p:nvGrpSpPr>
        <p:grpSpPr>
          <a:xfrm>
            <a:off x="2039850" y="1485900"/>
            <a:ext cx="5064300" cy="2896725"/>
            <a:chOff x="2187450" y="1304925"/>
            <a:chExt cx="5064300" cy="2896725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3171750" y="1304925"/>
              <a:ext cx="3095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2"/>
                  </a:solidFill>
                </a:rPr>
                <a:t>Round 1 Idea Submission</a:t>
              </a:r>
              <a:endParaRPr sz="1800" b="1">
                <a:solidFill>
                  <a:schemeClr val="dk2"/>
                </a:solidFill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2187450" y="1957650"/>
              <a:ext cx="5064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[Team Name Here]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2187450" y="2571750"/>
              <a:ext cx="5064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Member1(L), Member 2, Member 3, Member 4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2187450" y="3185850"/>
              <a:ext cx="50643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[Theme]</a:t>
              </a:r>
              <a:endParaRPr sz="1800">
                <a:solidFill>
                  <a:schemeClr val="dk2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sz="1800">
                  <a:solidFill>
                    <a:schemeClr val="dk2"/>
                  </a:solidFill>
                </a:rPr>
              </a:br>
              <a:r>
                <a:rPr lang="en" sz="1800">
                  <a:solidFill>
                    <a:schemeClr val="dk2"/>
                  </a:solidFill>
                </a:rPr>
                <a:t>[Problem Statement Here]</a:t>
              </a:r>
              <a:endParaRPr>
                <a:solidFill>
                  <a:schemeClr val="dk2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328B1BD-D4C9-A177-A9FA-5A3833737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57457"/>
            <a:ext cx="1910777" cy="703418"/>
          </a:xfrm>
          <a:prstGeom prst="rect">
            <a:avLst/>
          </a:prstGeom>
        </p:spPr>
      </p:pic>
      <p:pic>
        <p:nvPicPr>
          <p:cNvPr id="1026" name="Picture 2" descr="KDK Software | LinkedIn">
            <a:extLst>
              <a:ext uri="{FF2B5EF4-FFF2-40B4-BE49-F238E27FC236}">
                <a16:creationId xmlns:a16="http://schemas.microsoft.com/office/drawing/2014/main" id="{BC0D8205-5785-D5A7-AF25-BF3C838EF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533" y="0"/>
            <a:ext cx="670467" cy="67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ding Blocks Employees, Location, Alumni | LinkedIn">
            <a:extLst>
              <a:ext uri="{FF2B5EF4-FFF2-40B4-BE49-F238E27FC236}">
                <a16:creationId xmlns:a16="http://schemas.microsoft.com/office/drawing/2014/main" id="{A7308796-A174-F994-820C-67BDD4611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965" y="0"/>
            <a:ext cx="703418" cy="70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[Team Name]</a:t>
            </a:r>
            <a:endParaRPr sz="140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b="1"/>
              <a:t>Proposed Solution (Describe your idea/solution/prototype)</a:t>
            </a:r>
            <a:endParaRPr b="1"/>
          </a:p>
        </p:txBody>
      </p:sp>
      <p:sp>
        <p:nvSpPr>
          <p:cNvPr id="72" name="Google Shape;72;p14"/>
          <p:cNvSpPr txBox="1"/>
          <p:nvPr/>
        </p:nvSpPr>
        <p:spPr>
          <a:xfrm>
            <a:off x="3829038" y="185950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IDEA TITLE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16475" y="2005050"/>
            <a:ext cx="85206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Detailed Explanation of proposed solution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addresses the problem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Innovation and uniqueness in the problem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3096B2-29FC-B516-05EA-97A7AF95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17" y="115500"/>
            <a:ext cx="1445542" cy="532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[Team Name]</a:t>
            </a:r>
            <a:endParaRPr sz="1400"/>
          </a:p>
        </p:txBody>
      </p:sp>
      <p:sp>
        <p:nvSpPr>
          <p:cNvPr id="80" name="Google Shape;80;p15"/>
          <p:cNvSpPr txBox="1"/>
          <p:nvPr/>
        </p:nvSpPr>
        <p:spPr>
          <a:xfrm>
            <a:off x="3162324" y="185950"/>
            <a:ext cx="320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TECHNICAL APPROACH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09600" y="1590675"/>
            <a:ext cx="8086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Technologies to be used (eg.  LLM’s used ,Programming Languages, Frameworks and hardwares etc.)</a:t>
            </a: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6A14BF-C878-0852-E5EC-859BB9BDF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5" y="117711"/>
            <a:ext cx="1624901" cy="5981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[Team Name]</a:t>
            </a:r>
            <a:endParaRPr sz="1400"/>
          </a:p>
        </p:txBody>
      </p:sp>
      <p:sp>
        <p:nvSpPr>
          <p:cNvPr id="88" name="Google Shape;88;p16"/>
          <p:cNvSpPr txBox="1"/>
          <p:nvPr/>
        </p:nvSpPr>
        <p:spPr>
          <a:xfrm>
            <a:off x="3536850" y="185950"/>
            <a:ext cx="207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METHODOLOGY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85800" y="1543050"/>
            <a:ext cx="7279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Methodology and process of implementation (Flow chart, Diagrams, Mind Maps, Images, or working prototype)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D15B0-3E00-EBEB-2B84-193B00F05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14" y="141726"/>
            <a:ext cx="1374301" cy="5059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[Team Name]</a:t>
            </a:r>
            <a:endParaRPr sz="1400"/>
          </a:p>
        </p:txBody>
      </p:sp>
      <p:sp>
        <p:nvSpPr>
          <p:cNvPr id="96" name="Google Shape;96;p17"/>
          <p:cNvSpPr txBox="1"/>
          <p:nvPr/>
        </p:nvSpPr>
        <p:spPr>
          <a:xfrm>
            <a:off x="2873079" y="185950"/>
            <a:ext cx="337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FEASIBILITY AND VIABILITY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866775" y="1555950"/>
            <a:ext cx="5064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Analysis of feasibility of the idea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Potential challenges and risks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Strategies for overcoming these challenges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5F2EE0-2C26-B4CA-1D0A-E9CECF148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81" y="110277"/>
            <a:ext cx="1459732" cy="5373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[Team Name]</a:t>
            </a:r>
            <a:endParaRPr sz="1400"/>
          </a:p>
        </p:txBody>
      </p:sp>
      <p:sp>
        <p:nvSpPr>
          <p:cNvPr id="104" name="Google Shape;104;p18"/>
          <p:cNvSpPr txBox="1"/>
          <p:nvPr/>
        </p:nvSpPr>
        <p:spPr>
          <a:xfrm>
            <a:off x="3125550" y="185950"/>
            <a:ext cx="286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IMPACT AND BENEFITS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866775" y="1543050"/>
            <a:ext cx="7715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Potential Impact on target audience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Benefits of the solution (Social, Economic, environmental etc.)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F30C7C-18B9-5BF5-3F5B-40928EF01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78" y="168418"/>
            <a:ext cx="1301794" cy="4792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Ending concluding note from the team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[Team Name]</a:t>
            </a:r>
            <a:endParaRPr sz="1400"/>
          </a:p>
        </p:txBody>
      </p:sp>
      <p:sp>
        <p:nvSpPr>
          <p:cNvPr id="113" name="Google Shape;113;p19"/>
          <p:cNvSpPr txBox="1"/>
          <p:nvPr/>
        </p:nvSpPr>
        <p:spPr>
          <a:xfrm>
            <a:off x="3538505" y="185950"/>
            <a:ext cx="206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CONCLUSION</a:t>
            </a: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B5C6B-42DD-C705-9E21-968854F3E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06" y="117711"/>
            <a:ext cx="1624901" cy="5981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Try to avoid paragraphs and post your idea in points /diagrams / Infographics /pictures.</a:t>
            </a:r>
            <a:endParaRPr sz="1400"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Keep your explanation precise and easy to understand.</a:t>
            </a:r>
            <a:endParaRPr sz="1400"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Idea should be unique and novel.</a:t>
            </a:r>
            <a:endParaRPr sz="1400"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You can only use provided template for making the PPT without changing the header of each slide and the very first slide.</a:t>
            </a:r>
            <a:endParaRPr sz="1400"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You need upload the slides to Ieee ras Website within the mentioned time.</a:t>
            </a:r>
            <a:endParaRPr sz="1400"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Submission beyond the specified time will not be entertained. Do not mail the authorities your submission once time is exceeded.</a:t>
            </a:r>
            <a:endParaRPr sz="1400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Note - You can delete this slide (Important Pointers) when you upload the details of your idea on Unstop portal.</a:t>
            </a:r>
            <a:endParaRPr sz="1400"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[Team Name]</a:t>
            </a:r>
            <a:endParaRPr sz="1400"/>
          </a:p>
        </p:txBody>
      </p:sp>
      <p:sp>
        <p:nvSpPr>
          <p:cNvPr id="121" name="Google Shape;121;p20"/>
          <p:cNvSpPr txBox="1"/>
          <p:nvPr/>
        </p:nvSpPr>
        <p:spPr>
          <a:xfrm>
            <a:off x="2057393" y="229750"/>
            <a:ext cx="500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IMPORTANT RULES AND INSTRUCTIONS</a:t>
            </a:r>
            <a:endParaRPr sz="1800" b="1"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0FE0E3-523E-6856-8F99-04084ED5E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54" y="178715"/>
            <a:ext cx="1531434" cy="5637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292</Words>
  <Application>Microsoft Office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PowerPoint Presentation</vt:lpstr>
      <vt:lpstr>[Team Name]</vt:lpstr>
      <vt:lpstr>[Team Name]</vt:lpstr>
      <vt:lpstr>[Team Name]</vt:lpstr>
      <vt:lpstr>[Team Name]</vt:lpstr>
      <vt:lpstr>[Team Name]</vt:lpstr>
      <vt:lpstr>[Team Name]</vt:lpstr>
      <vt:lpstr>[Team Name]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Pushkar Chaudhary</dc:creator>
  <cp:lastModifiedBy>Pushkar Chaudhary</cp:lastModifiedBy>
  <cp:revision>2</cp:revision>
  <dcterms:modified xsi:type="dcterms:W3CDTF">2025-06-27T08:21:45Z</dcterms:modified>
</cp:coreProperties>
</file>