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0" r:id="rId5"/>
    <p:sldId id="287" r:id="rId6"/>
    <p:sldId id="291" r:id="rId7"/>
    <p:sldId id="293" r:id="rId8"/>
    <p:sldId id="292" r:id="rId9"/>
    <p:sldId id="299" r:id="rId10"/>
    <p:sldId id="294" r:id="rId11"/>
    <p:sldId id="295" r:id="rId12"/>
    <p:sldId id="296" r:id="rId13"/>
    <p:sldId id="297" r:id="rId14"/>
    <p:sldId id="298" r:id="rId15"/>
    <p:sldId id="300" r:id="rId16"/>
    <p:sldId id="302" r:id="rId17"/>
    <p:sldId id="303" r:id="rId18"/>
    <p:sldId id="304" r:id="rId19"/>
    <p:sldId id="305" r:id="rId20"/>
    <p:sldId id="306" r:id="rId21"/>
    <p:sldId id="307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krit" initials="Ak" lastIdx="1" clrIdx="0">
    <p:extLst>
      <p:ext uri="{19B8F6BF-5375-455C-9EA6-DF929625EA0E}">
        <p15:presenceInfo xmlns:p15="http://schemas.microsoft.com/office/powerpoint/2012/main" userId="0fee950e34a3e8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D67D-AC7C-1089-9F72-17A84FCE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4EAE3-01F5-33D9-11AF-C8220BF04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320" y="2108200"/>
            <a:ext cx="7847686" cy="3760788"/>
          </a:xfrm>
        </p:spPr>
      </p:pic>
    </p:spTree>
    <p:extLst>
      <p:ext uri="{BB962C8B-B14F-4D97-AF65-F5344CB8AC3E}">
        <p14:creationId xmlns:p14="http://schemas.microsoft.com/office/powerpoint/2010/main" val="199144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BC1773-7B0C-03A4-171E-445992AC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86"/>
            <a:ext cx="12192000" cy="54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7A78C-7944-1883-1140-91CAC98D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27" y="1274450"/>
            <a:ext cx="5916892" cy="511603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58A976A-9F78-4837-C80C-84B5D8F8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027108" cy="1089710"/>
          </a:xfrm>
        </p:spPr>
        <p:txBody>
          <a:bodyPr>
            <a:normAutofit/>
          </a:bodyPr>
          <a:lstStyle/>
          <a:p>
            <a:r>
              <a:rPr lang="nn-NO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Load Data in Pandas Data Frame 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F0A94-8385-5E77-CC31-0BFE81B4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22" y="184706"/>
            <a:ext cx="8820756" cy="60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840E440-783E-8C9A-D7F8-1BBEBB0E9AC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/>
                </a:solidFill>
                <a:latin typeface="Roboto" panose="02000000000000000000" pitchFamily="2" charset="0"/>
              </a:rPr>
              <a:t>Data pre-processing (Handle Missing Values)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D421E-F2B0-63FA-DB0E-9B0D187D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981"/>
            <a:ext cx="11759478" cy="53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3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61D434-20EB-E301-6215-251CA2BF8223}"/>
              </a:ext>
            </a:extLst>
          </p:cNvPr>
          <p:cNvSpPr txBox="1"/>
          <p:nvPr/>
        </p:nvSpPr>
        <p:spPr>
          <a:xfrm>
            <a:off x="3048786" y="32443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Train </a:t>
            </a:r>
            <a:r>
              <a:rPr lang="en-IN" b="0" i="0" dirty="0" err="1">
                <a:effectLst/>
                <a:latin typeface="Roboto" panose="02000000000000000000" pitchFamily="2" charset="0"/>
              </a:rPr>
              <a:t>Lemear</a:t>
            </a:r>
            <a:r>
              <a:rPr lang="en-IN" b="0" i="0" dirty="0">
                <a:effectLst/>
                <a:latin typeface="Roboto" panose="02000000000000000000" pitchFamily="2" charset="0"/>
              </a:rPr>
              <a:t> Model 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EBFCE-3475-AB4B-243A-5B83473D7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BD699D-0310-1FA1-B729-1F22D3ED4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CB431-D7F5-29C8-2D9A-D2828FFF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99" y="1013381"/>
            <a:ext cx="12226598" cy="48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FCA47-5086-D04B-FCAB-62488A3E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3" y="501515"/>
            <a:ext cx="11129914" cy="58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6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9E987-35BD-DF30-7221-DA2F1E86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79" y="1597843"/>
            <a:ext cx="6328442" cy="19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2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940DEF-A859-4302-E26F-86993619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96" y="0"/>
            <a:ext cx="6661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0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09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E10-B750-BF7C-2F8F-8F50674F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10B7F-0AD1-6D2A-B53C-7B9293DF9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439" y="2108200"/>
            <a:ext cx="7781447" cy="3760788"/>
          </a:xfrm>
        </p:spPr>
      </p:pic>
    </p:spTree>
    <p:extLst>
      <p:ext uri="{BB962C8B-B14F-4D97-AF65-F5344CB8AC3E}">
        <p14:creationId xmlns:p14="http://schemas.microsoft.com/office/powerpoint/2010/main" val="171861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4C274-026F-D2D6-97EA-FA2D1E48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" y="506476"/>
            <a:ext cx="12093988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8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AB5FC-3163-D231-FF8D-5C16B088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78" y="-761706"/>
            <a:ext cx="794072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14F33-8085-BEC1-2F0E-08123990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677941"/>
            <a:ext cx="10821338" cy="55021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618E0B-CBAD-2527-CCCC-2189ECDA32C3}"/>
              </a:ext>
            </a:extLst>
          </p:cNvPr>
          <p:cNvSpPr/>
          <p:nvPr/>
        </p:nvSpPr>
        <p:spPr>
          <a:xfrm>
            <a:off x="3299382" y="3855562"/>
            <a:ext cx="7503737" cy="471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1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4C274-026F-D2D6-97EA-FA2D1E48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2" y="506476"/>
            <a:ext cx="12093988" cy="58450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BB9C4A-2C1D-ED7F-80CE-4F9223A3C279}"/>
              </a:ext>
            </a:extLst>
          </p:cNvPr>
          <p:cNvSpPr/>
          <p:nvPr/>
        </p:nvSpPr>
        <p:spPr>
          <a:xfrm>
            <a:off x="1960775" y="3808429"/>
            <a:ext cx="8568965" cy="405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5C7FC5-7738-B1F8-840D-36B6DEADFACB}"/>
              </a:ext>
            </a:extLst>
          </p:cNvPr>
          <p:cNvSpPr/>
          <p:nvPr/>
        </p:nvSpPr>
        <p:spPr>
          <a:xfrm>
            <a:off x="1471571" y="36631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5515EBC-3EDD-A748-7238-12FEB1E8209D}"/>
              </a:ext>
            </a:extLst>
          </p:cNvPr>
          <p:cNvSpPr/>
          <p:nvPr/>
        </p:nvSpPr>
        <p:spPr>
          <a:xfrm>
            <a:off x="6420643" y="36631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D6A6F8-2E2D-55AD-01D6-B1614680077C}"/>
              </a:ext>
            </a:extLst>
          </p:cNvPr>
          <p:cNvSpPr/>
          <p:nvPr/>
        </p:nvSpPr>
        <p:spPr>
          <a:xfrm>
            <a:off x="1396157" y="42930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869AD01-752B-23B0-71B5-BFB1AAAD04D9}"/>
              </a:ext>
            </a:extLst>
          </p:cNvPr>
          <p:cNvSpPr/>
          <p:nvPr/>
        </p:nvSpPr>
        <p:spPr>
          <a:xfrm>
            <a:off x="6507056" y="42977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3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23550-702D-D822-4983-CCD6D4A9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265"/>
            <a:ext cx="12192000" cy="498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C1877-EC69-D99C-C1FA-8E1F37CD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409"/>
            <a:ext cx="12192000" cy="49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9BA53-7DD2-ACE4-2EB0-F83509DD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645"/>
            <a:ext cx="12192000" cy="49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17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{DEE35FF3-6221-4302-B2F9-55FCA4C64968}tf11429527_win32</Template>
  <TotalTime>678</TotalTime>
  <Words>16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Bookman Old Style</vt:lpstr>
      <vt:lpstr>Calibri</vt:lpstr>
      <vt:lpstr>Franklin Gothic Book</vt:lpstr>
      <vt:lpstr>Roboto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 Data in Pandas Data Frame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Anurag krit</dc:creator>
  <cp:lastModifiedBy>Anurag krit</cp:lastModifiedBy>
  <cp:revision>5</cp:revision>
  <dcterms:created xsi:type="dcterms:W3CDTF">2022-09-10T18:36:58Z</dcterms:created>
  <dcterms:modified xsi:type="dcterms:W3CDTF">2022-09-12T09:50:15Z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