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krit" userId="0fee950e34a3e876" providerId="LiveId" clId="{A92D35DB-F6CD-4C7A-A437-54F6BCDC1586}"/>
    <pc:docChg chg="delSld">
      <pc:chgData name="Anurag krit" userId="0fee950e34a3e876" providerId="LiveId" clId="{A92D35DB-F6CD-4C7A-A437-54F6BCDC1586}" dt="2022-09-22T09:24:39.950" v="0" actId="47"/>
      <pc:docMkLst>
        <pc:docMk/>
      </pc:docMkLst>
      <pc:sldChg chg="del">
        <pc:chgData name="Anurag krit" userId="0fee950e34a3e876" providerId="LiveId" clId="{A92D35DB-F6CD-4C7A-A437-54F6BCDC1586}" dt="2022-09-22T09:24:39.950" v="0" actId="47"/>
        <pc:sldMkLst>
          <pc:docMk/>
          <pc:sldMk cId="35503387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7525"/>
            <a:ext cx="3084513" cy="577215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lorem Ipsum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399D-CEE4-D1D2-D125-4939E81A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195"/>
            <a:ext cx="12192000" cy="44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1F411-853C-C4C7-8C4F-1C589737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5" y="0"/>
            <a:ext cx="118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15383-0821-463C-2324-036ADC8A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1363801"/>
            <a:ext cx="11773920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CE5FB-018C-3C11-8F56-66744670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27" y="436545"/>
            <a:ext cx="8678946" cy="59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D2BA4-D18F-B783-3852-D0AC0BFF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24" y="621310"/>
            <a:ext cx="6699316" cy="58227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38C112-48A8-1A94-363F-35D2783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138291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4202-4CA4-5E61-0B7B-0685F963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Joblib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7788-C3DC-C6CD-4C49-D03B813E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8C2DB-F8DA-C4D8-CC59-7FF71931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64" y="446810"/>
            <a:ext cx="6906708" cy="59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BFB0-01D9-F5DB-C7BD-0C825611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2733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{DEE35FF3-6221-4302-B2F9-55FCA4C64968}tf11429527_win32</Template>
  <TotalTime>10</TotalTime>
  <Words>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Title lorem Ipsum </vt:lpstr>
      <vt:lpstr>PowerPoint Presentation</vt:lpstr>
      <vt:lpstr>PowerPoint Presentation</vt:lpstr>
      <vt:lpstr>PowerPoint Presentation</vt:lpstr>
      <vt:lpstr>Pickle</vt:lpstr>
      <vt:lpstr>Joblib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Anurag krit</dc:creator>
  <cp:lastModifiedBy>Anurag krit</cp:lastModifiedBy>
  <cp:revision>1</cp:revision>
  <dcterms:created xsi:type="dcterms:W3CDTF">2022-09-11T15:36:53Z</dcterms:created>
  <dcterms:modified xsi:type="dcterms:W3CDTF">2022-09-22T09:24:48Z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