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3" r:id="rId5"/>
    <p:sldId id="286" r:id="rId6"/>
    <p:sldId id="287" r:id="rId7"/>
    <p:sldId id="288" r:id="rId8"/>
    <p:sldId id="299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301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0750-C9F8-0D42-055B-86250A838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Linear </a:t>
            </a:r>
            <a:r>
              <a:rPr lang="en-IN" dirty="0"/>
              <a:t>Regression</a:t>
            </a:r>
            <a:br>
              <a:rPr lang="en-IN" dirty="0"/>
            </a:br>
            <a:r>
              <a:rPr lang="en-IN" dirty="0"/>
              <a:t>with single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FB34B-6DA2-1BCB-DEA9-071DED7E6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C46A99-0560-5FCC-B7D9-CE788123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35" y="577391"/>
            <a:ext cx="6774730" cy="57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7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D5FA2-3E0A-1AC3-1EDC-308ECB14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02" y="577802"/>
            <a:ext cx="8414996" cy="57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8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D8620C-1E64-42CE-D4B7-F1904AE0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86" y="1616697"/>
            <a:ext cx="11499628" cy="36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556E2-354B-6A1D-B492-65004801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52" y="1022808"/>
            <a:ext cx="8226296" cy="48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44123-80D3-78B3-F3F5-D6F840D8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11" y="1240855"/>
            <a:ext cx="2570378" cy="43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4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C30A4-AF28-7202-E522-21730ADEB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27" y="975673"/>
            <a:ext cx="9479946" cy="49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1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B42B3-9890-743F-C1DC-B62153B4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32" y="438479"/>
            <a:ext cx="4455736" cy="598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3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B511FD-1A93-BCCB-1076-4D7F293F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1" y="2729060"/>
            <a:ext cx="10507338" cy="13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6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11195-E8C9-CC14-1C6F-D37B3A8B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41" y="512625"/>
            <a:ext cx="7755118" cy="5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7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7525"/>
            <a:ext cx="3084513" cy="577215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Title lorem Ipsum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40B40-5FFB-DEFE-2E7F-EBB00FA0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226"/>
            <a:ext cx="12192000" cy="62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51B27-5C23-ED82-5E2D-E1B069AD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81" y="758637"/>
            <a:ext cx="8641238" cy="53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A8955-80A2-5C13-372D-BB0D992D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30" y="517301"/>
            <a:ext cx="9169140" cy="58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8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308CD-76E1-310E-CE3D-9ADC516B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2" y="749146"/>
            <a:ext cx="8829776" cy="53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0A5DE-EAEF-C7C3-3F1C-E8D2EB4E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12" y="664590"/>
            <a:ext cx="9377776" cy="55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3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200CE-E25A-A18A-4FF3-DCB8A394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3" y="674015"/>
            <a:ext cx="11607554" cy="55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0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998E2-8D47-3F96-3EF2-5EDFBF98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3" y="1066595"/>
            <a:ext cx="1145385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4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E21FC-4612-436A-3128-FD74373D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40" y="1220770"/>
            <a:ext cx="6231920" cy="44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853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{D63DB617-0FCE-4174-A167-B6EA42368459}tf11429527_win32</Template>
  <TotalTime>156</TotalTime>
  <Words>9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Bookman Old Style</vt:lpstr>
      <vt:lpstr>Calibri</vt:lpstr>
      <vt:lpstr>Franklin Gothic Book</vt:lpstr>
      <vt:lpstr>1_RetrospectVTI</vt:lpstr>
      <vt:lpstr>Linear Regression with single Variable</vt:lpstr>
      <vt:lpstr>Title lorem Ipsum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Anurag krit</dc:creator>
  <cp:lastModifiedBy>Anurag krit</cp:lastModifiedBy>
  <cp:revision>4</cp:revision>
  <dcterms:created xsi:type="dcterms:W3CDTF">2022-09-13T08:59:26Z</dcterms:created>
  <dcterms:modified xsi:type="dcterms:W3CDTF">2022-09-13T11:43:38Z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