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81" r:id="rId3"/>
    <p:sldId id="282" r:id="rId4"/>
    <p:sldId id="283" r:id="rId5"/>
    <p:sldId id="279" r:id="rId6"/>
    <p:sldId id="280" r:id="rId7"/>
  </p:sldIdLst>
  <p:sldSz cx="12192000" cy="6858000"/>
  <p:notesSz cx="7086600" cy="93599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4DB1BA-A529-492B-A4DC-8B7E9971F9AF}">
  <a:tblStyle styleId="{224DB1BA-A529-492B-A4DC-8B7E9971F9A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D8D8D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8D8D9"/>
          </a:solidFill>
        </a:fill>
      </a:tcStyle>
    </a:band1V>
    <a:band2V>
      <a:tcTxStyle/>
      <a:tcStyle>
        <a:tcBdr/>
      </a:tcStyle>
    </a:band2V>
    <a:lastCol>
      <a:tcTxStyle b="on" i="off">
        <a:schemeClr val="dk1"/>
      </a:tcTxStyle>
      <a:tcStyle>
        <a:tcBdr/>
        <a:fill>
          <a:solidFill>
            <a:schemeClr val="lt2">
              <a:alpha val="49803"/>
            </a:schemeClr>
          </a:solidFill>
        </a:fill>
      </a:tcStyle>
    </a:lastCol>
    <a:firstCol>
      <a:tcTxStyle b="on" i="off">
        <a:schemeClr val="dk1"/>
      </a:tcTxStyle>
      <a:tcStyle>
        <a:tcBdr/>
        <a:fill>
          <a:solidFill>
            <a:schemeClr val="accent5">
              <a:alpha val="49803"/>
            </a:schemeClr>
          </a:solidFill>
        </a:fill>
      </a:tcStyle>
    </a:firstCol>
    <a:lastRow>
      <a:tcTxStyle b="on" i="off">
        <a:schemeClr val="lt1"/>
      </a:tcTxStyle>
      <a:tcStyle>
        <a:tcBdr/>
        <a:fill>
          <a:solidFill>
            <a:schemeClr val="l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schemeClr val="lt1"/>
      </a:tcTxStyle>
      <a:tcStyle>
        <a:tcBdr/>
        <a:fill>
          <a:solidFill>
            <a:srgbClr val="CC092F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49"/>
        <p:guide pos="22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14101" y="1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90282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Shape 610"/>
          <p:cNvSpPr txBox="1">
            <a:spLocks noGrp="1"/>
          </p:cNvSpPr>
          <p:nvPr>
            <p:ph type="sldNum" idx="12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 ">
  <p:cSld name="Title Red 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 descr="G:\_55906_Brand_Integration\_PPT_Template\R4_20151119\Images\Title_Circuitry_R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99268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/>
          <p:nvPr/>
        </p:nvSpPr>
        <p:spPr>
          <a:xfrm>
            <a:off x="0" y="5010150"/>
            <a:ext cx="12192000" cy="1847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11480" y="4143296"/>
            <a:ext cx="74523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11480" y="5628417"/>
            <a:ext cx="7452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3"/>
          </p:nvPr>
        </p:nvSpPr>
        <p:spPr>
          <a:xfrm>
            <a:off x="411480" y="5199599"/>
            <a:ext cx="745236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3051" y="5557209"/>
            <a:ext cx="2676524" cy="362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Shape 28"/>
          <p:cNvGrpSpPr/>
          <p:nvPr/>
        </p:nvGrpSpPr>
        <p:grpSpPr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29" name="Shape 29"/>
            <p:cNvCxnSpPr/>
            <p:nvPr/>
          </p:nvCxnSpPr>
          <p:spPr>
            <a:xfrm>
              <a:off x="0" y="5010150"/>
              <a:ext cx="12188952" cy="0"/>
            </a:xfrm>
            <a:prstGeom prst="straightConnector1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Shape 30"/>
            <p:cNvCxnSpPr/>
            <p:nvPr/>
          </p:nvCxnSpPr>
          <p:spPr>
            <a:xfrm>
              <a:off x="9622631" y="5010150"/>
              <a:ext cx="2569369" cy="0"/>
            </a:xfrm>
            <a:prstGeom prst="straightConnector1">
              <a:avLst/>
            </a:prstGeom>
            <a:noFill/>
            <a:ln w="76200" cap="flat" cmpd="sng">
              <a:solidFill>
                <a:srgbClr val="76767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13004" y="1371600"/>
            <a:ext cx="11365992" cy="147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OGO">
  <p:cSld name="LOGO">
    <p:bg>
      <p:bgPr>
        <a:gradFill>
          <a:gsLst>
            <a:gs pos="0">
              <a:srgbClr val="D8D8D8">
                <a:alpha val="49803"/>
              </a:srgbClr>
            </a:gs>
            <a:gs pos="30000">
              <a:srgbClr val="D8D8D8">
                <a:alpha val="49803"/>
              </a:srgbClr>
            </a:gs>
            <a:gs pos="100000">
              <a:schemeClr val="l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 descr="G:\_55906_Brand_Integration\_55998_Broadcom_Limited_Logo\_Final\01_Red-Black\PNG\Broadcom_Ltd_Logo_Red-Black_w-ta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8240" y="2537429"/>
            <a:ext cx="9875520" cy="1783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Shape 84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85" name="Shape 85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13004" y="1371600"/>
            <a:ext cx="11365992" cy="150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832766" y="6629400"/>
            <a:ext cx="7320915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671014" y="6629400"/>
            <a:ext cx="27252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Shape 16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7" name="Shape 17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9" r:id="rId3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11480" y="4143296"/>
            <a:ext cx="74523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Elasticsearch</a:t>
            </a:r>
            <a:endParaRPr dirty="0"/>
          </a:p>
        </p:txBody>
      </p:sp>
      <p:sp>
        <p:nvSpPr>
          <p:cNvPr id="212" name="Shape 212"/>
          <p:cNvSpPr txBox="1">
            <a:spLocks noGrp="1"/>
          </p:cNvSpPr>
          <p:nvPr>
            <p:ph type="subTitle" idx="3"/>
          </p:nvPr>
        </p:nvSpPr>
        <p:spPr>
          <a:xfrm>
            <a:off x="411480" y="5199599"/>
            <a:ext cx="745236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Vinodh</a:t>
            </a:r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FB9ADD-8EA9-48A1-893A-A9027604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CSP Architecture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FCD8E08-E448-4077-8E2D-92C43DC62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292919"/>
              </p:ext>
            </p:extLst>
          </p:nvPr>
        </p:nvGraphicFramePr>
        <p:xfrm>
          <a:off x="1828800" y="5966150"/>
          <a:ext cx="9890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Packager Shell Object" showAsIcon="1" r:id="rId3" imgW="989280" imgH="392400" progId="Package">
                  <p:embed/>
                </p:oleObj>
              </mc:Choice>
              <mc:Fallback>
                <p:oleObj name="Packager Shell Object" showAsIcon="1" r:id="rId3" imgW="989280" imgH="392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5966150"/>
                        <a:ext cx="989012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C842D17-E226-4954-8E6F-4CC2ADC8E9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955596"/>
              </p:ext>
            </p:extLst>
          </p:nvPr>
        </p:nvGraphicFramePr>
        <p:xfrm>
          <a:off x="2957759" y="5966150"/>
          <a:ext cx="9667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Packager Shell Object" showAsIcon="1" r:id="rId5" imgW="967320" imgH="392400" progId="Package">
                  <p:embed/>
                </p:oleObj>
              </mc:Choice>
              <mc:Fallback>
                <p:oleObj name="Packager Shell Object" showAsIcon="1" r:id="rId5" imgW="967320" imgH="392400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DB400A1-3C91-42FA-9943-19F488F17C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7759" y="5966150"/>
                        <a:ext cx="966787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8FD03B3-9437-497F-A49C-4FDE6955D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706895"/>
              </p:ext>
            </p:extLst>
          </p:nvPr>
        </p:nvGraphicFramePr>
        <p:xfrm>
          <a:off x="4064493" y="5966150"/>
          <a:ext cx="6397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Packager Shell Object" showAsIcon="1" r:id="rId7" imgW="640080" imgH="392400" progId="Package">
                  <p:embed/>
                </p:oleObj>
              </mc:Choice>
              <mc:Fallback>
                <p:oleObj name="Packager Shell Object" showAsIcon="1" r:id="rId7" imgW="640080" imgH="39240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55553E2-0CFB-48F1-B472-3642ECD518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4493" y="5966150"/>
                        <a:ext cx="639762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F428078-5866-49CC-A4C3-1D071A4919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3143" y="917565"/>
            <a:ext cx="8885714" cy="50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2116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0A63A3-E35A-4101-9723-3D17E069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Internal Portal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35BDA0-5BBF-4914-87E6-F142FAA8B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38" y="2238524"/>
            <a:ext cx="9009524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1194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99EC5F-FF76-4872-92F0-C553096D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Log monitoring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CEDF03-FF43-4B43-A920-5C1F6DBB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664"/>
            <a:ext cx="12192000" cy="30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3585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411480" y="4143296"/>
            <a:ext cx="74523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oadcomLTD_16x9">
  <a:themeElements>
    <a:clrScheme name="Broadcom_Ltd">
      <a:dk1>
        <a:srgbClr val="000000"/>
      </a:dk1>
      <a:lt1>
        <a:srgbClr val="FFFFFF"/>
      </a:lt1>
      <a:dk2>
        <a:srgbClr val="CC092F"/>
      </a:dk2>
      <a:lt2>
        <a:srgbClr val="5A5A5A"/>
      </a:lt2>
      <a:accent1>
        <a:srgbClr val="008FBF"/>
      </a:accent1>
      <a:accent2>
        <a:srgbClr val="007167"/>
      </a:accent2>
      <a:accent3>
        <a:srgbClr val="F6CF3F"/>
      </a:accent3>
      <a:accent4>
        <a:srgbClr val="622D50"/>
      </a:accent4>
      <a:accent5>
        <a:srgbClr val="9E9E9F"/>
      </a:accent5>
      <a:accent6>
        <a:srgbClr val="244C5A"/>
      </a:accent6>
      <a:hlink>
        <a:srgbClr val="008FBF"/>
      </a:hlink>
      <a:folHlink>
        <a:srgbClr val="622D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</Words>
  <Application>Microsoft Office PowerPoint</Application>
  <PresentationFormat>Widescreen</PresentationFormat>
  <Paragraphs>7</Paragraphs>
  <Slides>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BroadcomLTD_16x9</vt:lpstr>
      <vt:lpstr>Packager Shell Object</vt:lpstr>
      <vt:lpstr>PowerPoint Presentation</vt:lpstr>
      <vt:lpstr>Elasticsearch CSP Architecture</vt:lpstr>
      <vt:lpstr>Elasticsearch Internal Portal Architecture</vt:lpstr>
      <vt:lpstr>Elasticsearch Log monitoring Architecture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Malapaka, Kalyan Chakravarthy (US - San Jose)</dc:creator>
  <cp:lastModifiedBy>Yadav, Anurag</cp:lastModifiedBy>
  <cp:revision>8</cp:revision>
  <dcterms:modified xsi:type="dcterms:W3CDTF">2021-05-03T05:43:14Z</dcterms:modified>
</cp:coreProperties>
</file>