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27" r:id="rId5"/>
  </p:sldMasterIdLst>
  <p:notesMasterIdLst>
    <p:notesMasterId r:id="rId9"/>
  </p:notesMasterIdLst>
  <p:sldIdLst>
    <p:sldId id="282" r:id="rId6"/>
    <p:sldId id="283" r:id="rId7"/>
    <p:sldId id="284" r:id="rId8"/>
  </p:sldIdLst>
  <p:sldSz cx="8305800" cy="10591800"/>
  <p:notesSz cx="8305800" cy="10591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CE"/>
    <a:srgbClr val="0097A9"/>
    <a:srgbClr val="012169"/>
    <a:srgbClr val="009A44"/>
    <a:srgbClr val="62B5E5"/>
    <a:srgbClr val="86BC25"/>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277" autoAdjust="0"/>
    <p:restoredTop sz="95280" autoAdjust="0"/>
  </p:normalViewPr>
  <p:slideViewPr>
    <p:cSldViewPr>
      <p:cViewPr>
        <p:scale>
          <a:sx n="112" d="100"/>
          <a:sy n="112" d="100"/>
        </p:scale>
        <p:origin x="740"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98863" cy="5302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705350" y="0"/>
            <a:ext cx="3598863" cy="530225"/>
          </a:xfrm>
          <a:prstGeom prst="rect">
            <a:avLst/>
          </a:prstGeom>
        </p:spPr>
        <p:txBody>
          <a:bodyPr vert="horz" lIns="91440" tIns="45720" rIns="91440" bIns="45720" rtlCol="0"/>
          <a:lstStyle>
            <a:lvl1pPr algn="r">
              <a:defRPr sz="1200"/>
            </a:lvl1pPr>
          </a:lstStyle>
          <a:p>
            <a:fld id="{C854A6F4-6C38-42F2-9FF1-A251CFDAA4CF}" type="datetimeFigureOut">
              <a:rPr lang="en-US" smtClean="0"/>
              <a:t>5/4/2021</a:t>
            </a:fld>
            <a:endParaRPr lang="en-US" dirty="0"/>
          </a:p>
        </p:txBody>
      </p:sp>
      <p:sp>
        <p:nvSpPr>
          <p:cNvPr id="4" name="Slide Image Placeholder 3"/>
          <p:cNvSpPr>
            <a:spLocks noGrp="1" noRot="1" noChangeAspect="1"/>
          </p:cNvSpPr>
          <p:nvPr>
            <p:ph type="sldImg" idx="2"/>
          </p:nvPr>
        </p:nvSpPr>
        <p:spPr>
          <a:xfrm>
            <a:off x="2751138" y="1323975"/>
            <a:ext cx="2803525" cy="35750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830263" y="5097463"/>
            <a:ext cx="6645275" cy="41703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061575"/>
            <a:ext cx="3598863" cy="5302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705350" y="10061575"/>
            <a:ext cx="3598863" cy="530225"/>
          </a:xfrm>
          <a:prstGeom prst="rect">
            <a:avLst/>
          </a:prstGeom>
        </p:spPr>
        <p:txBody>
          <a:bodyPr vert="horz" lIns="91440" tIns="45720" rIns="91440" bIns="45720" rtlCol="0" anchor="b"/>
          <a:lstStyle>
            <a:lvl1pPr algn="r">
              <a:defRPr sz="1200"/>
            </a:lvl1pPr>
          </a:lstStyle>
          <a:p>
            <a:fld id="{8D912D56-CF6E-4399-A257-2C06F6250836}" type="slidenum">
              <a:rPr lang="en-US" smtClean="0"/>
              <a:t>‹#›</a:t>
            </a:fld>
            <a:endParaRPr lang="en-US" dirty="0"/>
          </a:p>
        </p:txBody>
      </p:sp>
    </p:spTree>
    <p:extLst>
      <p:ext uri="{BB962C8B-B14F-4D97-AF65-F5344CB8AC3E}">
        <p14:creationId xmlns:p14="http://schemas.microsoft.com/office/powerpoint/2010/main" val="317852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7690" y="-13078"/>
            <a:ext cx="8330612" cy="1061795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026958" y="3713669"/>
            <a:ext cx="5292603" cy="2542622"/>
          </a:xfrm>
        </p:spPr>
        <p:txBody>
          <a:bodyPr anchor="b">
            <a:noAutofit/>
          </a:bodyPr>
          <a:lstStyle>
            <a:lvl1pPr algn="r">
              <a:defRPr sz="490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026958" y="6256289"/>
            <a:ext cx="5292603" cy="1694100"/>
          </a:xfrm>
        </p:spPr>
        <p:txBody>
          <a:bodyPr anchor="t"/>
          <a:lstStyle>
            <a:lvl1pPr marL="0" indent="0" algn="r">
              <a:buNone/>
              <a:defRPr>
                <a:solidFill>
                  <a:schemeClr val="tx1">
                    <a:lumMod val="50000"/>
                    <a:lumOff val="50000"/>
                  </a:schemeClr>
                </a:solidFill>
              </a:defRPr>
            </a:lvl1pPr>
            <a:lvl2pPr marL="415275" indent="0" algn="ctr">
              <a:buNone/>
              <a:defRPr>
                <a:solidFill>
                  <a:schemeClr val="tx1">
                    <a:tint val="75000"/>
                  </a:schemeClr>
                </a:solidFill>
              </a:defRPr>
            </a:lvl2pPr>
            <a:lvl3pPr marL="830550" indent="0" algn="ctr">
              <a:buNone/>
              <a:defRPr>
                <a:solidFill>
                  <a:schemeClr val="tx1">
                    <a:tint val="75000"/>
                  </a:schemeClr>
                </a:solidFill>
              </a:defRPr>
            </a:lvl3pPr>
            <a:lvl4pPr marL="1245824" indent="0" algn="ctr">
              <a:buNone/>
              <a:defRPr>
                <a:solidFill>
                  <a:schemeClr val="tx1">
                    <a:tint val="75000"/>
                  </a:schemeClr>
                </a:solidFill>
              </a:defRPr>
            </a:lvl4pPr>
            <a:lvl5pPr marL="1661099" indent="0" algn="ctr">
              <a:buNone/>
              <a:defRPr>
                <a:solidFill>
                  <a:schemeClr val="tx1">
                    <a:tint val="75000"/>
                  </a:schemeClr>
                </a:solidFill>
              </a:defRPr>
            </a:lvl5pPr>
            <a:lvl6pPr marL="2076374" indent="0" algn="ctr">
              <a:buNone/>
              <a:defRPr>
                <a:solidFill>
                  <a:schemeClr val="tx1">
                    <a:tint val="75000"/>
                  </a:schemeClr>
                </a:solidFill>
              </a:defRPr>
            </a:lvl6pPr>
            <a:lvl7pPr marL="2491649" indent="0" algn="ctr">
              <a:buNone/>
              <a:defRPr>
                <a:solidFill>
                  <a:schemeClr val="tx1">
                    <a:tint val="75000"/>
                  </a:schemeClr>
                </a:solidFill>
              </a:defRPr>
            </a:lvl7pPr>
            <a:lvl8pPr marL="2906923" indent="0" algn="ctr">
              <a:buNone/>
              <a:defRPr>
                <a:solidFill>
                  <a:schemeClr val="tx1">
                    <a:tint val="75000"/>
                  </a:schemeClr>
                </a:solidFill>
              </a:defRPr>
            </a:lvl8pPr>
            <a:lvl9pPr marL="332219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85912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53720" y="941493"/>
            <a:ext cx="5765840" cy="5256671"/>
          </a:xfrm>
        </p:spPr>
        <p:txBody>
          <a:bodyPr anchor="ctr">
            <a:normAutofit/>
          </a:bodyPr>
          <a:lstStyle>
            <a:lvl1pPr algn="l">
              <a:defRPr sz="3997" b="0" cap="none"/>
            </a:lvl1pPr>
          </a:lstStyle>
          <a:p>
            <a:r>
              <a:rPr lang="en-US"/>
              <a:t>Click to edit Master title style</a:t>
            </a:r>
            <a:endParaRPr lang="en-US" dirty="0"/>
          </a:p>
        </p:txBody>
      </p:sp>
      <p:sp>
        <p:nvSpPr>
          <p:cNvPr id="3" name="Text Placeholder 2"/>
          <p:cNvSpPr>
            <a:spLocks noGrp="1"/>
          </p:cNvSpPr>
          <p:nvPr>
            <p:ph type="body" idx="1"/>
          </p:nvPr>
        </p:nvSpPr>
        <p:spPr>
          <a:xfrm>
            <a:off x="553720" y="6904284"/>
            <a:ext cx="5765840" cy="2426264"/>
          </a:xfrm>
        </p:spPr>
        <p:txBody>
          <a:bodyPr anchor="ctr">
            <a:normAutofit/>
          </a:bodyPr>
          <a:lstStyle>
            <a:lvl1pPr marL="0" indent="0" algn="l">
              <a:buNone/>
              <a:defRPr sz="1635">
                <a:solidFill>
                  <a:schemeClr val="tx1">
                    <a:lumMod val="75000"/>
                    <a:lumOff val="25000"/>
                  </a:schemeClr>
                </a:solidFill>
              </a:defRPr>
            </a:lvl1pPr>
            <a:lvl2pPr marL="415275" indent="0">
              <a:buNone/>
              <a:defRPr sz="1635">
                <a:solidFill>
                  <a:schemeClr val="tx1">
                    <a:tint val="75000"/>
                  </a:schemeClr>
                </a:solidFill>
              </a:defRPr>
            </a:lvl2pPr>
            <a:lvl3pPr marL="830550" indent="0">
              <a:buNone/>
              <a:defRPr sz="1453">
                <a:solidFill>
                  <a:schemeClr val="tx1">
                    <a:tint val="75000"/>
                  </a:schemeClr>
                </a:solidFill>
              </a:defRPr>
            </a:lvl3pPr>
            <a:lvl4pPr marL="1245824" indent="0">
              <a:buNone/>
              <a:defRPr sz="1272">
                <a:solidFill>
                  <a:schemeClr val="tx1">
                    <a:tint val="75000"/>
                  </a:schemeClr>
                </a:solidFill>
              </a:defRPr>
            </a:lvl4pPr>
            <a:lvl5pPr marL="1661099" indent="0">
              <a:buNone/>
              <a:defRPr sz="1272">
                <a:solidFill>
                  <a:schemeClr val="tx1">
                    <a:tint val="75000"/>
                  </a:schemeClr>
                </a:solidFill>
              </a:defRPr>
            </a:lvl5pPr>
            <a:lvl6pPr marL="2076374" indent="0">
              <a:buNone/>
              <a:defRPr sz="1272">
                <a:solidFill>
                  <a:schemeClr val="tx1">
                    <a:tint val="75000"/>
                  </a:schemeClr>
                </a:solidFill>
              </a:defRPr>
            </a:lvl6pPr>
            <a:lvl7pPr marL="2491649" indent="0">
              <a:buNone/>
              <a:defRPr sz="1272">
                <a:solidFill>
                  <a:schemeClr val="tx1">
                    <a:tint val="75000"/>
                  </a:schemeClr>
                </a:solidFill>
              </a:defRPr>
            </a:lvl7pPr>
            <a:lvl8pPr marL="2906923" indent="0">
              <a:buNone/>
              <a:defRPr sz="1272">
                <a:solidFill>
                  <a:schemeClr val="tx1">
                    <a:tint val="75000"/>
                  </a:schemeClr>
                </a:solidFill>
              </a:defRPr>
            </a:lvl8pPr>
            <a:lvl9pPr marL="3322198" indent="0">
              <a:buNone/>
              <a:defRPr sz="12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316483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3854" y="941493"/>
            <a:ext cx="5515565" cy="4668238"/>
          </a:xfrm>
        </p:spPr>
        <p:txBody>
          <a:bodyPr anchor="ctr">
            <a:normAutofit/>
          </a:bodyPr>
          <a:lstStyle>
            <a:lvl1pPr algn="l">
              <a:defRPr sz="399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00142" y="5609731"/>
            <a:ext cx="4922989" cy="588433"/>
          </a:xfrm>
        </p:spPr>
        <p:txBody>
          <a:bodyPr anchor="ctr">
            <a:noAutofit/>
          </a:bodyPr>
          <a:lstStyle>
            <a:lvl1pPr marL="0" indent="0">
              <a:buFontTx/>
              <a:buNone/>
              <a:defRPr sz="1453">
                <a:solidFill>
                  <a:schemeClr val="tx1">
                    <a:lumMod val="50000"/>
                    <a:lumOff val="50000"/>
                  </a:schemeClr>
                </a:solidFill>
              </a:defRPr>
            </a:lvl1pPr>
            <a:lvl2pPr marL="415275" indent="0">
              <a:buFontTx/>
              <a:buNone/>
              <a:defRPr/>
            </a:lvl2pPr>
            <a:lvl3pPr marL="830550" indent="0">
              <a:buFontTx/>
              <a:buNone/>
              <a:defRPr/>
            </a:lvl3pPr>
            <a:lvl4pPr marL="1245824" indent="0">
              <a:buFontTx/>
              <a:buNone/>
              <a:defRPr/>
            </a:lvl4pPr>
            <a:lvl5pPr marL="1661099" indent="0">
              <a:buFontTx/>
              <a:buNone/>
              <a:defRPr/>
            </a:lvl5pPr>
          </a:lstStyle>
          <a:p>
            <a:pPr lvl="0"/>
            <a:r>
              <a:rPr lang="en-US"/>
              <a:t>Click to edit Master text styles</a:t>
            </a:r>
          </a:p>
        </p:txBody>
      </p:sp>
      <p:sp>
        <p:nvSpPr>
          <p:cNvPr id="3" name="Text Placeholder 2"/>
          <p:cNvSpPr>
            <a:spLocks noGrp="1"/>
          </p:cNvSpPr>
          <p:nvPr>
            <p:ph type="body" idx="1"/>
          </p:nvPr>
        </p:nvSpPr>
        <p:spPr>
          <a:xfrm>
            <a:off x="553719" y="6904284"/>
            <a:ext cx="5765841" cy="2426264"/>
          </a:xfrm>
        </p:spPr>
        <p:txBody>
          <a:bodyPr anchor="ctr">
            <a:normAutofit/>
          </a:bodyPr>
          <a:lstStyle>
            <a:lvl1pPr marL="0" indent="0" algn="l">
              <a:buNone/>
              <a:defRPr sz="1635">
                <a:solidFill>
                  <a:schemeClr val="tx1">
                    <a:lumMod val="75000"/>
                    <a:lumOff val="25000"/>
                  </a:schemeClr>
                </a:solidFill>
              </a:defRPr>
            </a:lvl1pPr>
            <a:lvl2pPr marL="415275" indent="0">
              <a:buNone/>
              <a:defRPr sz="1635">
                <a:solidFill>
                  <a:schemeClr val="tx1">
                    <a:tint val="75000"/>
                  </a:schemeClr>
                </a:solidFill>
              </a:defRPr>
            </a:lvl2pPr>
            <a:lvl3pPr marL="830550" indent="0">
              <a:buNone/>
              <a:defRPr sz="1453">
                <a:solidFill>
                  <a:schemeClr val="tx1">
                    <a:tint val="75000"/>
                  </a:schemeClr>
                </a:solidFill>
              </a:defRPr>
            </a:lvl3pPr>
            <a:lvl4pPr marL="1245824" indent="0">
              <a:buNone/>
              <a:defRPr sz="1272">
                <a:solidFill>
                  <a:schemeClr val="tx1">
                    <a:tint val="75000"/>
                  </a:schemeClr>
                </a:solidFill>
              </a:defRPr>
            </a:lvl4pPr>
            <a:lvl5pPr marL="1661099" indent="0">
              <a:buNone/>
              <a:defRPr sz="1272">
                <a:solidFill>
                  <a:schemeClr val="tx1">
                    <a:tint val="75000"/>
                  </a:schemeClr>
                </a:solidFill>
              </a:defRPr>
            </a:lvl5pPr>
            <a:lvl6pPr marL="2076374" indent="0">
              <a:buNone/>
              <a:defRPr sz="1272">
                <a:solidFill>
                  <a:schemeClr val="tx1">
                    <a:tint val="75000"/>
                  </a:schemeClr>
                </a:solidFill>
              </a:defRPr>
            </a:lvl6pPr>
            <a:lvl7pPr marL="2491649" indent="0">
              <a:buNone/>
              <a:defRPr sz="1272">
                <a:solidFill>
                  <a:schemeClr val="tx1">
                    <a:tint val="75000"/>
                  </a:schemeClr>
                </a:solidFill>
              </a:defRPr>
            </a:lvl7pPr>
            <a:lvl8pPr marL="2906923" indent="0">
              <a:buNone/>
              <a:defRPr sz="1272">
                <a:solidFill>
                  <a:schemeClr val="tx1">
                    <a:tint val="75000"/>
                  </a:schemeClr>
                </a:solidFill>
              </a:defRPr>
            </a:lvl8pPr>
            <a:lvl9pPr marL="3322198" indent="0">
              <a:buNone/>
              <a:defRPr sz="12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
        <p:nvSpPr>
          <p:cNvPr id="24" name="TextBox 23"/>
          <p:cNvSpPr txBox="1"/>
          <p:nvPr/>
        </p:nvSpPr>
        <p:spPr>
          <a:xfrm>
            <a:off x="438463" y="1220695"/>
            <a:ext cx="415398" cy="903154"/>
          </a:xfrm>
          <a:prstGeom prst="rect">
            <a:avLst/>
          </a:prstGeom>
        </p:spPr>
        <p:txBody>
          <a:bodyPr vert="horz" lIns="83058" tIns="41529" rIns="83058" bIns="41529" rtlCol="0" anchor="ctr">
            <a:noAutofit/>
          </a:bodyPr>
          <a:lstStyle/>
          <a:p>
            <a:pPr lvl="0"/>
            <a:r>
              <a:rPr lang="en-US" sz="72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129160" y="4458125"/>
            <a:ext cx="415398" cy="903154"/>
          </a:xfrm>
          <a:prstGeom prst="rect">
            <a:avLst/>
          </a:prstGeom>
        </p:spPr>
        <p:txBody>
          <a:bodyPr vert="horz" lIns="83058" tIns="41529" rIns="83058" bIns="41529" rtlCol="0" anchor="ctr">
            <a:noAutofit/>
          </a:bodyPr>
          <a:lstStyle/>
          <a:p>
            <a:pPr lvl="0"/>
            <a:r>
              <a:rPr lang="en-US" sz="72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1290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53719" y="2983848"/>
            <a:ext cx="5765841" cy="4008544"/>
          </a:xfrm>
        </p:spPr>
        <p:txBody>
          <a:bodyPr anchor="b">
            <a:normAutofit/>
          </a:bodyPr>
          <a:lstStyle>
            <a:lvl1pPr algn="l">
              <a:defRPr sz="3997" b="0" cap="none"/>
            </a:lvl1pPr>
          </a:lstStyle>
          <a:p>
            <a:r>
              <a:rPr lang="en-US"/>
              <a:t>Click to edit Master title style</a:t>
            </a:r>
            <a:endParaRPr lang="en-US" dirty="0"/>
          </a:p>
        </p:txBody>
      </p:sp>
      <p:sp>
        <p:nvSpPr>
          <p:cNvPr id="3" name="Text Placeholder 2"/>
          <p:cNvSpPr>
            <a:spLocks noGrp="1"/>
          </p:cNvSpPr>
          <p:nvPr>
            <p:ph type="body" idx="1"/>
          </p:nvPr>
        </p:nvSpPr>
        <p:spPr>
          <a:xfrm>
            <a:off x="553719" y="6992392"/>
            <a:ext cx="5765841" cy="2338156"/>
          </a:xfrm>
        </p:spPr>
        <p:txBody>
          <a:bodyPr anchor="t">
            <a:normAutofit/>
          </a:bodyPr>
          <a:lstStyle>
            <a:lvl1pPr marL="0" indent="0" algn="l">
              <a:buNone/>
              <a:defRPr sz="1635">
                <a:solidFill>
                  <a:schemeClr val="tx1">
                    <a:lumMod val="75000"/>
                    <a:lumOff val="25000"/>
                  </a:schemeClr>
                </a:solidFill>
              </a:defRPr>
            </a:lvl1pPr>
            <a:lvl2pPr marL="415275" indent="0">
              <a:buNone/>
              <a:defRPr sz="1635">
                <a:solidFill>
                  <a:schemeClr val="tx1">
                    <a:tint val="75000"/>
                  </a:schemeClr>
                </a:solidFill>
              </a:defRPr>
            </a:lvl2pPr>
            <a:lvl3pPr marL="830550" indent="0">
              <a:buNone/>
              <a:defRPr sz="1453">
                <a:solidFill>
                  <a:schemeClr val="tx1">
                    <a:tint val="75000"/>
                  </a:schemeClr>
                </a:solidFill>
              </a:defRPr>
            </a:lvl3pPr>
            <a:lvl4pPr marL="1245824" indent="0">
              <a:buNone/>
              <a:defRPr sz="1272">
                <a:solidFill>
                  <a:schemeClr val="tx1">
                    <a:tint val="75000"/>
                  </a:schemeClr>
                </a:solidFill>
              </a:defRPr>
            </a:lvl4pPr>
            <a:lvl5pPr marL="1661099" indent="0">
              <a:buNone/>
              <a:defRPr sz="1272">
                <a:solidFill>
                  <a:schemeClr val="tx1">
                    <a:tint val="75000"/>
                  </a:schemeClr>
                </a:solidFill>
              </a:defRPr>
            </a:lvl5pPr>
            <a:lvl6pPr marL="2076374" indent="0">
              <a:buNone/>
              <a:defRPr sz="1272">
                <a:solidFill>
                  <a:schemeClr val="tx1">
                    <a:tint val="75000"/>
                  </a:schemeClr>
                </a:solidFill>
              </a:defRPr>
            </a:lvl6pPr>
            <a:lvl7pPr marL="2491649" indent="0">
              <a:buNone/>
              <a:defRPr sz="1272">
                <a:solidFill>
                  <a:schemeClr val="tx1">
                    <a:tint val="75000"/>
                  </a:schemeClr>
                </a:solidFill>
              </a:defRPr>
            </a:lvl7pPr>
            <a:lvl8pPr marL="2906923" indent="0">
              <a:buNone/>
              <a:defRPr sz="1272">
                <a:solidFill>
                  <a:schemeClr val="tx1">
                    <a:tint val="75000"/>
                  </a:schemeClr>
                </a:solidFill>
              </a:defRPr>
            </a:lvl8pPr>
            <a:lvl9pPr marL="3322198" indent="0">
              <a:buNone/>
              <a:defRPr sz="12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2874735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03854" y="941493"/>
            <a:ext cx="5515565" cy="4668238"/>
          </a:xfrm>
        </p:spPr>
        <p:txBody>
          <a:bodyPr anchor="ctr">
            <a:normAutofit/>
          </a:bodyPr>
          <a:lstStyle>
            <a:lvl1pPr algn="l">
              <a:defRPr sz="399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53717" y="6198165"/>
            <a:ext cx="5765842" cy="794227"/>
          </a:xfrm>
        </p:spPr>
        <p:txBody>
          <a:bodyPr anchor="b">
            <a:noAutofit/>
          </a:bodyPr>
          <a:lstStyle>
            <a:lvl1pPr marL="0" indent="0">
              <a:buFontTx/>
              <a:buNone/>
              <a:defRPr sz="2180">
                <a:solidFill>
                  <a:schemeClr val="tx1">
                    <a:lumMod val="75000"/>
                    <a:lumOff val="25000"/>
                  </a:schemeClr>
                </a:solidFill>
              </a:defRPr>
            </a:lvl1pPr>
            <a:lvl2pPr marL="415275" indent="0">
              <a:buFontTx/>
              <a:buNone/>
              <a:defRPr/>
            </a:lvl2pPr>
            <a:lvl3pPr marL="830550" indent="0">
              <a:buFontTx/>
              <a:buNone/>
              <a:defRPr/>
            </a:lvl3pPr>
            <a:lvl4pPr marL="1245824" indent="0">
              <a:buFontTx/>
              <a:buNone/>
              <a:defRPr/>
            </a:lvl4pPr>
            <a:lvl5pPr marL="1661099" indent="0">
              <a:buFontTx/>
              <a:buNone/>
              <a:defRPr/>
            </a:lvl5pPr>
          </a:lstStyle>
          <a:p>
            <a:pPr lvl="0"/>
            <a:r>
              <a:rPr lang="en-US"/>
              <a:t>Click to edit Master text styles</a:t>
            </a:r>
          </a:p>
        </p:txBody>
      </p:sp>
      <p:sp>
        <p:nvSpPr>
          <p:cNvPr id="3" name="Text Placeholder 2"/>
          <p:cNvSpPr>
            <a:spLocks noGrp="1"/>
          </p:cNvSpPr>
          <p:nvPr>
            <p:ph type="body" idx="1"/>
          </p:nvPr>
        </p:nvSpPr>
        <p:spPr>
          <a:xfrm>
            <a:off x="553719" y="6992392"/>
            <a:ext cx="5765841" cy="2338156"/>
          </a:xfrm>
        </p:spPr>
        <p:txBody>
          <a:bodyPr anchor="t">
            <a:normAutofit/>
          </a:bodyPr>
          <a:lstStyle>
            <a:lvl1pPr marL="0" indent="0" algn="l">
              <a:buNone/>
              <a:defRPr sz="1635">
                <a:solidFill>
                  <a:schemeClr val="tx1">
                    <a:lumMod val="50000"/>
                    <a:lumOff val="50000"/>
                  </a:schemeClr>
                </a:solidFill>
              </a:defRPr>
            </a:lvl1pPr>
            <a:lvl2pPr marL="415275" indent="0">
              <a:buNone/>
              <a:defRPr sz="1635">
                <a:solidFill>
                  <a:schemeClr val="tx1">
                    <a:tint val="75000"/>
                  </a:schemeClr>
                </a:solidFill>
              </a:defRPr>
            </a:lvl2pPr>
            <a:lvl3pPr marL="830550" indent="0">
              <a:buNone/>
              <a:defRPr sz="1453">
                <a:solidFill>
                  <a:schemeClr val="tx1">
                    <a:tint val="75000"/>
                  </a:schemeClr>
                </a:solidFill>
              </a:defRPr>
            </a:lvl3pPr>
            <a:lvl4pPr marL="1245824" indent="0">
              <a:buNone/>
              <a:defRPr sz="1272">
                <a:solidFill>
                  <a:schemeClr val="tx1">
                    <a:tint val="75000"/>
                  </a:schemeClr>
                </a:solidFill>
              </a:defRPr>
            </a:lvl4pPr>
            <a:lvl5pPr marL="1661099" indent="0">
              <a:buNone/>
              <a:defRPr sz="1272">
                <a:solidFill>
                  <a:schemeClr val="tx1">
                    <a:tint val="75000"/>
                  </a:schemeClr>
                </a:solidFill>
              </a:defRPr>
            </a:lvl5pPr>
            <a:lvl6pPr marL="2076374" indent="0">
              <a:buNone/>
              <a:defRPr sz="1272">
                <a:solidFill>
                  <a:schemeClr val="tx1">
                    <a:tint val="75000"/>
                  </a:schemeClr>
                </a:solidFill>
              </a:defRPr>
            </a:lvl6pPr>
            <a:lvl7pPr marL="2491649" indent="0">
              <a:buNone/>
              <a:defRPr sz="1272">
                <a:solidFill>
                  <a:schemeClr val="tx1">
                    <a:tint val="75000"/>
                  </a:schemeClr>
                </a:solidFill>
              </a:defRPr>
            </a:lvl7pPr>
            <a:lvl8pPr marL="2906923" indent="0">
              <a:buNone/>
              <a:defRPr sz="1272">
                <a:solidFill>
                  <a:schemeClr val="tx1">
                    <a:tint val="75000"/>
                  </a:schemeClr>
                </a:solidFill>
              </a:defRPr>
            </a:lvl8pPr>
            <a:lvl9pPr marL="3322198" indent="0">
              <a:buNone/>
              <a:defRPr sz="12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
        <p:nvSpPr>
          <p:cNvPr id="24" name="TextBox 23"/>
          <p:cNvSpPr txBox="1"/>
          <p:nvPr/>
        </p:nvSpPr>
        <p:spPr>
          <a:xfrm>
            <a:off x="438463" y="1220695"/>
            <a:ext cx="415398" cy="903154"/>
          </a:xfrm>
          <a:prstGeom prst="rect">
            <a:avLst/>
          </a:prstGeom>
        </p:spPr>
        <p:txBody>
          <a:bodyPr vert="horz" lIns="83058" tIns="41529" rIns="83058" bIns="41529" rtlCol="0" anchor="ctr">
            <a:noAutofit/>
          </a:bodyPr>
          <a:lstStyle/>
          <a:p>
            <a:pPr lvl="0"/>
            <a:r>
              <a:rPr lang="en-US" sz="72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129160" y="4458125"/>
            <a:ext cx="415398" cy="903154"/>
          </a:xfrm>
          <a:prstGeom prst="rect">
            <a:avLst/>
          </a:prstGeom>
        </p:spPr>
        <p:txBody>
          <a:bodyPr vert="horz" lIns="83058" tIns="41529" rIns="83058" bIns="41529" rtlCol="0" anchor="ctr">
            <a:noAutofit/>
          </a:bodyPr>
          <a:lstStyle/>
          <a:p>
            <a:pPr lvl="0"/>
            <a:r>
              <a:rPr lang="en-US" sz="72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4279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59396" y="941493"/>
            <a:ext cx="5760164" cy="4668238"/>
          </a:xfrm>
        </p:spPr>
        <p:txBody>
          <a:bodyPr anchor="ctr">
            <a:normAutofit/>
          </a:bodyPr>
          <a:lstStyle>
            <a:lvl1pPr algn="l">
              <a:defRPr sz="3997"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53717" y="6198165"/>
            <a:ext cx="5765842" cy="794227"/>
          </a:xfrm>
        </p:spPr>
        <p:txBody>
          <a:bodyPr anchor="b">
            <a:noAutofit/>
          </a:bodyPr>
          <a:lstStyle>
            <a:lvl1pPr marL="0" indent="0">
              <a:buFontTx/>
              <a:buNone/>
              <a:defRPr sz="2180">
                <a:solidFill>
                  <a:schemeClr val="accent1"/>
                </a:solidFill>
              </a:defRPr>
            </a:lvl1pPr>
            <a:lvl2pPr marL="415275" indent="0">
              <a:buFontTx/>
              <a:buNone/>
              <a:defRPr/>
            </a:lvl2pPr>
            <a:lvl3pPr marL="830550" indent="0">
              <a:buFontTx/>
              <a:buNone/>
              <a:defRPr/>
            </a:lvl3pPr>
            <a:lvl4pPr marL="1245824" indent="0">
              <a:buFontTx/>
              <a:buNone/>
              <a:defRPr/>
            </a:lvl4pPr>
            <a:lvl5pPr marL="1661099" indent="0">
              <a:buFontTx/>
              <a:buNone/>
              <a:defRPr/>
            </a:lvl5pPr>
          </a:lstStyle>
          <a:p>
            <a:pPr lvl="0"/>
            <a:r>
              <a:rPr lang="en-US"/>
              <a:t>Click to edit Master text styles</a:t>
            </a:r>
          </a:p>
        </p:txBody>
      </p:sp>
      <p:sp>
        <p:nvSpPr>
          <p:cNvPr id="3" name="Text Placeholder 2"/>
          <p:cNvSpPr>
            <a:spLocks noGrp="1"/>
          </p:cNvSpPr>
          <p:nvPr>
            <p:ph type="body" idx="1"/>
          </p:nvPr>
        </p:nvSpPr>
        <p:spPr>
          <a:xfrm>
            <a:off x="553719" y="6992392"/>
            <a:ext cx="5765841" cy="2338156"/>
          </a:xfrm>
        </p:spPr>
        <p:txBody>
          <a:bodyPr anchor="t">
            <a:normAutofit/>
          </a:bodyPr>
          <a:lstStyle>
            <a:lvl1pPr marL="0" indent="0" algn="l">
              <a:buNone/>
              <a:defRPr sz="1635">
                <a:solidFill>
                  <a:schemeClr val="tx1">
                    <a:lumMod val="50000"/>
                    <a:lumOff val="50000"/>
                  </a:schemeClr>
                </a:solidFill>
              </a:defRPr>
            </a:lvl1pPr>
            <a:lvl2pPr marL="415275" indent="0">
              <a:buNone/>
              <a:defRPr sz="1635">
                <a:solidFill>
                  <a:schemeClr val="tx1">
                    <a:tint val="75000"/>
                  </a:schemeClr>
                </a:solidFill>
              </a:defRPr>
            </a:lvl2pPr>
            <a:lvl3pPr marL="830550" indent="0">
              <a:buNone/>
              <a:defRPr sz="1453">
                <a:solidFill>
                  <a:schemeClr val="tx1">
                    <a:tint val="75000"/>
                  </a:schemeClr>
                </a:solidFill>
              </a:defRPr>
            </a:lvl3pPr>
            <a:lvl4pPr marL="1245824" indent="0">
              <a:buNone/>
              <a:defRPr sz="1272">
                <a:solidFill>
                  <a:schemeClr val="tx1">
                    <a:tint val="75000"/>
                  </a:schemeClr>
                </a:solidFill>
              </a:defRPr>
            </a:lvl4pPr>
            <a:lvl5pPr marL="1661099" indent="0">
              <a:buNone/>
              <a:defRPr sz="1272">
                <a:solidFill>
                  <a:schemeClr val="tx1">
                    <a:tint val="75000"/>
                  </a:schemeClr>
                </a:solidFill>
              </a:defRPr>
            </a:lvl5pPr>
            <a:lvl6pPr marL="2076374" indent="0">
              <a:buNone/>
              <a:defRPr sz="1272">
                <a:solidFill>
                  <a:schemeClr val="tx1">
                    <a:tint val="75000"/>
                  </a:schemeClr>
                </a:solidFill>
              </a:defRPr>
            </a:lvl6pPr>
            <a:lvl7pPr marL="2491649" indent="0">
              <a:buNone/>
              <a:defRPr sz="1272">
                <a:solidFill>
                  <a:schemeClr val="tx1">
                    <a:tint val="75000"/>
                  </a:schemeClr>
                </a:solidFill>
              </a:defRPr>
            </a:lvl7pPr>
            <a:lvl8pPr marL="2906923" indent="0">
              <a:buNone/>
              <a:defRPr sz="1272">
                <a:solidFill>
                  <a:schemeClr val="tx1">
                    <a:tint val="75000"/>
                  </a:schemeClr>
                </a:solidFill>
              </a:defRPr>
            </a:lvl8pPr>
            <a:lvl9pPr marL="3322198" indent="0">
              <a:buNone/>
              <a:defRPr sz="12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19414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1799698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29392" y="941494"/>
            <a:ext cx="889088" cy="811057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53719" y="941494"/>
            <a:ext cx="4718815" cy="811057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206721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2558981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3719" y="4171341"/>
            <a:ext cx="5765841" cy="2821053"/>
          </a:xfrm>
        </p:spPr>
        <p:txBody>
          <a:bodyPr anchor="b"/>
          <a:lstStyle>
            <a:lvl1pPr algn="l">
              <a:defRPr sz="3633" b="0" cap="none"/>
            </a:lvl1pPr>
          </a:lstStyle>
          <a:p>
            <a:r>
              <a:rPr lang="en-US"/>
              <a:t>Click to edit Master title style</a:t>
            </a:r>
            <a:endParaRPr lang="en-US" dirty="0"/>
          </a:p>
        </p:txBody>
      </p:sp>
      <p:sp>
        <p:nvSpPr>
          <p:cNvPr id="3" name="Text Placeholder 2"/>
          <p:cNvSpPr>
            <a:spLocks noGrp="1"/>
          </p:cNvSpPr>
          <p:nvPr>
            <p:ph type="body" idx="1"/>
          </p:nvPr>
        </p:nvSpPr>
        <p:spPr>
          <a:xfrm>
            <a:off x="553719" y="6992392"/>
            <a:ext cx="5765841" cy="1328840"/>
          </a:xfrm>
        </p:spPr>
        <p:txBody>
          <a:bodyPr anchor="t"/>
          <a:lstStyle>
            <a:lvl1pPr marL="0" indent="0" algn="l">
              <a:buNone/>
              <a:defRPr sz="1817">
                <a:solidFill>
                  <a:schemeClr val="tx1">
                    <a:lumMod val="50000"/>
                    <a:lumOff val="50000"/>
                  </a:schemeClr>
                </a:solidFill>
              </a:defRPr>
            </a:lvl1pPr>
            <a:lvl2pPr marL="415275" indent="0">
              <a:buNone/>
              <a:defRPr sz="1635">
                <a:solidFill>
                  <a:schemeClr val="tx1">
                    <a:tint val="75000"/>
                  </a:schemeClr>
                </a:solidFill>
              </a:defRPr>
            </a:lvl2pPr>
            <a:lvl3pPr marL="830550" indent="0">
              <a:buNone/>
              <a:defRPr sz="1453">
                <a:solidFill>
                  <a:schemeClr val="tx1">
                    <a:tint val="75000"/>
                  </a:schemeClr>
                </a:solidFill>
              </a:defRPr>
            </a:lvl3pPr>
            <a:lvl4pPr marL="1245824" indent="0">
              <a:buNone/>
              <a:defRPr sz="1272">
                <a:solidFill>
                  <a:schemeClr val="tx1">
                    <a:tint val="75000"/>
                  </a:schemeClr>
                </a:solidFill>
              </a:defRPr>
            </a:lvl4pPr>
            <a:lvl5pPr marL="1661099" indent="0">
              <a:buNone/>
              <a:defRPr sz="1272">
                <a:solidFill>
                  <a:schemeClr val="tx1">
                    <a:tint val="75000"/>
                  </a:schemeClr>
                </a:solidFill>
              </a:defRPr>
            </a:lvl5pPr>
            <a:lvl6pPr marL="2076374" indent="0">
              <a:buNone/>
              <a:defRPr sz="1272">
                <a:solidFill>
                  <a:schemeClr val="tx1">
                    <a:tint val="75000"/>
                  </a:schemeClr>
                </a:solidFill>
              </a:defRPr>
            </a:lvl6pPr>
            <a:lvl7pPr marL="2491649" indent="0">
              <a:buNone/>
              <a:defRPr sz="1272">
                <a:solidFill>
                  <a:schemeClr val="tx1">
                    <a:tint val="75000"/>
                  </a:schemeClr>
                </a:solidFill>
              </a:defRPr>
            </a:lvl7pPr>
            <a:lvl8pPr marL="2906923" indent="0">
              <a:buNone/>
              <a:defRPr sz="1272">
                <a:solidFill>
                  <a:schemeClr val="tx1">
                    <a:tint val="75000"/>
                  </a:schemeClr>
                </a:solidFill>
              </a:defRPr>
            </a:lvl8pPr>
            <a:lvl9pPr marL="3322198" indent="0">
              <a:buNone/>
              <a:defRPr sz="12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410632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941493"/>
            <a:ext cx="5765840" cy="203990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53721" y="3336910"/>
            <a:ext cx="2805032" cy="5993637"/>
          </a:xfrm>
        </p:spPr>
        <p:txBody>
          <a:bodyPr>
            <a:normAutofit/>
          </a:bodyPr>
          <a:lstStyle>
            <a:lvl1pPr>
              <a:defRPr sz="1635"/>
            </a:lvl1pPr>
            <a:lvl2pPr>
              <a:defRPr sz="1453"/>
            </a:lvl2pPr>
            <a:lvl3pPr>
              <a:defRPr sz="1272"/>
            </a:lvl3pPr>
            <a:lvl4pPr>
              <a:defRPr sz="1090"/>
            </a:lvl4pPr>
            <a:lvl5pPr>
              <a:defRPr sz="1090"/>
            </a:lvl5pPr>
            <a:lvl6pPr>
              <a:defRPr sz="1090"/>
            </a:lvl6pPr>
            <a:lvl7pPr>
              <a:defRPr sz="1090"/>
            </a:lvl7pPr>
            <a:lvl8pPr>
              <a:defRPr sz="1090"/>
            </a:lvl8pPr>
            <a:lvl9pPr>
              <a:defRPr sz="10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514527" y="3336912"/>
            <a:ext cx="2805033" cy="5993638"/>
          </a:xfrm>
        </p:spPr>
        <p:txBody>
          <a:bodyPr>
            <a:normAutofit/>
          </a:bodyPr>
          <a:lstStyle>
            <a:lvl1pPr>
              <a:defRPr sz="1635"/>
            </a:lvl1pPr>
            <a:lvl2pPr>
              <a:defRPr sz="1453"/>
            </a:lvl2pPr>
            <a:lvl3pPr>
              <a:defRPr sz="1272"/>
            </a:lvl3pPr>
            <a:lvl4pPr>
              <a:defRPr sz="1090"/>
            </a:lvl4pPr>
            <a:lvl5pPr>
              <a:defRPr sz="1090"/>
            </a:lvl5pPr>
            <a:lvl6pPr>
              <a:defRPr sz="1090"/>
            </a:lvl6pPr>
            <a:lvl7pPr>
              <a:defRPr sz="1090"/>
            </a:lvl7pPr>
            <a:lvl8pPr>
              <a:defRPr sz="1090"/>
            </a:lvl8pPr>
            <a:lvl9pPr>
              <a:defRPr sz="10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273314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3720" y="941493"/>
            <a:ext cx="5765839" cy="203990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3719" y="3337518"/>
            <a:ext cx="2807360" cy="890005"/>
          </a:xfrm>
        </p:spPr>
        <p:txBody>
          <a:bodyPr anchor="b">
            <a:noAutofit/>
          </a:bodyPr>
          <a:lstStyle>
            <a:lvl1pPr marL="0" indent="0">
              <a:buNone/>
              <a:defRPr sz="2180" b="0"/>
            </a:lvl1pPr>
            <a:lvl2pPr marL="415275" indent="0">
              <a:buNone/>
              <a:defRPr sz="1817" b="1"/>
            </a:lvl2pPr>
            <a:lvl3pPr marL="830550" indent="0">
              <a:buNone/>
              <a:defRPr sz="1635" b="1"/>
            </a:lvl3pPr>
            <a:lvl4pPr marL="1245824" indent="0">
              <a:buNone/>
              <a:defRPr sz="1453" b="1"/>
            </a:lvl4pPr>
            <a:lvl5pPr marL="1661099" indent="0">
              <a:buNone/>
              <a:defRPr sz="1453" b="1"/>
            </a:lvl5pPr>
            <a:lvl6pPr marL="2076374" indent="0">
              <a:buNone/>
              <a:defRPr sz="1453" b="1"/>
            </a:lvl6pPr>
            <a:lvl7pPr marL="2491649" indent="0">
              <a:buNone/>
              <a:defRPr sz="1453" b="1"/>
            </a:lvl7pPr>
            <a:lvl8pPr marL="2906923" indent="0">
              <a:buNone/>
              <a:defRPr sz="1453" b="1"/>
            </a:lvl8pPr>
            <a:lvl9pPr marL="3322198" indent="0">
              <a:buNone/>
              <a:defRPr sz="1453" b="1"/>
            </a:lvl9pPr>
          </a:lstStyle>
          <a:p>
            <a:pPr lvl="0"/>
            <a:r>
              <a:rPr lang="en-US"/>
              <a:t>Click to edit Master text styles</a:t>
            </a:r>
          </a:p>
        </p:txBody>
      </p:sp>
      <p:sp>
        <p:nvSpPr>
          <p:cNvPr id="4" name="Content Placeholder 3"/>
          <p:cNvSpPr>
            <a:spLocks noGrp="1"/>
          </p:cNvSpPr>
          <p:nvPr>
            <p:ph sz="half" idx="2"/>
          </p:nvPr>
        </p:nvSpPr>
        <p:spPr>
          <a:xfrm>
            <a:off x="553719" y="4227525"/>
            <a:ext cx="2807360" cy="51030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512198" y="3337518"/>
            <a:ext cx="2807360" cy="890005"/>
          </a:xfrm>
        </p:spPr>
        <p:txBody>
          <a:bodyPr anchor="b">
            <a:noAutofit/>
          </a:bodyPr>
          <a:lstStyle>
            <a:lvl1pPr marL="0" indent="0">
              <a:buNone/>
              <a:defRPr sz="2180" b="0"/>
            </a:lvl1pPr>
            <a:lvl2pPr marL="415275" indent="0">
              <a:buNone/>
              <a:defRPr sz="1817" b="1"/>
            </a:lvl2pPr>
            <a:lvl3pPr marL="830550" indent="0">
              <a:buNone/>
              <a:defRPr sz="1635" b="1"/>
            </a:lvl3pPr>
            <a:lvl4pPr marL="1245824" indent="0">
              <a:buNone/>
              <a:defRPr sz="1453" b="1"/>
            </a:lvl4pPr>
            <a:lvl5pPr marL="1661099" indent="0">
              <a:buNone/>
              <a:defRPr sz="1453" b="1"/>
            </a:lvl5pPr>
            <a:lvl6pPr marL="2076374" indent="0">
              <a:buNone/>
              <a:defRPr sz="1453" b="1"/>
            </a:lvl6pPr>
            <a:lvl7pPr marL="2491649" indent="0">
              <a:buNone/>
              <a:defRPr sz="1453" b="1"/>
            </a:lvl7pPr>
            <a:lvl8pPr marL="2906923" indent="0">
              <a:buNone/>
              <a:defRPr sz="1453" b="1"/>
            </a:lvl8pPr>
            <a:lvl9pPr marL="3322198" indent="0">
              <a:buNone/>
              <a:defRPr sz="1453" b="1"/>
            </a:lvl9pPr>
          </a:lstStyle>
          <a:p>
            <a:pPr lvl="0"/>
            <a:r>
              <a:rPr lang="en-US"/>
              <a:t>Click to edit Master text styles</a:t>
            </a:r>
          </a:p>
        </p:txBody>
      </p:sp>
      <p:sp>
        <p:nvSpPr>
          <p:cNvPr id="6" name="Content Placeholder 5"/>
          <p:cNvSpPr>
            <a:spLocks noGrp="1"/>
          </p:cNvSpPr>
          <p:nvPr>
            <p:ph sz="quarter" idx="4"/>
          </p:nvPr>
        </p:nvSpPr>
        <p:spPr>
          <a:xfrm>
            <a:off x="3512198" y="4227525"/>
            <a:ext cx="2807360" cy="51030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320948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3719" y="941493"/>
            <a:ext cx="5765840" cy="203990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35172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116659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719" y="2314510"/>
            <a:ext cx="2534415" cy="1974520"/>
          </a:xfrm>
        </p:spPr>
        <p:txBody>
          <a:bodyPr anchor="b">
            <a:normAutofit/>
          </a:bodyPr>
          <a:lstStyle>
            <a:lvl1pPr>
              <a:defRPr sz="1817"/>
            </a:lvl1pPr>
          </a:lstStyle>
          <a:p>
            <a:r>
              <a:rPr lang="en-US"/>
              <a:t>Click to edit Master title style</a:t>
            </a:r>
            <a:endParaRPr lang="en-US" dirty="0"/>
          </a:p>
        </p:txBody>
      </p:sp>
      <p:sp>
        <p:nvSpPr>
          <p:cNvPr id="3" name="Content Placeholder 2"/>
          <p:cNvSpPr>
            <a:spLocks noGrp="1"/>
          </p:cNvSpPr>
          <p:nvPr>
            <p:ph idx="1"/>
          </p:nvPr>
        </p:nvSpPr>
        <p:spPr>
          <a:xfrm>
            <a:off x="3243909" y="795274"/>
            <a:ext cx="3075650" cy="853527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3719" y="4289030"/>
            <a:ext cx="2534415" cy="3991538"/>
          </a:xfrm>
        </p:spPr>
        <p:txBody>
          <a:bodyPr>
            <a:normAutofit/>
          </a:bodyPr>
          <a:lstStyle>
            <a:lvl1pPr marL="0" indent="0">
              <a:buNone/>
              <a:defRPr sz="1272"/>
            </a:lvl1pPr>
            <a:lvl2pPr marL="311456" indent="0">
              <a:buNone/>
              <a:defRPr sz="954"/>
            </a:lvl2pPr>
            <a:lvl3pPr marL="622912" indent="0">
              <a:buNone/>
              <a:defRPr sz="817"/>
            </a:lvl3pPr>
            <a:lvl4pPr marL="934368" indent="0">
              <a:buNone/>
              <a:defRPr sz="681"/>
            </a:lvl4pPr>
            <a:lvl5pPr marL="1245824" indent="0">
              <a:buNone/>
              <a:defRPr sz="681"/>
            </a:lvl5pPr>
            <a:lvl6pPr marL="1557280" indent="0">
              <a:buNone/>
              <a:defRPr sz="681"/>
            </a:lvl6pPr>
            <a:lvl7pPr marL="1868736" indent="0">
              <a:buNone/>
              <a:defRPr sz="681"/>
            </a:lvl7pPr>
            <a:lvl8pPr marL="2180192" indent="0">
              <a:buNone/>
              <a:defRPr sz="681"/>
            </a:lvl8pPr>
            <a:lvl9pPr marL="2491649" indent="0">
              <a:buNone/>
              <a:defRPr sz="68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336083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719" y="7414260"/>
            <a:ext cx="5765840" cy="875295"/>
          </a:xfrm>
        </p:spPr>
        <p:txBody>
          <a:bodyPr anchor="b">
            <a:normAutofit/>
          </a:bodyPr>
          <a:lstStyle>
            <a:lvl1pPr algn="l">
              <a:defRPr sz="21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719" y="941493"/>
            <a:ext cx="5765840" cy="5939498"/>
          </a:xfrm>
        </p:spPr>
        <p:txBody>
          <a:bodyPr anchor="t">
            <a:normAutofit/>
          </a:bodyPr>
          <a:lstStyle>
            <a:lvl1pPr marL="0" indent="0" algn="ctr">
              <a:buNone/>
              <a:defRPr sz="1453"/>
            </a:lvl1pPr>
            <a:lvl2pPr marL="415275" indent="0">
              <a:buNone/>
              <a:defRPr sz="1453"/>
            </a:lvl2pPr>
            <a:lvl3pPr marL="830550" indent="0">
              <a:buNone/>
              <a:defRPr sz="1453"/>
            </a:lvl3pPr>
            <a:lvl4pPr marL="1245824" indent="0">
              <a:buNone/>
              <a:defRPr sz="1453"/>
            </a:lvl4pPr>
            <a:lvl5pPr marL="1661099" indent="0">
              <a:buNone/>
              <a:defRPr sz="1453"/>
            </a:lvl5pPr>
            <a:lvl6pPr marL="2076374" indent="0">
              <a:buNone/>
              <a:defRPr sz="1453"/>
            </a:lvl6pPr>
            <a:lvl7pPr marL="2491649" indent="0">
              <a:buNone/>
              <a:defRPr sz="1453"/>
            </a:lvl7pPr>
            <a:lvl8pPr marL="2906923" indent="0">
              <a:buNone/>
              <a:defRPr sz="1453"/>
            </a:lvl8pPr>
            <a:lvl9pPr marL="3322198" indent="0">
              <a:buNone/>
              <a:defRPr sz="1453"/>
            </a:lvl9pPr>
          </a:lstStyle>
          <a:p>
            <a:r>
              <a:rPr lang="en-US"/>
              <a:t>Click icon to add picture</a:t>
            </a:r>
            <a:endParaRPr lang="en-US" dirty="0"/>
          </a:p>
        </p:txBody>
      </p:sp>
      <p:sp>
        <p:nvSpPr>
          <p:cNvPr id="4" name="Text Placeholder 3"/>
          <p:cNvSpPr>
            <a:spLocks noGrp="1"/>
          </p:cNvSpPr>
          <p:nvPr>
            <p:ph type="body" sz="half" idx="2"/>
          </p:nvPr>
        </p:nvSpPr>
        <p:spPr>
          <a:xfrm>
            <a:off x="553719" y="8289555"/>
            <a:ext cx="5765840" cy="1040993"/>
          </a:xfrm>
        </p:spPr>
        <p:txBody>
          <a:bodyPr>
            <a:normAutofit/>
          </a:bodyPr>
          <a:lstStyle>
            <a:lvl1pPr marL="0" indent="0">
              <a:buNone/>
              <a:defRPr sz="1090"/>
            </a:lvl1pPr>
            <a:lvl2pPr marL="415275" indent="0">
              <a:buNone/>
              <a:defRPr sz="1090"/>
            </a:lvl2pPr>
            <a:lvl3pPr marL="830550" indent="0">
              <a:buNone/>
              <a:defRPr sz="908"/>
            </a:lvl3pPr>
            <a:lvl4pPr marL="1245824" indent="0">
              <a:buNone/>
              <a:defRPr sz="817"/>
            </a:lvl4pPr>
            <a:lvl5pPr marL="1661099" indent="0">
              <a:buNone/>
              <a:defRPr sz="817"/>
            </a:lvl5pPr>
            <a:lvl6pPr marL="2076374" indent="0">
              <a:buNone/>
              <a:defRPr sz="817"/>
            </a:lvl6pPr>
            <a:lvl7pPr marL="2491649" indent="0">
              <a:buNone/>
              <a:defRPr sz="817"/>
            </a:lvl7pPr>
            <a:lvl8pPr marL="2906923" indent="0">
              <a:buNone/>
              <a:defRPr sz="817"/>
            </a:lvl8pPr>
            <a:lvl9pPr marL="3322198" indent="0">
              <a:buNone/>
              <a:defRPr sz="81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201569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7690" y="-13078"/>
            <a:ext cx="8330613" cy="1061795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53720" y="941493"/>
            <a:ext cx="5765839" cy="20399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53719" y="3336912"/>
            <a:ext cx="5765840" cy="59936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09776" y="9330550"/>
            <a:ext cx="621420" cy="563915"/>
          </a:xfrm>
          <a:prstGeom prst="rect">
            <a:avLst/>
          </a:prstGeom>
        </p:spPr>
        <p:txBody>
          <a:bodyPr vert="horz" lIns="91440" tIns="45720" rIns="91440" bIns="45720" rtlCol="0" anchor="ctr"/>
          <a:lstStyle>
            <a:lvl1pPr algn="r">
              <a:defRPr sz="817">
                <a:solidFill>
                  <a:schemeClr val="tx1">
                    <a:tint val="75000"/>
                  </a:schemeClr>
                </a:solidFill>
              </a:defRPr>
            </a:lvl1pPr>
          </a:lstStyle>
          <a:p>
            <a:fld id="{1D8BD707-D9CF-40AE-B4C6-C98DA3205C09}" type="datetimeFigureOut">
              <a:rPr lang="en-US" smtClean="0"/>
              <a:t>5/4/2021</a:t>
            </a:fld>
            <a:endParaRPr lang="en-US" dirty="0"/>
          </a:p>
        </p:txBody>
      </p:sp>
      <p:sp>
        <p:nvSpPr>
          <p:cNvPr id="5" name="Footer Placeholder 4"/>
          <p:cNvSpPr>
            <a:spLocks noGrp="1"/>
          </p:cNvSpPr>
          <p:nvPr>
            <p:ph type="ftr" sz="quarter" idx="3"/>
          </p:nvPr>
        </p:nvSpPr>
        <p:spPr>
          <a:xfrm>
            <a:off x="553720" y="9330550"/>
            <a:ext cx="4199200" cy="563915"/>
          </a:xfrm>
          <a:prstGeom prst="rect">
            <a:avLst/>
          </a:prstGeom>
        </p:spPr>
        <p:txBody>
          <a:bodyPr vert="horz" lIns="91440" tIns="45720" rIns="91440" bIns="45720" rtlCol="0" anchor="ctr"/>
          <a:lstStyle>
            <a:lvl1pPr algn="l">
              <a:defRPr sz="817">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5853914" y="9330550"/>
            <a:ext cx="465646" cy="563915"/>
          </a:xfrm>
          <a:prstGeom prst="rect">
            <a:avLst/>
          </a:prstGeom>
        </p:spPr>
        <p:txBody>
          <a:bodyPr vert="horz" lIns="91440" tIns="45720" rIns="91440" bIns="45720" rtlCol="0" anchor="ctr"/>
          <a:lstStyle>
            <a:lvl1pPr algn="r">
              <a:defRPr sz="817">
                <a:solidFill>
                  <a:schemeClr val="accent1"/>
                </a:solidFill>
              </a:defRPr>
            </a:lvl1pPr>
          </a:lstStyle>
          <a:p>
            <a:pPr marL="25400">
              <a:lnSpc>
                <a:spcPct val="100000"/>
              </a:lnSpc>
              <a:spcBef>
                <a:spcPts val="145"/>
              </a:spcBef>
            </a:pPr>
            <a:fld id="{81D60167-4931-47E6-BA6A-407CBD079E47}" type="slidenum">
              <a:rPr lang="en-IN" smtClean="0"/>
              <a:t>‹#›</a:t>
            </a:fld>
            <a:endParaRPr lang="en-IN" dirty="0"/>
          </a:p>
        </p:txBody>
      </p:sp>
    </p:spTree>
    <p:extLst>
      <p:ext uri="{BB962C8B-B14F-4D97-AF65-F5344CB8AC3E}">
        <p14:creationId xmlns:p14="http://schemas.microsoft.com/office/powerpoint/2010/main" val="2579853681"/>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 id="2147484141" r:id="rId14"/>
    <p:sldLayoutId id="2147484142" r:id="rId15"/>
    <p:sldLayoutId id="2147484143" r:id="rId16"/>
  </p:sldLayoutIdLst>
  <p:txStyles>
    <p:titleStyle>
      <a:lvl1pPr algn="l" defTabSz="415275" rtl="0" eaLnBrk="1" latinLnBrk="0" hangingPunct="1">
        <a:spcBef>
          <a:spcPct val="0"/>
        </a:spcBef>
        <a:buNone/>
        <a:defRPr sz="327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1456" indent="-311456" algn="l" defTabSz="415275" rtl="0" eaLnBrk="1" latinLnBrk="0" hangingPunct="1">
        <a:spcBef>
          <a:spcPts val="908"/>
        </a:spcBef>
        <a:spcAft>
          <a:spcPts val="0"/>
        </a:spcAft>
        <a:buClr>
          <a:schemeClr val="accent1"/>
        </a:buClr>
        <a:buSzPct val="80000"/>
        <a:buFont typeface="Wingdings 3" charset="2"/>
        <a:buChar char=""/>
        <a:defRPr sz="1635" kern="1200">
          <a:solidFill>
            <a:schemeClr val="tx1">
              <a:lumMod val="75000"/>
              <a:lumOff val="25000"/>
            </a:schemeClr>
          </a:solidFill>
          <a:latin typeface="+mn-lt"/>
          <a:ea typeface="+mn-ea"/>
          <a:cs typeface="+mn-cs"/>
        </a:defRPr>
      </a:lvl1pPr>
      <a:lvl2pPr marL="674821" indent="-259547" algn="l" defTabSz="415275" rtl="0" eaLnBrk="1" latinLnBrk="0" hangingPunct="1">
        <a:spcBef>
          <a:spcPts val="908"/>
        </a:spcBef>
        <a:spcAft>
          <a:spcPts val="0"/>
        </a:spcAft>
        <a:buClr>
          <a:schemeClr val="accent1"/>
        </a:buClr>
        <a:buSzPct val="80000"/>
        <a:buFont typeface="Wingdings 3" charset="2"/>
        <a:buChar char=""/>
        <a:defRPr sz="1453" kern="1200">
          <a:solidFill>
            <a:schemeClr val="tx1">
              <a:lumMod val="75000"/>
              <a:lumOff val="25000"/>
            </a:schemeClr>
          </a:solidFill>
          <a:latin typeface="+mn-lt"/>
          <a:ea typeface="+mn-ea"/>
          <a:cs typeface="+mn-cs"/>
        </a:defRPr>
      </a:lvl2pPr>
      <a:lvl3pPr marL="1038187" indent="-207637" algn="l" defTabSz="415275" rtl="0" eaLnBrk="1" latinLnBrk="0" hangingPunct="1">
        <a:spcBef>
          <a:spcPts val="908"/>
        </a:spcBef>
        <a:spcAft>
          <a:spcPts val="0"/>
        </a:spcAft>
        <a:buClr>
          <a:schemeClr val="accent1"/>
        </a:buClr>
        <a:buSzPct val="80000"/>
        <a:buFont typeface="Wingdings 3" charset="2"/>
        <a:buChar char=""/>
        <a:defRPr sz="1272" kern="1200">
          <a:solidFill>
            <a:schemeClr val="tx1">
              <a:lumMod val="75000"/>
              <a:lumOff val="25000"/>
            </a:schemeClr>
          </a:solidFill>
          <a:latin typeface="+mn-lt"/>
          <a:ea typeface="+mn-ea"/>
          <a:cs typeface="+mn-cs"/>
        </a:defRPr>
      </a:lvl3pPr>
      <a:lvl4pPr marL="1453462" indent="-207637" algn="l" defTabSz="415275" rtl="0" eaLnBrk="1" latinLnBrk="0" hangingPunct="1">
        <a:spcBef>
          <a:spcPts val="908"/>
        </a:spcBef>
        <a:spcAft>
          <a:spcPts val="0"/>
        </a:spcAft>
        <a:buClr>
          <a:schemeClr val="accent1"/>
        </a:buClr>
        <a:buSzPct val="80000"/>
        <a:buFont typeface="Wingdings 3" charset="2"/>
        <a:buChar char=""/>
        <a:defRPr sz="1090" kern="1200">
          <a:solidFill>
            <a:schemeClr val="tx1">
              <a:lumMod val="75000"/>
              <a:lumOff val="25000"/>
            </a:schemeClr>
          </a:solidFill>
          <a:latin typeface="+mn-lt"/>
          <a:ea typeface="+mn-ea"/>
          <a:cs typeface="+mn-cs"/>
        </a:defRPr>
      </a:lvl4pPr>
      <a:lvl5pPr marL="1868736" indent="-207637" algn="l" defTabSz="415275" rtl="0" eaLnBrk="1" latinLnBrk="0" hangingPunct="1">
        <a:spcBef>
          <a:spcPts val="908"/>
        </a:spcBef>
        <a:spcAft>
          <a:spcPts val="0"/>
        </a:spcAft>
        <a:buClr>
          <a:schemeClr val="accent1"/>
        </a:buClr>
        <a:buSzPct val="80000"/>
        <a:buFont typeface="Wingdings 3" charset="2"/>
        <a:buChar char=""/>
        <a:defRPr sz="1090" kern="1200">
          <a:solidFill>
            <a:schemeClr val="tx1">
              <a:lumMod val="75000"/>
              <a:lumOff val="25000"/>
            </a:schemeClr>
          </a:solidFill>
          <a:latin typeface="+mn-lt"/>
          <a:ea typeface="+mn-ea"/>
          <a:cs typeface="+mn-cs"/>
        </a:defRPr>
      </a:lvl5pPr>
      <a:lvl6pPr marL="2284011" indent="-207637" algn="l" defTabSz="415275" rtl="0" eaLnBrk="1" latinLnBrk="0" hangingPunct="1">
        <a:spcBef>
          <a:spcPts val="908"/>
        </a:spcBef>
        <a:spcAft>
          <a:spcPts val="0"/>
        </a:spcAft>
        <a:buClr>
          <a:schemeClr val="accent1"/>
        </a:buClr>
        <a:buSzPct val="80000"/>
        <a:buFont typeface="Wingdings 3" charset="2"/>
        <a:buChar char=""/>
        <a:defRPr sz="1090" kern="1200">
          <a:solidFill>
            <a:schemeClr val="tx1">
              <a:lumMod val="75000"/>
              <a:lumOff val="25000"/>
            </a:schemeClr>
          </a:solidFill>
          <a:latin typeface="+mn-lt"/>
          <a:ea typeface="+mn-ea"/>
          <a:cs typeface="+mn-cs"/>
        </a:defRPr>
      </a:lvl6pPr>
      <a:lvl7pPr marL="2699286" indent="-207637" algn="l" defTabSz="415275" rtl="0" eaLnBrk="1" latinLnBrk="0" hangingPunct="1">
        <a:spcBef>
          <a:spcPts val="908"/>
        </a:spcBef>
        <a:spcAft>
          <a:spcPts val="0"/>
        </a:spcAft>
        <a:buClr>
          <a:schemeClr val="accent1"/>
        </a:buClr>
        <a:buSzPct val="80000"/>
        <a:buFont typeface="Wingdings 3" charset="2"/>
        <a:buChar char=""/>
        <a:defRPr sz="1090" kern="1200">
          <a:solidFill>
            <a:schemeClr val="tx1">
              <a:lumMod val="75000"/>
              <a:lumOff val="25000"/>
            </a:schemeClr>
          </a:solidFill>
          <a:latin typeface="+mn-lt"/>
          <a:ea typeface="+mn-ea"/>
          <a:cs typeface="+mn-cs"/>
        </a:defRPr>
      </a:lvl7pPr>
      <a:lvl8pPr marL="3114561" indent="-207637" algn="l" defTabSz="415275" rtl="0" eaLnBrk="1" latinLnBrk="0" hangingPunct="1">
        <a:spcBef>
          <a:spcPts val="908"/>
        </a:spcBef>
        <a:spcAft>
          <a:spcPts val="0"/>
        </a:spcAft>
        <a:buClr>
          <a:schemeClr val="accent1"/>
        </a:buClr>
        <a:buSzPct val="80000"/>
        <a:buFont typeface="Wingdings 3" charset="2"/>
        <a:buChar char=""/>
        <a:defRPr sz="1090" kern="1200">
          <a:solidFill>
            <a:schemeClr val="tx1">
              <a:lumMod val="75000"/>
              <a:lumOff val="25000"/>
            </a:schemeClr>
          </a:solidFill>
          <a:latin typeface="+mn-lt"/>
          <a:ea typeface="+mn-ea"/>
          <a:cs typeface="+mn-cs"/>
        </a:defRPr>
      </a:lvl8pPr>
      <a:lvl9pPr marL="3529835" indent="-207637" algn="l" defTabSz="415275" rtl="0" eaLnBrk="1" latinLnBrk="0" hangingPunct="1">
        <a:spcBef>
          <a:spcPts val="908"/>
        </a:spcBef>
        <a:spcAft>
          <a:spcPts val="0"/>
        </a:spcAft>
        <a:buClr>
          <a:schemeClr val="accent1"/>
        </a:buClr>
        <a:buSzPct val="80000"/>
        <a:buFont typeface="Wingdings 3" charset="2"/>
        <a:buChar char=""/>
        <a:defRPr sz="1090" kern="1200">
          <a:solidFill>
            <a:schemeClr val="tx1">
              <a:lumMod val="75000"/>
              <a:lumOff val="25000"/>
            </a:schemeClr>
          </a:solidFill>
          <a:latin typeface="+mn-lt"/>
          <a:ea typeface="+mn-ea"/>
          <a:cs typeface="+mn-cs"/>
        </a:defRPr>
      </a:lvl9pPr>
    </p:bodyStyle>
    <p:otherStyle>
      <a:defPPr>
        <a:defRPr lang="en-US"/>
      </a:defPPr>
      <a:lvl1pPr marL="0" algn="l" defTabSz="415275" rtl="0" eaLnBrk="1" latinLnBrk="0" hangingPunct="1">
        <a:defRPr sz="1635" kern="1200">
          <a:solidFill>
            <a:schemeClr val="tx1"/>
          </a:solidFill>
          <a:latin typeface="+mn-lt"/>
          <a:ea typeface="+mn-ea"/>
          <a:cs typeface="+mn-cs"/>
        </a:defRPr>
      </a:lvl1pPr>
      <a:lvl2pPr marL="415275" algn="l" defTabSz="415275" rtl="0" eaLnBrk="1" latinLnBrk="0" hangingPunct="1">
        <a:defRPr sz="1635" kern="1200">
          <a:solidFill>
            <a:schemeClr val="tx1"/>
          </a:solidFill>
          <a:latin typeface="+mn-lt"/>
          <a:ea typeface="+mn-ea"/>
          <a:cs typeface="+mn-cs"/>
        </a:defRPr>
      </a:lvl2pPr>
      <a:lvl3pPr marL="830550" algn="l" defTabSz="415275" rtl="0" eaLnBrk="1" latinLnBrk="0" hangingPunct="1">
        <a:defRPr sz="1635" kern="1200">
          <a:solidFill>
            <a:schemeClr val="tx1"/>
          </a:solidFill>
          <a:latin typeface="+mn-lt"/>
          <a:ea typeface="+mn-ea"/>
          <a:cs typeface="+mn-cs"/>
        </a:defRPr>
      </a:lvl3pPr>
      <a:lvl4pPr marL="1245824" algn="l" defTabSz="415275" rtl="0" eaLnBrk="1" latinLnBrk="0" hangingPunct="1">
        <a:defRPr sz="1635" kern="1200">
          <a:solidFill>
            <a:schemeClr val="tx1"/>
          </a:solidFill>
          <a:latin typeface="+mn-lt"/>
          <a:ea typeface="+mn-ea"/>
          <a:cs typeface="+mn-cs"/>
        </a:defRPr>
      </a:lvl4pPr>
      <a:lvl5pPr marL="1661099" algn="l" defTabSz="415275" rtl="0" eaLnBrk="1" latinLnBrk="0" hangingPunct="1">
        <a:defRPr sz="1635" kern="1200">
          <a:solidFill>
            <a:schemeClr val="tx1"/>
          </a:solidFill>
          <a:latin typeface="+mn-lt"/>
          <a:ea typeface="+mn-ea"/>
          <a:cs typeface="+mn-cs"/>
        </a:defRPr>
      </a:lvl5pPr>
      <a:lvl6pPr marL="2076374" algn="l" defTabSz="415275" rtl="0" eaLnBrk="1" latinLnBrk="0" hangingPunct="1">
        <a:defRPr sz="1635" kern="1200">
          <a:solidFill>
            <a:schemeClr val="tx1"/>
          </a:solidFill>
          <a:latin typeface="+mn-lt"/>
          <a:ea typeface="+mn-ea"/>
          <a:cs typeface="+mn-cs"/>
        </a:defRPr>
      </a:lvl6pPr>
      <a:lvl7pPr marL="2491649" algn="l" defTabSz="415275" rtl="0" eaLnBrk="1" latinLnBrk="0" hangingPunct="1">
        <a:defRPr sz="1635" kern="1200">
          <a:solidFill>
            <a:schemeClr val="tx1"/>
          </a:solidFill>
          <a:latin typeface="+mn-lt"/>
          <a:ea typeface="+mn-ea"/>
          <a:cs typeface="+mn-cs"/>
        </a:defRPr>
      </a:lvl7pPr>
      <a:lvl8pPr marL="2906923" algn="l" defTabSz="415275" rtl="0" eaLnBrk="1" latinLnBrk="0" hangingPunct="1">
        <a:defRPr sz="1635" kern="1200">
          <a:solidFill>
            <a:schemeClr val="tx1"/>
          </a:solidFill>
          <a:latin typeface="+mn-lt"/>
          <a:ea typeface="+mn-ea"/>
          <a:cs typeface="+mn-cs"/>
        </a:defRPr>
      </a:lvl8pPr>
      <a:lvl9pPr marL="3322198" algn="l" defTabSz="415275" rtl="0" eaLnBrk="1" latinLnBrk="0" hangingPunct="1">
        <a:defRPr sz="16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35C237-EE37-49D9-8F23-D626AD45AA9A}"/>
              </a:ext>
            </a:extLst>
          </p:cNvPr>
          <p:cNvSpPr/>
          <p:nvPr/>
        </p:nvSpPr>
        <p:spPr>
          <a:xfrm>
            <a:off x="525552" y="1323186"/>
            <a:ext cx="3657600" cy="461665"/>
          </a:xfrm>
          <a:prstGeom prst="rect">
            <a:avLst/>
          </a:prstGeom>
        </p:spPr>
        <p:txBody>
          <a:bodyPr wrap="square">
            <a:spAutoFit/>
          </a:bodyPr>
          <a:lstStyle/>
          <a:p>
            <a:r>
              <a:rPr lang="da-DK" sz="2400" b="1" spc="-30" dirty="0">
                <a:solidFill>
                  <a:srgbClr val="231F20"/>
                </a:solidFill>
                <a:latin typeface="Open Sans" panose="020B0606030504020204" pitchFamily="34" charset="0"/>
                <a:ea typeface="Open Sans" panose="020B0606030504020204" pitchFamily="34" charset="0"/>
                <a:cs typeface="Open Sans" panose="020B0606030504020204" pitchFamily="34" charset="0"/>
              </a:rPr>
              <a:t>Enterprise Search</a:t>
            </a:r>
          </a:p>
        </p:txBody>
      </p:sp>
      <p:sp>
        <p:nvSpPr>
          <p:cNvPr id="4" name="Rectangle 3">
            <a:extLst>
              <a:ext uri="{FF2B5EF4-FFF2-40B4-BE49-F238E27FC236}">
                <a16:creationId xmlns:a16="http://schemas.microsoft.com/office/drawing/2014/main" id="{080D84A4-F3F0-440F-8A2D-2348275D4CDE}"/>
              </a:ext>
            </a:extLst>
          </p:cNvPr>
          <p:cNvSpPr/>
          <p:nvPr/>
        </p:nvSpPr>
        <p:spPr>
          <a:xfrm>
            <a:off x="525553" y="3265530"/>
            <a:ext cx="7254694" cy="484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Role Based Full Text Search Engine</a:t>
            </a:r>
          </a:p>
        </p:txBody>
      </p:sp>
      <p:sp>
        <p:nvSpPr>
          <p:cNvPr id="5" name="object 2">
            <a:extLst>
              <a:ext uri="{FF2B5EF4-FFF2-40B4-BE49-F238E27FC236}">
                <a16:creationId xmlns:a16="http://schemas.microsoft.com/office/drawing/2014/main" id="{0A0C0A26-5A9C-4DF3-ABDB-925DD80F0CB0}"/>
              </a:ext>
            </a:extLst>
          </p:cNvPr>
          <p:cNvSpPr txBox="1"/>
          <p:nvPr/>
        </p:nvSpPr>
        <p:spPr>
          <a:xfrm>
            <a:off x="513214" y="3908314"/>
            <a:ext cx="4772025" cy="6667466"/>
          </a:xfrm>
          <a:prstGeom prst="rect">
            <a:avLst/>
          </a:prstGeom>
        </p:spPr>
        <p:txBody>
          <a:bodyPr vert="horz" wrap="square" lIns="0" tIns="0" rIns="0" bIns="0" rtlCol="0">
            <a:spAutoFit/>
          </a:bodyPr>
          <a:lstStyle/>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Issue</a:t>
            </a: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marR="5080">
              <a:lnSpc>
                <a:spcPts val="1200"/>
              </a:lnSpc>
              <a:spcBef>
                <a:spcPts val="60"/>
              </a:spcBef>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marR="5080" indent="-171450">
              <a:lnSpc>
                <a:spcPct val="1500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50 million docs sitting as source of information. With disk size of ~700 GB data. </a:t>
            </a:r>
          </a:p>
          <a:p>
            <a:pPr marL="184150" marR="5080" indent="-171450">
              <a:lnSpc>
                <a:spcPct val="1500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Need to convert raw data to information. This drives quick and informed decision.</a:t>
            </a:r>
          </a:p>
          <a:p>
            <a:pPr marL="184150" marR="5080" indent="-171450">
              <a:lnSpc>
                <a:spcPct val="150000"/>
              </a:lnSpc>
              <a:spcBef>
                <a:spcPts val="60"/>
              </a:spcBef>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Need to search across various unstructured/different data in the blink of the eye. Search results from various sources tend to give a wholesome view of  data making it more worthy. </a:t>
            </a:r>
          </a:p>
          <a:p>
            <a:pPr marL="12700" marR="5080">
              <a:lnSpc>
                <a:spcPts val="1200"/>
              </a:lnSpc>
              <a:spcBef>
                <a:spcPts val="60"/>
              </a:spcBef>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marR="5080" indent="-171450">
              <a:lnSpc>
                <a:spcPts val="1200"/>
              </a:lnSpc>
              <a:spcBef>
                <a:spcPts val="60"/>
              </a:spcBef>
              <a:buFont typeface="Arial" panose="020B0604020202020204" pitchFamily="34" charset="0"/>
              <a:buChar char="•"/>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Approach</a:t>
            </a: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endPar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5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Index all the documents and make use of full text searching using Elasticsearch and Microservices. </a:t>
            </a:r>
          </a:p>
          <a:p>
            <a:pPr marL="184150" indent="-171450">
              <a:lnSpc>
                <a:spcPct val="15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Pull documents from all the sources like Box, JIRA, Web Pages, XML Docs etc. </a:t>
            </a:r>
          </a:p>
          <a:p>
            <a:pPr marL="184150" indent="-171450">
              <a:lnSpc>
                <a:spcPct val="15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Parse the files, document and make an indexable doc ready to be searched.</a:t>
            </a:r>
          </a:p>
          <a:p>
            <a:pPr marL="184150" indent="-171450">
              <a:lnSpc>
                <a:spcPct val="15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Expose API to enable full text search, fuzzy search (Lenient towards spelling mistakes), autocompletion (Suggest keywords based on historical intention of user ), Analytics (Visualize data in bar charts, Venn diagram and time series data in timelion getting real time feedback of your data).</a:t>
            </a: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Challenges</a:t>
            </a: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endPar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50000"/>
              </a:lnSpc>
              <a:buFont typeface="Arial" panose="020B0604020202020204" pitchFamily="34" charset="0"/>
              <a:buChar char="•"/>
            </a:pP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Large and varied documents. </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Web Page – XML (Daily)</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Box ( PDF, PPT etc.) – Spring Batch using TIKA.  (Daily)</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XML – Filebeat (One Time)</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Logs – Filebeat Elasticsearch (Real Time)</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DB – Logstash and Ruby (5 mins)</a:t>
            </a:r>
            <a:b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br>
            <a:r>
              <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rPr>
              <a:t>API – JSON data (Real Time, Push Mechanism, Web Hook)</a:t>
            </a:r>
          </a:p>
          <a:p>
            <a:pPr marL="12700" marR="5080">
              <a:lnSpc>
                <a:spcPts val="1200"/>
              </a:lnSpc>
              <a:spcBef>
                <a:spcPts val="60"/>
              </a:spcBef>
            </a:pPr>
            <a:endParaRPr sz="9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Straight Connector 5">
            <a:extLst>
              <a:ext uri="{FF2B5EF4-FFF2-40B4-BE49-F238E27FC236}">
                <a16:creationId xmlns:a16="http://schemas.microsoft.com/office/drawing/2014/main" id="{73D5A05F-9F0E-473C-A21A-4953ABA1F390}"/>
              </a:ext>
            </a:extLst>
          </p:cNvPr>
          <p:cNvCxnSpPr>
            <a:cxnSpLocks/>
          </p:cNvCxnSpPr>
          <p:nvPr/>
        </p:nvCxnSpPr>
        <p:spPr>
          <a:xfrm>
            <a:off x="513214" y="43053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DF5E73-CF57-45F7-83ED-1BB3FB0E549C}"/>
              </a:ext>
            </a:extLst>
          </p:cNvPr>
          <p:cNvCxnSpPr>
            <a:cxnSpLocks/>
          </p:cNvCxnSpPr>
          <p:nvPr/>
        </p:nvCxnSpPr>
        <p:spPr>
          <a:xfrm>
            <a:off x="525552" y="62103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19D8C4-B2F2-4D98-9D18-DE9533635BD9}"/>
              </a:ext>
            </a:extLst>
          </p:cNvPr>
          <p:cNvCxnSpPr>
            <a:cxnSpLocks/>
          </p:cNvCxnSpPr>
          <p:nvPr/>
        </p:nvCxnSpPr>
        <p:spPr>
          <a:xfrm>
            <a:off x="495300" y="85725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76354BF-7AD7-495E-B71E-DED22E671FC8}"/>
              </a:ext>
            </a:extLst>
          </p:cNvPr>
          <p:cNvGrpSpPr/>
          <p:nvPr/>
        </p:nvGrpSpPr>
        <p:grpSpPr>
          <a:xfrm>
            <a:off x="5498783" y="4184181"/>
            <a:ext cx="2514600" cy="5983790"/>
            <a:chOff x="5342573" y="4824059"/>
            <a:chExt cx="2254567" cy="5007116"/>
          </a:xfrm>
          <a:effectLst>
            <a:outerShdw blurRad="50800" dist="38100" dir="2700000" algn="tl" rotWithShape="0">
              <a:prstClr val="black">
                <a:alpha val="40000"/>
              </a:prstClr>
            </a:outerShdw>
          </a:effectLst>
        </p:grpSpPr>
        <p:sp>
          <p:nvSpPr>
            <p:cNvPr id="10" name="Rectangle 9">
              <a:extLst>
                <a:ext uri="{FF2B5EF4-FFF2-40B4-BE49-F238E27FC236}">
                  <a16:creationId xmlns:a16="http://schemas.microsoft.com/office/drawing/2014/main" id="{461FF451-043E-4BD5-9A2A-1D1104F5B090}"/>
                </a:ext>
              </a:extLst>
            </p:cNvPr>
            <p:cNvSpPr/>
            <p:nvPr/>
          </p:nvSpPr>
          <p:spPr>
            <a:xfrm>
              <a:off x="5342573" y="4824059"/>
              <a:ext cx="2254567" cy="500711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11" name="Freeform 589">
              <a:extLst>
                <a:ext uri="{FF2B5EF4-FFF2-40B4-BE49-F238E27FC236}">
                  <a16:creationId xmlns:a16="http://schemas.microsoft.com/office/drawing/2014/main" id="{E992DCE0-1EC3-49B9-AC28-6B565CEF3DBB}"/>
                </a:ext>
              </a:extLst>
            </p:cNvPr>
            <p:cNvSpPr>
              <a:spLocks noChangeAspect="1" noEditPoints="1"/>
            </p:cNvSpPr>
            <p:nvPr/>
          </p:nvSpPr>
          <p:spPr bwMode="auto">
            <a:xfrm>
              <a:off x="6362700" y="7513489"/>
              <a:ext cx="365760" cy="365760"/>
            </a:xfrm>
            <a:custGeom>
              <a:avLst/>
              <a:gdLst>
                <a:gd name="T0" fmla="*/ 384 w 512"/>
                <a:gd name="T1" fmla="*/ 157 h 512"/>
                <a:gd name="T2" fmla="*/ 384 w 512"/>
                <a:gd name="T3" fmla="*/ 349 h 512"/>
                <a:gd name="T4" fmla="*/ 266 w 512"/>
                <a:gd name="T5" fmla="*/ 348 h 512"/>
                <a:gd name="T6" fmla="*/ 266 w 512"/>
                <a:gd name="T7" fmla="*/ 157 h 512"/>
                <a:gd name="T8" fmla="*/ 384 w 512"/>
                <a:gd name="T9" fmla="*/ 157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405 w 512"/>
                <a:gd name="T21" fmla="*/ 149 h 512"/>
                <a:gd name="T22" fmla="*/ 398 w 512"/>
                <a:gd name="T23" fmla="*/ 139 h 512"/>
                <a:gd name="T24" fmla="*/ 256 w 512"/>
                <a:gd name="T25" fmla="*/ 138 h 512"/>
                <a:gd name="T26" fmla="*/ 114 w 512"/>
                <a:gd name="T27" fmla="*/ 139 h 512"/>
                <a:gd name="T28" fmla="*/ 106 w 512"/>
                <a:gd name="T29" fmla="*/ 149 h 512"/>
                <a:gd name="T30" fmla="*/ 106 w 512"/>
                <a:gd name="T31" fmla="*/ 362 h 512"/>
                <a:gd name="T32" fmla="*/ 111 w 512"/>
                <a:gd name="T33" fmla="*/ 371 h 512"/>
                <a:gd name="T34" fmla="*/ 121 w 512"/>
                <a:gd name="T35" fmla="*/ 372 h 512"/>
                <a:gd name="T36" fmla="*/ 253 w 512"/>
                <a:gd name="T37" fmla="*/ 373 h 512"/>
                <a:gd name="T38" fmla="*/ 256 w 512"/>
                <a:gd name="T39" fmla="*/ 373 h 512"/>
                <a:gd name="T40" fmla="*/ 260 w 512"/>
                <a:gd name="T41" fmla="*/ 372 h 512"/>
                <a:gd name="T42" fmla="*/ 260 w 512"/>
                <a:gd name="T43" fmla="*/ 372 h 512"/>
                <a:gd name="T44" fmla="*/ 391 w 512"/>
                <a:gd name="T45" fmla="*/ 373 h 512"/>
                <a:gd name="T46" fmla="*/ 401 w 512"/>
                <a:gd name="T47" fmla="*/ 371 h 512"/>
                <a:gd name="T48" fmla="*/ 405 w 512"/>
                <a:gd name="T49" fmla="*/ 362 h 512"/>
                <a:gd name="T50" fmla="*/ 405 w 512"/>
                <a:gd name="T51" fmla="*/ 149 h 512"/>
                <a:gd name="T52" fmla="*/ 128 w 512"/>
                <a:gd name="T53" fmla="*/ 157 h 512"/>
                <a:gd name="T54" fmla="*/ 128 w 512"/>
                <a:gd name="T55" fmla="*/ 348 h 512"/>
                <a:gd name="T56" fmla="*/ 245 w 512"/>
                <a:gd name="T57" fmla="*/ 349 h 512"/>
                <a:gd name="T58" fmla="*/ 245 w 512"/>
                <a:gd name="T59" fmla="*/ 157 h 512"/>
                <a:gd name="T60" fmla="*/ 128 w 512"/>
                <a:gd name="T61"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2" h="512">
                  <a:moveTo>
                    <a:pt x="384" y="157"/>
                  </a:moveTo>
                  <a:cubicBezTo>
                    <a:pt x="384" y="349"/>
                    <a:pt x="384" y="349"/>
                    <a:pt x="384" y="349"/>
                  </a:cubicBezTo>
                  <a:cubicBezTo>
                    <a:pt x="328" y="335"/>
                    <a:pt x="287" y="342"/>
                    <a:pt x="266" y="348"/>
                  </a:cubicBezTo>
                  <a:cubicBezTo>
                    <a:pt x="266" y="157"/>
                    <a:pt x="266" y="157"/>
                    <a:pt x="266" y="157"/>
                  </a:cubicBezTo>
                  <a:cubicBezTo>
                    <a:pt x="321" y="144"/>
                    <a:pt x="367" y="153"/>
                    <a:pt x="384" y="15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4"/>
                    <a:pt x="402" y="140"/>
                    <a:pt x="398" y="139"/>
                  </a:cubicBezTo>
                  <a:cubicBezTo>
                    <a:pt x="395" y="138"/>
                    <a:pt x="334" y="117"/>
                    <a:pt x="256" y="138"/>
                  </a:cubicBezTo>
                  <a:cubicBezTo>
                    <a:pt x="243" y="133"/>
                    <a:pt x="191" y="120"/>
                    <a:pt x="114" y="139"/>
                  </a:cubicBezTo>
                  <a:cubicBezTo>
                    <a:pt x="110" y="140"/>
                    <a:pt x="106" y="144"/>
                    <a:pt x="106" y="149"/>
                  </a:cubicBezTo>
                  <a:cubicBezTo>
                    <a:pt x="106" y="362"/>
                    <a:pt x="106" y="362"/>
                    <a:pt x="106" y="362"/>
                  </a:cubicBezTo>
                  <a:cubicBezTo>
                    <a:pt x="106" y="366"/>
                    <a:pt x="108" y="369"/>
                    <a:pt x="111" y="371"/>
                  </a:cubicBezTo>
                  <a:cubicBezTo>
                    <a:pt x="114" y="373"/>
                    <a:pt x="118" y="374"/>
                    <a:pt x="121" y="372"/>
                  </a:cubicBezTo>
                  <a:cubicBezTo>
                    <a:pt x="122" y="372"/>
                    <a:pt x="178" y="350"/>
                    <a:pt x="253" y="373"/>
                  </a:cubicBezTo>
                  <a:cubicBezTo>
                    <a:pt x="254" y="373"/>
                    <a:pt x="255" y="373"/>
                    <a:pt x="256" y="373"/>
                  </a:cubicBezTo>
                  <a:cubicBezTo>
                    <a:pt x="257" y="373"/>
                    <a:pt x="259" y="373"/>
                    <a:pt x="260" y="372"/>
                  </a:cubicBezTo>
                  <a:cubicBezTo>
                    <a:pt x="260" y="372"/>
                    <a:pt x="260" y="372"/>
                    <a:pt x="260" y="372"/>
                  </a:cubicBezTo>
                  <a:cubicBezTo>
                    <a:pt x="261" y="372"/>
                    <a:pt x="311" y="350"/>
                    <a:pt x="391" y="373"/>
                  </a:cubicBezTo>
                  <a:cubicBezTo>
                    <a:pt x="395" y="373"/>
                    <a:pt x="398" y="373"/>
                    <a:pt x="401" y="371"/>
                  </a:cubicBezTo>
                  <a:cubicBezTo>
                    <a:pt x="403" y="369"/>
                    <a:pt x="405" y="366"/>
                    <a:pt x="405" y="362"/>
                  </a:cubicBezTo>
                  <a:lnTo>
                    <a:pt x="405" y="149"/>
                  </a:lnTo>
                  <a:close/>
                  <a:moveTo>
                    <a:pt x="128" y="157"/>
                  </a:moveTo>
                  <a:cubicBezTo>
                    <a:pt x="128" y="348"/>
                    <a:pt x="128" y="348"/>
                    <a:pt x="128" y="348"/>
                  </a:cubicBezTo>
                  <a:cubicBezTo>
                    <a:pt x="149" y="342"/>
                    <a:pt x="192" y="336"/>
                    <a:pt x="245" y="349"/>
                  </a:cubicBezTo>
                  <a:cubicBezTo>
                    <a:pt x="245" y="157"/>
                    <a:pt x="245" y="157"/>
                    <a:pt x="245" y="157"/>
                  </a:cubicBezTo>
                  <a:cubicBezTo>
                    <a:pt x="229" y="153"/>
                    <a:pt x="187" y="144"/>
                    <a:pt x="128" y="157"/>
                  </a:cubicBezTo>
                  <a:close/>
                </a:path>
              </a:pathLst>
            </a:custGeom>
            <a:solidFill>
              <a:srgbClr val="012169"/>
            </a:solidFill>
            <a:ln>
              <a:noFill/>
            </a:ln>
          </p:spPr>
          <p:txBody>
            <a:bodyPr vert="horz" wrap="square" lIns="91440" tIns="45720" rIns="91440" bIns="45720" numCol="1" anchor="t" anchorCtr="0" compatLnSpc="1">
              <a:prstTxWarp prst="textNoShape">
                <a:avLst/>
              </a:prstTxWarp>
            </a:bodyPr>
            <a:lstStyle/>
            <a:p>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a:extLst>
                <a:ext uri="{FF2B5EF4-FFF2-40B4-BE49-F238E27FC236}">
                  <a16:creationId xmlns:a16="http://schemas.microsoft.com/office/drawing/2014/main" id="{BF258FFB-18D3-4B81-A9FC-BF6247AC6C59}"/>
                </a:ext>
              </a:extLst>
            </p:cNvPr>
            <p:cNvPicPr>
              <a:picLocks noChangeAspect="1"/>
            </p:cNvPicPr>
            <p:nvPr/>
          </p:nvPicPr>
          <p:blipFill>
            <a:blip r:embed="rId2"/>
            <a:stretch>
              <a:fillRect/>
            </a:stretch>
          </p:blipFill>
          <p:spPr>
            <a:xfrm>
              <a:off x="6362700" y="5561562"/>
              <a:ext cx="365760" cy="365760"/>
            </a:xfrm>
            <a:prstGeom prst="rect">
              <a:avLst/>
            </a:prstGeom>
          </p:spPr>
        </p:pic>
        <p:sp>
          <p:nvSpPr>
            <p:cNvPr id="13" name="Freeform 241">
              <a:extLst>
                <a:ext uri="{FF2B5EF4-FFF2-40B4-BE49-F238E27FC236}">
                  <a16:creationId xmlns:a16="http://schemas.microsoft.com/office/drawing/2014/main" id="{21E486D2-089E-42DB-AD37-E796DD60FD70}"/>
                </a:ext>
              </a:extLst>
            </p:cNvPr>
            <p:cNvSpPr>
              <a:spLocks noChangeAspect="1" noEditPoints="1"/>
            </p:cNvSpPr>
            <p:nvPr/>
          </p:nvSpPr>
          <p:spPr bwMode="auto">
            <a:xfrm>
              <a:off x="6362700" y="6579959"/>
              <a:ext cx="364688" cy="365760"/>
            </a:xfrm>
            <a:custGeom>
              <a:avLst/>
              <a:gdLst>
                <a:gd name="T0" fmla="*/ 275 w 512"/>
                <a:gd name="T1" fmla="*/ 330 h 512"/>
                <a:gd name="T2" fmla="*/ 271 w 512"/>
                <a:gd name="T3" fmla="*/ 342 h 512"/>
                <a:gd name="T4" fmla="*/ 269 w 512"/>
                <a:gd name="T5" fmla="*/ 348 h 512"/>
                <a:gd name="T6" fmla="*/ 256 w 512"/>
                <a:gd name="T7" fmla="*/ 352 h 512"/>
                <a:gd name="T8" fmla="*/ 253 w 512"/>
                <a:gd name="T9" fmla="*/ 350 h 512"/>
                <a:gd name="T10" fmla="*/ 250 w 512"/>
                <a:gd name="T11" fmla="*/ 349 h 512"/>
                <a:gd name="T12" fmla="*/ 243 w 512"/>
                <a:gd name="T13" fmla="*/ 348 h 512"/>
                <a:gd name="T14" fmla="*/ 234 w 512"/>
                <a:gd name="T15" fmla="*/ 338 h 512"/>
                <a:gd name="T16" fmla="*/ 235 w 512"/>
                <a:gd name="T17" fmla="*/ 324 h 512"/>
                <a:gd name="T18" fmla="*/ 243 w 512"/>
                <a:gd name="T19" fmla="*/ 313 h 512"/>
                <a:gd name="T20" fmla="*/ 256 w 512"/>
                <a:gd name="T21" fmla="*/ 309 h 512"/>
                <a:gd name="T22" fmla="*/ 258 w 512"/>
                <a:gd name="T23" fmla="*/ 310 h 512"/>
                <a:gd name="T24" fmla="*/ 262 w 512"/>
                <a:gd name="T25" fmla="*/ 312 h 512"/>
                <a:gd name="T26" fmla="*/ 268 w 512"/>
                <a:gd name="T27" fmla="*/ 313 h 512"/>
                <a:gd name="T28" fmla="*/ 277 w 512"/>
                <a:gd name="T29" fmla="*/ 324 h 512"/>
                <a:gd name="T30" fmla="*/ 352 w 512"/>
                <a:gd name="T31" fmla="*/ 117 h 512"/>
                <a:gd name="T32" fmla="*/ 160 w 512"/>
                <a:gd name="T33" fmla="*/ 394 h 512"/>
                <a:gd name="T34" fmla="*/ 297 w 512"/>
                <a:gd name="T35" fmla="*/ 330 h 512"/>
                <a:gd name="T36" fmla="*/ 298 w 512"/>
                <a:gd name="T37" fmla="*/ 317 h 512"/>
                <a:gd name="T38" fmla="*/ 289 w 512"/>
                <a:gd name="T39" fmla="*/ 306 h 512"/>
                <a:gd name="T40" fmla="*/ 282 w 512"/>
                <a:gd name="T41" fmla="*/ 294 h 512"/>
                <a:gd name="T42" fmla="*/ 268 w 512"/>
                <a:gd name="T43" fmla="*/ 291 h 512"/>
                <a:gd name="T44" fmla="*/ 256 w 512"/>
                <a:gd name="T45" fmla="*/ 286 h 512"/>
                <a:gd name="T46" fmla="*/ 243 w 512"/>
                <a:gd name="T47" fmla="*/ 291 h 512"/>
                <a:gd name="T48" fmla="*/ 229 w 512"/>
                <a:gd name="T49" fmla="*/ 294 h 512"/>
                <a:gd name="T50" fmla="*/ 223 w 512"/>
                <a:gd name="T51" fmla="*/ 306 h 512"/>
                <a:gd name="T52" fmla="*/ 213 w 512"/>
                <a:gd name="T53" fmla="*/ 317 h 512"/>
                <a:gd name="T54" fmla="*/ 215 w 512"/>
                <a:gd name="T55" fmla="*/ 330 h 512"/>
                <a:gd name="T56" fmla="*/ 213 w 512"/>
                <a:gd name="T57" fmla="*/ 344 h 512"/>
                <a:gd name="T58" fmla="*/ 223 w 512"/>
                <a:gd name="T59" fmla="*/ 354 h 512"/>
                <a:gd name="T60" fmla="*/ 229 w 512"/>
                <a:gd name="T61" fmla="*/ 366 h 512"/>
                <a:gd name="T62" fmla="*/ 243 w 512"/>
                <a:gd name="T63" fmla="*/ 369 h 512"/>
                <a:gd name="T64" fmla="*/ 256 w 512"/>
                <a:gd name="T65" fmla="*/ 375 h 512"/>
                <a:gd name="T66" fmla="*/ 268 w 512"/>
                <a:gd name="T67" fmla="*/ 369 h 512"/>
                <a:gd name="T68" fmla="*/ 282 w 512"/>
                <a:gd name="T69" fmla="*/ 366 h 512"/>
                <a:gd name="T70" fmla="*/ 289 w 512"/>
                <a:gd name="T71" fmla="*/ 354 h 512"/>
                <a:gd name="T72" fmla="*/ 298 w 512"/>
                <a:gd name="T73" fmla="*/ 344 h 512"/>
                <a:gd name="T74" fmla="*/ 297 w 512"/>
                <a:gd name="T75" fmla="*/ 330 h 512"/>
                <a:gd name="T76" fmla="*/ 192 w 512"/>
                <a:gd name="T77" fmla="*/ 170 h 512"/>
                <a:gd name="T78" fmla="*/ 330 w 512"/>
                <a:gd name="T79" fmla="*/ 160 h 512"/>
                <a:gd name="T80" fmla="*/ 192 w 512"/>
                <a:gd name="T81" fmla="*/ 149 h 512"/>
                <a:gd name="T82" fmla="*/ 181 w 512"/>
                <a:gd name="T83" fmla="*/ 202 h 512"/>
                <a:gd name="T84" fmla="*/ 320 w 512"/>
                <a:gd name="T85" fmla="*/ 213 h 512"/>
                <a:gd name="T86" fmla="*/ 320 w 512"/>
                <a:gd name="T87" fmla="*/ 192 h 512"/>
                <a:gd name="T88" fmla="*/ 181 w 512"/>
                <a:gd name="T89" fmla="*/ 202 h 512"/>
                <a:gd name="T90" fmla="*/ 192 w 512"/>
                <a:gd name="T91" fmla="*/ 256 h 512"/>
                <a:gd name="T92" fmla="*/ 330 w 512"/>
                <a:gd name="T93" fmla="*/ 245 h 512"/>
                <a:gd name="T94" fmla="*/ 192 w 512"/>
                <a:gd name="T95" fmla="*/ 234 h 512"/>
                <a:gd name="T96" fmla="*/ 512 w 512"/>
                <a:gd name="T97" fmla="*/ 256 h 512"/>
                <a:gd name="T98" fmla="*/ 0 w 512"/>
                <a:gd name="T99" fmla="*/ 256 h 512"/>
                <a:gd name="T100" fmla="*/ 512 w 512"/>
                <a:gd name="T101" fmla="*/ 256 h 512"/>
                <a:gd name="T102" fmla="*/ 362 w 512"/>
                <a:gd name="T103" fmla="*/ 96 h 512"/>
                <a:gd name="T104" fmla="*/ 138 w 512"/>
                <a:gd name="T105" fmla="*/ 106 h 512"/>
                <a:gd name="T106" fmla="*/ 149 w 512"/>
                <a:gd name="T107" fmla="*/ 416 h 512"/>
                <a:gd name="T108" fmla="*/ 373 w 512"/>
                <a:gd name="T109"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77" y="324"/>
                  </a:moveTo>
                  <a:cubicBezTo>
                    <a:pt x="277" y="325"/>
                    <a:pt x="275" y="327"/>
                    <a:pt x="275" y="330"/>
                  </a:cubicBezTo>
                  <a:cubicBezTo>
                    <a:pt x="275" y="333"/>
                    <a:pt x="276" y="335"/>
                    <a:pt x="277" y="337"/>
                  </a:cubicBezTo>
                  <a:cubicBezTo>
                    <a:pt x="275" y="338"/>
                    <a:pt x="273" y="340"/>
                    <a:pt x="271" y="342"/>
                  </a:cubicBezTo>
                  <a:cubicBezTo>
                    <a:pt x="270" y="344"/>
                    <a:pt x="269" y="346"/>
                    <a:pt x="269" y="348"/>
                  </a:cubicBezTo>
                  <a:cubicBezTo>
                    <a:pt x="269" y="348"/>
                    <a:pt x="269" y="348"/>
                    <a:pt x="269" y="348"/>
                  </a:cubicBezTo>
                  <a:cubicBezTo>
                    <a:pt x="267" y="348"/>
                    <a:pt x="264" y="348"/>
                    <a:pt x="262" y="349"/>
                  </a:cubicBezTo>
                  <a:cubicBezTo>
                    <a:pt x="259" y="350"/>
                    <a:pt x="257" y="351"/>
                    <a:pt x="256" y="352"/>
                  </a:cubicBezTo>
                  <a:cubicBezTo>
                    <a:pt x="255" y="352"/>
                    <a:pt x="255" y="351"/>
                    <a:pt x="254" y="351"/>
                  </a:cubicBezTo>
                  <a:cubicBezTo>
                    <a:pt x="254" y="351"/>
                    <a:pt x="253" y="351"/>
                    <a:pt x="253" y="350"/>
                  </a:cubicBezTo>
                  <a:cubicBezTo>
                    <a:pt x="252" y="350"/>
                    <a:pt x="251" y="349"/>
                    <a:pt x="250" y="349"/>
                  </a:cubicBezTo>
                  <a:cubicBezTo>
                    <a:pt x="250" y="349"/>
                    <a:pt x="250" y="349"/>
                    <a:pt x="250" y="349"/>
                  </a:cubicBezTo>
                  <a:cubicBezTo>
                    <a:pt x="249" y="349"/>
                    <a:pt x="249" y="349"/>
                    <a:pt x="248" y="348"/>
                  </a:cubicBezTo>
                  <a:cubicBezTo>
                    <a:pt x="246" y="348"/>
                    <a:pt x="244" y="348"/>
                    <a:pt x="243" y="348"/>
                  </a:cubicBezTo>
                  <a:cubicBezTo>
                    <a:pt x="242" y="346"/>
                    <a:pt x="241" y="344"/>
                    <a:pt x="240" y="342"/>
                  </a:cubicBezTo>
                  <a:cubicBezTo>
                    <a:pt x="238" y="340"/>
                    <a:pt x="236" y="339"/>
                    <a:pt x="234" y="338"/>
                  </a:cubicBezTo>
                  <a:cubicBezTo>
                    <a:pt x="235" y="336"/>
                    <a:pt x="236" y="333"/>
                    <a:pt x="236" y="331"/>
                  </a:cubicBezTo>
                  <a:cubicBezTo>
                    <a:pt x="236" y="328"/>
                    <a:pt x="235" y="326"/>
                    <a:pt x="235" y="324"/>
                  </a:cubicBezTo>
                  <a:cubicBezTo>
                    <a:pt x="236" y="323"/>
                    <a:pt x="238" y="321"/>
                    <a:pt x="239" y="319"/>
                  </a:cubicBezTo>
                  <a:cubicBezTo>
                    <a:pt x="241" y="317"/>
                    <a:pt x="242" y="315"/>
                    <a:pt x="243" y="313"/>
                  </a:cubicBezTo>
                  <a:cubicBezTo>
                    <a:pt x="245" y="313"/>
                    <a:pt x="247" y="313"/>
                    <a:pt x="250" y="312"/>
                  </a:cubicBezTo>
                  <a:cubicBezTo>
                    <a:pt x="252" y="311"/>
                    <a:pt x="254" y="310"/>
                    <a:pt x="256" y="309"/>
                  </a:cubicBezTo>
                  <a:cubicBezTo>
                    <a:pt x="256" y="309"/>
                    <a:pt x="257" y="309"/>
                    <a:pt x="257" y="310"/>
                  </a:cubicBezTo>
                  <a:cubicBezTo>
                    <a:pt x="258" y="310"/>
                    <a:pt x="258" y="310"/>
                    <a:pt x="258" y="310"/>
                  </a:cubicBezTo>
                  <a:cubicBezTo>
                    <a:pt x="259" y="311"/>
                    <a:pt x="260" y="311"/>
                    <a:pt x="261" y="312"/>
                  </a:cubicBezTo>
                  <a:cubicBezTo>
                    <a:pt x="261" y="312"/>
                    <a:pt x="261" y="312"/>
                    <a:pt x="262" y="312"/>
                  </a:cubicBezTo>
                  <a:cubicBezTo>
                    <a:pt x="262" y="312"/>
                    <a:pt x="263" y="312"/>
                    <a:pt x="263" y="312"/>
                  </a:cubicBezTo>
                  <a:cubicBezTo>
                    <a:pt x="265" y="313"/>
                    <a:pt x="267" y="313"/>
                    <a:pt x="268" y="313"/>
                  </a:cubicBezTo>
                  <a:cubicBezTo>
                    <a:pt x="269" y="315"/>
                    <a:pt x="270" y="317"/>
                    <a:pt x="271" y="319"/>
                  </a:cubicBezTo>
                  <a:cubicBezTo>
                    <a:pt x="273" y="321"/>
                    <a:pt x="276" y="322"/>
                    <a:pt x="277" y="324"/>
                  </a:cubicBez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97" y="330"/>
                  </a:moveTo>
                  <a:cubicBezTo>
                    <a:pt x="297" y="330"/>
                    <a:pt x="297" y="330"/>
                    <a:pt x="297" y="329"/>
                  </a:cubicBezTo>
                  <a:cubicBezTo>
                    <a:pt x="298" y="327"/>
                    <a:pt x="300" y="322"/>
                    <a:pt x="298" y="317"/>
                  </a:cubicBezTo>
                  <a:cubicBezTo>
                    <a:pt x="296" y="311"/>
                    <a:pt x="292" y="308"/>
                    <a:pt x="289" y="307"/>
                  </a:cubicBezTo>
                  <a:cubicBezTo>
                    <a:pt x="289" y="307"/>
                    <a:pt x="289" y="306"/>
                    <a:pt x="289" y="306"/>
                  </a:cubicBezTo>
                  <a:cubicBezTo>
                    <a:pt x="289" y="306"/>
                    <a:pt x="289" y="306"/>
                    <a:pt x="289" y="306"/>
                  </a:cubicBezTo>
                  <a:cubicBezTo>
                    <a:pt x="288" y="303"/>
                    <a:pt x="286" y="298"/>
                    <a:pt x="282" y="294"/>
                  </a:cubicBezTo>
                  <a:cubicBezTo>
                    <a:pt x="277" y="291"/>
                    <a:pt x="272" y="291"/>
                    <a:pt x="269" y="291"/>
                  </a:cubicBezTo>
                  <a:cubicBezTo>
                    <a:pt x="269" y="291"/>
                    <a:pt x="269" y="291"/>
                    <a:pt x="268" y="291"/>
                  </a:cubicBezTo>
                  <a:cubicBezTo>
                    <a:pt x="268" y="291"/>
                    <a:pt x="268" y="291"/>
                    <a:pt x="268" y="291"/>
                  </a:cubicBezTo>
                  <a:cubicBezTo>
                    <a:pt x="265" y="289"/>
                    <a:pt x="261" y="286"/>
                    <a:pt x="256" y="286"/>
                  </a:cubicBezTo>
                  <a:cubicBezTo>
                    <a:pt x="250" y="286"/>
                    <a:pt x="246" y="289"/>
                    <a:pt x="243" y="291"/>
                  </a:cubicBezTo>
                  <a:cubicBezTo>
                    <a:pt x="243" y="291"/>
                    <a:pt x="243" y="291"/>
                    <a:pt x="243" y="291"/>
                  </a:cubicBezTo>
                  <a:cubicBezTo>
                    <a:pt x="243" y="291"/>
                    <a:pt x="242" y="291"/>
                    <a:pt x="242" y="291"/>
                  </a:cubicBezTo>
                  <a:cubicBezTo>
                    <a:pt x="239" y="291"/>
                    <a:pt x="234" y="291"/>
                    <a:pt x="229" y="294"/>
                  </a:cubicBezTo>
                  <a:cubicBezTo>
                    <a:pt x="225" y="298"/>
                    <a:pt x="224" y="303"/>
                    <a:pt x="223" y="306"/>
                  </a:cubicBezTo>
                  <a:cubicBezTo>
                    <a:pt x="223" y="306"/>
                    <a:pt x="223" y="306"/>
                    <a:pt x="223" y="306"/>
                  </a:cubicBezTo>
                  <a:cubicBezTo>
                    <a:pt x="222" y="306"/>
                    <a:pt x="222" y="307"/>
                    <a:pt x="222" y="307"/>
                  </a:cubicBezTo>
                  <a:cubicBezTo>
                    <a:pt x="219" y="308"/>
                    <a:pt x="215" y="311"/>
                    <a:pt x="213" y="317"/>
                  </a:cubicBezTo>
                  <a:cubicBezTo>
                    <a:pt x="212" y="322"/>
                    <a:pt x="213" y="327"/>
                    <a:pt x="214" y="329"/>
                  </a:cubicBezTo>
                  <a:cubicBezTo>
                    <a:pt x="215" y="330"/>
                    <a:pt x="215" y="330"/>
                    <a:pt x="215" y="330"/>
                  </a:cubicBezTo>
                  <a:cubicBezTo>
                    <a:pt x="215" y="331"/>
                    <a:pt x="215" y="331"/>
                    <a:pt x="214" y="331"/>
                  </a:cubicBezTo>
                  <a:cubicBezTo>
                    <a:pt x="213" y="334"/>
                    <a:pt x="212" y="339"/>
                    <a:pt x="213" y="344"/>
                  </a:cubicBezTo>
                  <a:cubicBezTo>
                    <a:pt x="215" y="350"/>
                    <a:pt x="219" y="352"/>
                    <a:pt x="222" y="354"/>
                  </a:cubicBezTo>
                  <a:cubicBezTo>
                    <a:pt x="222" y="354"/>
                    <a:pt x="222" y="354"/>
                    <a:pt x="223" y="354"/>
                  </a:cubicBezTo>
                  <a:cubicBezTo>
                    <a:pt x="223" y="355"/>
                    <a:pt x="223" y="355"/>
                    <a:pt x="223" y="355"/>
                  </a:cubicBezTo>
                  <a:cubicBezTo>
                    <a:pt x="224" y="358"/>
                    <a:pt x="225" y="363"/>
                    <a:pt x="229" y="366"/>
                  </a:cubicBezTo>
                  <a:cubicBezTo>
                    <a:pt x="234" y="370"/>
                    <a:pt x="239" y="370"/>
                    <a:pt x="242" y="369"/>
                  </a:cubicBezTo>
                  <a:cubicBezTo>
                    <a:pt x="242" y="369"/>
                    <a:pt x="243" y="369"/>
                    <a:pt x="243" y="369"/>
                  </a:cubicBezTo>
                  <a:cubicBezTo>
                    <a:pt x="243" y="369"/>
                    <a:pt x="243" y="370"/>
                    <a:pt x="243" y="370"/>
                  </a:cubicBezTo>
                  <a:cubicBezTo>
                    <a:pt x="246" y="372"/>
                    <a:pt x="250" y="375"/>
                    <a:pt x="256" y="375"/>
                  </a:cubicBezTo>
                  <a:cubicBezTo>
                    <a:pt x="261" y="375"/>
                    <a:pt x="265" y="372"/>
                    <a:pt x="268" y="370"/>
                  </a:cubicBezTo>
                  <a:cubicBezTo>
                    <a:pt x="268" y="370"/>
                    <a:pt x="268" y="369"/>
                    <a:pt x="268" y="369"/>
                  </a:cubicBezTo>
                  <a:cubicBezTo>
                    <a:pt x="269" y="369"/>
                    <a:pt x="269" y="369"/>
                    <a:pt x="269" y="369"/>
                  </a:cubicBezTo>
                  <a:cubicBezTo>
                    <a:pt x="272" y="370"/>
                    <a:pt x="277" y="370"/>
                    <a:pt x="282" y="366"/>
                  </a:cubicBezTo>
                  <a:cubicBezTo>
                    <a:pt x="286" y="363"/>
                    <a:pt x="288" y="358"/>
                    <a:pt x="289" y="355"/>
                  </a:cubicBezTo>
                  <a:cubicBezTo>
                    <a:pt x="289" y="355"/>
                    <a:pt x="289" y="355"/>
                    <a:pt x="289" y="354"/>
                  </a:cubicBezTo>
                  <a:cubicBezTo>
                    <a:pt x="289" y="354"/>
                    <a:pt x="289" y="354"/>
                    <a:pt x="289" y="354"/>
                  </a:cubicBezTo>
                  <a:cubicBezTo>
                    <a:pt x="292" y="352"/>
                    <a:pt x="296" y="350"/>
                    <a:pt x="298" y="344"/>
                  </a:cubicBezTo>
                  <a:cubicBezTo>
                    <a:pt x="300" y="339"/>
                    <a:pt x="298" y="334"/>
                    <a:pt x="297" y="331"/>
                  </a:cubicBezTo>
                  <a:cubicBezTo>
                    <a:pt x="297" y="331"/>
                    <a:pt x="297" y="331"/>
                    <a:pt x="297" y="330"/>
                  </a:cubicBezTo>
                  <a:close/>
                  <a:moveTo>
                    <a:pt x="181" y="160"/>
                  </a:moveTo>
                  <a:cubicBezTo>
                    <a:pt x="181" y="166"/>
                    <a:pt x="186" y="170"/>
                    <a:pt x="192" y="170"/>
                  </a:cubicBezTo>
                  <a:cubicBezTo>
                    <a:pt x="320" y="170"/>
                    <a:pt x="320" y="170"/>
                    <a:pt x="320" y="170"/>
                  </a:cubicBezTo>
                  <a:cubicBezTo>
                    <a:pt x="326" y="170"/>
                    <a:pt x="330" y="166"/>
                    <a:pt x="330" y="160"/>
                  </a:cubicBezTo>
                  <a:cubicBezTo>
                    <a:pt x="330" y="154"/>
                    <a:pt x="326" y="149"/>
                    <a:pt x="320" y="149"/>
                  </a:cubicBezTo>
                  <a:cubicBezTo>
                    <a:pt x="192" y="149"/>
                    <a:pt x="192" y="149"/>
                    <a:pt x="192" y="149"/>
                  </a:cubicBezTo>
                  <a:cubicBezTo>
                    <a:pt x="186" y="149"/>
                    <a:pt x="181" y="154"/>
                    <a:pt x="181" y="160"/>
                  </a:cubicBezTo>
                  <a:close/>
                  <a:moveTo>
                    <a:pt x="181" y="202"/>
                  </a:moveTo>
                  <a:cubicBezTo>
                    <a:pt x="181" y="208"/>
                    <a:pt x="186" y="213"/>
                    <a:pt x="192" y="213"/>
                  </a:cubicBezTo>
                  <a:cubicBezTo>
                    <a:pt x="320" y="213"/>
                    <a:pt x="320" y="213"/>
                    <a:pt x="320" y="213"/>
                  </a:cubicBezTo>
                  <a:cubicBezTo>
                    <a:pt x="326" y="213"/>
                    <a:pt x="330" y="208"/>
                    <a:pt x="330" y="202"/>
                  </a:cubicBezTo>
                  <a:cubicBezTo>
                    <a:pt x="330" y="196"/>
                    <a:pt x="326" y="192"/>
                    <a:pt x="320" y="192"/>
                  </a:cubicBezTo>
                  <a:cubicBezTo>
                    <a:pt x="192" y="192"/>
                    <a:pt x="192" y="192"/>
                    <a:pt x="192" y="192"/>
                  </a:cubicBezTo>
                  <a:cubicBezTo>
                    <a:pt x="186" y="192"/>
                    <a:pt x="181" y="196"/>
                    <a:pt x="181" y="202"/>
                  </a:cubicBezTo>
                  <a:close/>
                  <a:moveTo>
                    <a:pt x="181" y="245"/>
                  </a:moveTo>
                  <a:cubicBezTo>
                    <a:pt x="181" y="251"/>
                    <a:pt x="186" y="256"/>
                    <a:pt x="192" y="256"/>
                  </a:cubicBezTo>
                  <a:cubicBezTo>
                    <a:pt x="320" y="256"/>
                    <a:pt x="320" y="256"/>
                    <a:pt x="320" y="256"/>
                  </a:cubicBezTo>
                  <a:cubicBezTo>
                    <a:pt x="326" y="256"/>
                    <a:pt x="330" y="251"/>
                    <a:pt x="330" y="245"/>
                  </a:cubicBezTo>
                  <a:cubicBezTo>
                    <a:pt x="330" y="239"/>
                    <a:pt x="326" y="234"/>
                    <a:pt x="320" y="234"/>
                  </a:cubicBezTo>
                  <a:cubicBezTo>
                    <a:pt x="192" y="234"/>
                    <a:pt x="192" y="234"/>
                    <a:pt x="192" y="234"/>
                  </a:cubicBezTo>
                  <a:cubicBezTo>
                    <a:pt x="186" y="234"/>
                    <a:pt x="181" y="239"/>
                    <a:pt x="181"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4" name="Freeform 97">
              <a:extLst>
                <a:ext uri="{FF2B5EF4-FFF2-40B4-BE49-F238E27FC236}">
                  <a16:creationId xmlns:a16="http://schemas.microsoft.com/office/drawing/2014/main" id="{EF4805B4-2CBF-4EC6-B0F5-3AB58C980030}"/>
                </a:ext>
              </a:extLst>
            </p:cNvPr>
            <p:cNvSpPr>
              <a:spLocks noChangeAspect="1" noEditPoints="1"/>
            </p:cNvSpPr>
            <p:nvPr/>
          </p:nvSpPr>
          <p:spPr bwMode="auto">
            <a:xfrm>
              <a:off x="6362700" y="8616752"/>
              <a:ext cx="365760" cy="365760"/>
            </a:xfrm>
            <a:custGeom>
              <a:avLst/>
              <a:gdLst>
                <a:gd name="T0" fmla="*/ 298 w 512"/>
                <a:gd name="T1" fmla="*/ 298 h 512"/>
                <a:gd name="T2" fmla="*/ 373 w 512"/>
                <a:gd name="T3" fmla="*/ 298 h 512"/>
                <a:gd name="T4" fmla="*/ 373 w 512"/>
                <a:gd name="T5" fmla="*/ 373 h 512"/>
                <a:gd name="T6" fmla="*/ 298 w 512"/>
                <a:gd name="T7" fmla="*/ 373 h 512"/>
                <a:gd name="T8" fmla="*/ 298 w 512"/>
                <a:gd name="T9" fmla="*/ 298 h 512"/>
                <a:gd name="T10" fmla="*/ 138 w 512"/>
                <a:gd name="T11" fmla="*/ 213 h 512"/>
                <a:gd name="T12" fmla="*/ 213 w 512"/>
                <a:gd name="T13" fmla="*/ 213 h 512"/>
                <a:gd name="T14" fmla="*/ 213 w 512"/>
                <a:gd name="T15" fmla="*/ 138 h 512"/>
                <a:gd name="T16" fmla="*/ 138 w 512"/>
                <a:gd name="T17" fmla="*/ 138 h 512"/>
                <a:gd name="T18" fmla="*/ 138 w 512"/>
                <a:gd name="T19" fmla="*/ 213 h 512"/>
                <a:gd name="T20" fmla="*/ 138 w 512"/>
                <a:gd name="T21" fmla="*/ 373 h 512"/>
                <a:gd name="T22" fmla="*/ 213 w 512"/>
                <a:gd name="T23" fmla="*/ 373 h 512"/>
                <a:gd name="T24" fmla="*/ 213 w 512"/>
                <a:gd name="T25" fmla="*/ 298 h 512"/>
                <a:gd name="T26" fmla="*/ 138 w 512"/>
                <a:gd name="T27" fmla="*/ 298 h 512"/>
                <a:gd name="T28" fmla="*/ 138 w 512"/>
                <a:gd name="T29" fmla="*/ 373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234 w 512"/>
                <a:gd name="T41" fmla="*/ 288 h 512"/>
                <a:gd name="T42" fmla="*/ 224 w 512"/>
                <a:gd name="T43" fmla="*/ 277 h 512"/>
                <a:gd name="T44" fmla="*/ 128 w 512"/>
                <a:gd name="T45" fmla="*/ 277 h 512"/>
                <a:gd name="T46" fmla="*/ 117 w 512"/>
                <a:gd name="T47" fmla="*/ 288 h 512"/>
                <a:gd name="T48" fmla="*/ 117 w 512"/>
                <a:gd name="T49" fmla="*/ 384 h 512"/>
                <a:gd name="T50" fmla="*/ 128 w 512"/>
                <a:gd name="T51" fmla="*/ 394 h 512"/>
                <a:gd name="T52" fmla="*/ 224 w 512"/>
                <a:gd name="T53" fmla="*/ 394 h 512"/>
                <a:gd name="T54" fmla="*/ 234 w 512"/>
                <a:gd name="T55" fmla="*/ 384 h 512"/>
                <a:gd name="T56" fmla="*/ 234 w 512"/>
                <a:gd name="T57" fmla="*/ 288 h 512"/>
                <a:gd name="T58" fmla="*/ 234 w 512"/>
                <a:gd name="T59" fmla="*/ 128 h 512"/>
                <a:gd name="T60" fmla="*/ 224 w 512"/>
                <a:gd name="T61" fmla="*/ 117 h 512"/>
                <a:gd name="T62" fmla="*/ 128 w 512"/>
                <a:gd name="T63" fmla="*/ 117 h 512"/>
                <a:gd name="T64" fmla="*/ 117 w 512"/>
                <a:gd name="T65" fmla="*/ 128 h 512"/>
                <a:gd name="T66" fmla="*/ 117 w 512"/>
                <a:gd name="T67" fmla="*/ 224 h 512"/>
                <a:gd name="T68" fmla="*/ 128 w 512"/>
                <a:gd name="T69" fmla="*/ 234 h 512"/>
                <a:gd name="T70" fmla="*/ 224 w 512"/>
                <a:gd name="T71" fmla="*/ 234 h 512"/>
                <a:gd name="T72" fmla="*/ 234 w 512"/>
                <a:gd name="T73" fmla="*/ 224 h 512"/>
                <a:gd name="T74" fmla="*/ 234 w 512"/>
                <a:gd name="T75" fmla="*/ 128 h 512"/>
                <a:gd name="T76" fmla="*/ 394 w 512"/>
                <a:gd name="T77" fmla="*/ 288 h 512"/>
                <a:gd name="T78" fmla="*/ 384 w 512"/>
                <a:gd name="T79" fmla="*/ 277 h 512"/>
                <a:gd name="T80" fmla="*/ 288 w 512"/>
                <a:gd name="T81" fmla="*/ 277 h 512"/>
                <a:gd name="T82" fmla="*/ 277 w 512"/>
                <a:gd name="T83" fmla="*/ 288 h 512"/>
                <a:gd name="T84" fmla="*/ 277 w 512"/>
                <a:gd name="T85" fmla="*/ 384 h 512"/>
                <a:gd name="T86" fmla="*/ 288 w 512"/>
                <a:gd name="T87" fmla="*/ 394 h 512"/>
                <a:gd name="T88" fmla="*/ 384 w 512"/>
                <a:gd name="T89" fmla="*/ 394 h 512"/>
                <a:gd name="T90" fmla="*/ 394 w 512"/>
                <a:gd name="T91" fmla="*/ 384 h 512"/>
                <a:gd name="T92" fmla="*/ 394 w 512"/>
                <a:gd name="T93" fmla="*/ 288 h 512"/>
                <a:gd name="T94" fmla="*/ 394 w 512"/>
                <a:gd name="T95" fmla="*/ 128 h 512"/>
                <a:gd name="T96" fmla="*/ 384 w 512"/>
                <a:gd name="T97" fmla="*/ 117 h 512"/>
                <a:gd name="T98" fmla="*/ 288 w 512"/>
                <a:gd name="T99" fmla="*/ 117 h 512"/>
                <a:gd name="T100" fmla="*/ 277 w 512"/>
                <a:gd name="T101" fmla="*/ 128 h 512"/>
                <a:gd name="T102" fmla="*/ 277 w 512"/>
                <a:gd name="T103" fmla="*/ 224 h 512"/>
                <a:gd name="T104" fmla="*/ 288 w 512"/>
                <a:gd name="T105" fmla="*/ 234 h 512"/>
                <a:gd name="T106" fmla="*/ 384 w 512"/>
                <a:gd name="T107" fmla="*/ 234 h 512"/>
                <a:gd name="T108" fmla="*/ 394 w 512"/>
                <a:gd name="T109" fmla="*/ 224 h 512"/>
                <a:gd name="T110" fmla="*/ 394 w 512"/>
                <a:gd name="T111" fmla="*/ 128 h 512"/>
                <a:gd name="T112" fmla="*/ 298 w 512"/>
                <a:gd name="T113" fmla="*/ 213 h 512"/>
                <a:gd name="T114" fmla="*/ 373 w 512"/>
                <a:gd name="T115" fmla="*/ 213 h 512"/>
                <a:gd name="T116" fmla="*/ 373 w 512"/>
                <a:gd name="T117" fmla="*/ 138 h 512"/>
                <a:gd name="T118" fmla="*/ 298 w 512"/>
                <a:gd name="T119" fmla="*/ 138 h 512"/>
                <a:gd name="T120" fmla="*/ 298 w 512"/>
                <a:gd name="T121"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98" y="298"/>
                  </a:moveTo>
                  <a:cubicBezTo>
                    <a:pt x="373" y="298"/>
                    <a:pt x="373" y="298"/>
                    <a:pt x="373" y="298"/>
                  </a:cubicBezTo>
                  <a:cubicBezTo>
                    <a:pt x="373" y="373"/>
                    <a:pt x="373" y="373"/>
                    <a:pt x="373" y="373"/>
                  </a:cubicBezTo>
                  <a:cubicBezTo>
                    <a:pt x="298" y="373"/>
                    <a:pt x="298" y="373"/>
                    <a:pt x="298" y="373"/>
                  </a:cubicBezTo>
                  <a:lnTo>
                    <a:pt x="298" y="298"/>
                  </a:lnTo>
                  <a:close/>
                  <a:moveTo>
                    <a:pt x="138" y="213"/>
                  </a:moveTo>
                  <a:cubicBezTo>
                    <a:pt x="213" y="213"/>
                    <a:pt x="213" y="213"/>
                    <a:pt x="213" y="213"/>
                  </a:cubicBezTo>
                  <a:cubicBezTo>
                    <a:pt x="213" y="138"/>
                    <a:pt x="213" y="138"/>
                    <a:pt x="213" y="138"/>
                  </a:cubicBezTo>
                  <a:cubicBezTo>
                    <a:pt x="138" y="138"/>
                    <a:pt x="138" y="138"/>
                    <a:pt x="138" y="138"/>
                  </a:cubicBezTo>
                  <a:lnTo>
                    <a:pt x="138" y="213"/>
                  </a:lnTo>
                  <a:close/>
                  <a:moveTo>
                    <a:pt x="138" y="373"/>
                  </a:moveTo>
                  <a:cubicBezTo>
                    <a:pt x="213" y="373"/>
                    <a:pt x="213" y="373"/>
                    <a:pt x="213" y="373"/>
                  </a:cubicBezTo>
                  <a:cubicBezTo>
                    <a:pt x="213" y="298"/>
                    <a:pt x="213" y="298"/>
                    <a:pt x="213" y="298"/>
                  </a:cubicBezTo>
                  <a:cubicBezTo>
                    <a:pt x="138" y="298"/>
                    <a:pt x="138" y="298"/>
                    <a:pt x="138" y="298"/>
                  </a:cubicBezTo>
                  <a:lnTo>
                    <a:pt x="138" y="37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34" y="288"/>
                  </a:moveTo>
                  <a:cubicBezTo>
                    <a:pt x="234" y="282"/>
                    <a:pt x="230" y="277"/>
                    <a:pt x="224" y="277"/>
                  </a:cubicBezTo>
                  <a:cubicBezTo>
                    <a:pt x="128" y="277"/>
                    <a:pt x="128" y="277"/>
                    <a:pt x="128" y="277"/>
                  </a:cubicBezTo>
                  <a:cubicBezTo>
                    <a:pt x="122" y="277"/>
                    <a:pt x="117" y="282"/>
                    <a:pt x="117" y="288"/>
                  </a:cubicBezTo>
                  <a:cubicBezTo>
                    <a:pt x="117" y="384"/>
                    <a:pt x="117" y="384"/>
                    <a:pt x="117" y="384"/>
                  </a:cubicBezTo>
                  <a:cubicBezTo>
                    <a:pt x="117" y="390"/>
                    <a:pt x="122" y="394"/>
                    <a:pt x="128" y="394"/>
                  </a:cubicBezTo>
                  <a:cubicBezTo>
                    <a:pt x="224" y="394"/>
                    <a:pt x="224" y="394"/>
                    <a:pt x="224" y="394"/>
                  </a:cubicBezTo>
                  <a:cubicBezTo>
                    <a:pt x="230" y="394"/>
                    <a:pt x="234" y="390"/>
                    <a:pt x="234" y="384"/>
                  </a:cubicBezTo>
                  <a:lnTo>
                    <a:pt x="234" y="288"/>
                  </a:lnTo>
                  <a:close/>
                  <a:moveTo>
                    <a:pt x="234" y="128"/>
                  </a:moveTo>
                  <a:cubicBezTo>
                    <a:pt x="234" y="122"/>
                    <a:pt x="230" y="117"/>
                    <a:pt x="224" y="117"/>
                  </a:cubicBezTo>
                  <a:cubicBezTo>
                    <a:pt x="128" y="117"/>
                    <a:pt x="128" y="117"/>
                    <a:pt x="128" y="117"/>
                  </a:cubicBezTo>
                  <a:cubicBezTo>
                    <a:pt x="122" y="117"/>
                    <a:pt x="117" y="122"/>
                    <a:pt x="117" y="128"/>
                  </a:cubicBezTo>
                  <a:cubicBezTo>
                    <a:pt x="117" y="224"/>
                    <a:pt x="117" y="224"/>
                    <a:pt x="117" y="224"/>
                  </a:cubicBezTo>
                  <a:cubicBezTo>
                    <a:pt x="117" y="230"/>
                    <a:pt x="122" y="234"/>
                    <a:pt x="128" y="234"/>
                  </a:cubicBezTo>
                  <a:cubicBezTo>
                    <a:pt x="224" y="234"/>
                    <a:pt x="224" y="234"/>
                    <a:pt x="224" y="234"/>
                  </a:cubicBezTo>
                  <a:cubicBezTo>
                    <a:pt x="230" y="234"/>
                    <a:pt x="234" y="230"/>
                    <a:pt x="234" y="224"/>
                  </a:cubicBezTo>
                  <a:lnTo>
                    <a:pt x="234" y="128"/>
                  </a:lnTo>
                  <a:close/>
                  <a:moveTo>
                    <a:pt x="394" y="288"/>
                  </a:moveTo>
                  <a:cubicBezTo>
                    <a:pt x="394" y="282"/>
                    <a:pt x="390" y="277"/>
                    <a:pt x="384" y="277"/>
                  </a:cubicBezTo>
                  <a:cubicBezTo>
                    <a:pt x="288" y="277"/>
                    <a:pt x="288" y="277"/>
                    <a:pt x="288" y="277"/>
                  </a:cubicBezTo>
                  <a:cubicBezTo>
                    <a:pt x="282" y="277"/>
                    <a:pt x="277" y="282"/>
                    <a:pt x="277" y="288"/>
                  </a:cubicBezTo>
                  <a:cubicBezTo>
                    <a:pt x="277" y="384"/>
                    <a:pt x="277" y="384"/>
                    <a:pt x="277" y="384"/>
                  </a:cubicBezTo>
                  <a:cubicBezTo>
                    <a:pt x="277" y="390"/>
                    <a:pt x="282" y="394"/>
                    <a:pt x="288" y="394"/>
                  </a:cubicBezTo>
                  <a:cubicBezTo>
                    <a:pt x="384" y="394"/>
                    <a:pt x="384" y="394"/>
                    <a:pt x="384" y="394"/>
                  </a:cubicBezTo>
                  <a:cubicBezTo>
                    <a:pt x="390" y="394"/>
                    <a:pt x="394" y="390"/>
                    <a:pt x="394" y="384"/>
                  </a:cubicBezTo>
                  <a:lnTo>
                    <a:pt x="394" y="288"/>
                  </a:lnTo>
                  <a:close/>
                  <a:moveTo>
                    <a:pt x="394" y="128"/>
                  </a:moveTo>
                  <a:cubicBezTo>
                    <a:pt x="394" y="122"/>
                    <a:pt x="390" y="117"/>
                    <a:pt x="384" y="117"/>
                  </a:cubicBezTo>
                  <a:cubicBezTo>
                    <a:pt x="288" y="117"/>
                    <a:pt x="288" y="117"/>
                    <a:pt x="288" y="117"/>
                  </a:cubicBezTo>
                  <a:cubicBezTo>
                    <a:pt x="282" y="117"/>
                    <a:pt x="277" y="122"/>
                    <a:pt x="277" y="128"/>
                  </a:cubicBezTo>
                  <a:cubicBezTo>
                    <a:pt x="277" y="224"/>
                    <a:pt x="277" y="224"/>
                    <a:pt x="277" y="224"/>
                  </a:cubicBezTo>
                  <a:cubicBezTo>
                    <a:pt x="277" y="230"/>
                    <a:pt x="282" y="234"/>
                    <a:pt x="288" y="234"/>
                  </a:cubicBezTo>
                  <a:cubicBezTo>
                    <a:pt x="384" y="234"/>
                    <a:pt x="384" y="234"/>
                    <a:pt x="384" y="234"/>
                  </a:cubicBezTo>
                  <a:cubicBezTo>
                    <a:pt x="390" y="234"/>
                    <a:pt x="394" y="230"/>
                    <a:pt x="394" y="224"/>
                  </a:cubicBezTo>
                  <a:lnTo>
                    <a:pt x="394" y="128"/>
                  </a:lnTo>
                  <a:close/>
                  <a:moveTo>
                    <a:pt x="298" y="213"/>
                  </a:moveTo>
                  <a:cubicBezTo>
                    <a:pt x="373" y="213"/>
                    <a:pt x="373" y="213"/>
                    <a:pt x="373" y="213"/>
                  </a:cubicBezTo>
                  <a:cubicBezTo>
                    <a:pt x="373" y="138"/>
                    <a:pt x="373" y="138"/>
                    <a:pt x="373" y="138"/>
                  </a:cubicBezTo>
                  <a:cubicBezTo>
                    <a:pt x="298" y="138"/>
                    <a:pt x="298" y="138"/>
                    <a:pt x="298" y="138"/>
                  </a:cubicBezTo>
                  <a:lnTo>
                    <a:pt x="298" y="213"/>
                  </a:lnTo>
                  <a:close/>
                </a:path>
              </a:pathLst>
            </a:custGeom>
            <a:solidFill>
              <a:srgbClr val="009A4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object 13">
              <a:extLst>
                <a:ext uri="{FF2B5EF4-FFF2-40B4-BE49-F238E27FC236}">
                  <a16:creationId xmlns:a16="http://schemas.microsoft.com/office/drawing/2014/main" id="{8CACD70D-D1E6-4D7A-987D-98C94E63025D}"/>
                </a:ext>
              </a:extLst>
            </p:cNvPr>
            <p:cNvSpPr txBox="1"/>
            <p:nvPr/>
          </p:nvSpPr>
          <p:spPr>
            <a:xfrm>
              <a:off x="5543548" y="60395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object 13">
              <a:extLst>
                <a:ext uri="{FF2B5EF4-FFF2-40B4-BE49-F238E27FC236}">
                  <a16:creationId xmlns:a16="http://schemas.microsoft.com/office/drawing/2014/main" id="{0B303942-44B5-465F-AAF9-4BDFF6B9C305}"/>
                </a:ext>
              </a:extLst>
            </p:cNvPr>
            <p:cNvSpPr txBox="1"/>
            <p:nvPr/>
          </p:nvSpPr>
          <p:spPr>
            <a:xfrm>
              <a:off x="5543548" y="71063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object 13">
              <a:extLst>
                <a:ext uri="{FF2B5EF4-FFF2-40B4-BE49-F238E27FC236}">
                  <a16:creationId xmlns:a16="http://schemas.microsoft.com/office/drawing/2014/main" id="{72E83975-EAF0-438B-88B2-EDA23D8E26E4}"/>
                </a:ext>
              </a:extLst>
            </p:cNvPr>
            <p:cNvSpPr txBox="1"/>
            <p:nvPr/>
          </p:nvSpPr>
          <p:spPr>
            <a:xfrm>
              <a:off x="5538786" y="8173134"/>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object 13">
              <a:extLst>
                <a:ext uri="{FF2B5EF4-FFF2-40B4-BE49-F238E27FC236}">
                  <a16:creationId xmlns:a16="http://schemas.microsoft.com/office/drawing/2014/main" id="{EFDD9964-1E69-4078-8690-891EC77E76A8}"/>
                </a:ext>
              </a:extLst>
            </p:cNvPr>
            <p:cNvSpPr txBox="1"/>
            <p:nvPr/>
          </p:nvSpPr>
          <p:spPr>
            <a:xfrm>
              <a:off x="5538788" y="9265293"/>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76FE39F6-40BD-4142-8D0A-1119EA8771FF}"/>
                </a:ext>
              </a:extLst>
            </p:cNvPr>
            <p:cNvSpPr txBox="1"/>
            <p:nvPr/>
          </p:nvSpPr>
          <p:spPr>
            <a:xfrm>
              <a:off x="5600700" y="4997678"/>
              <a:ext cx="1738314" cy="257542"/>
            </a:xfrm>
            <a:prstGeom prst="rect">
              <a:avLst/>
            </a:prstGeom>
            <a:noFill/>
          </p:spPr>
          <p:txBody>
            <a:bodyPr wrap="square" rtlCol="0">
              <a:spAutoFit/>
            </a:bodyPr>
            <a:lstStyle/>
            <a:p>
              <a:pPr algn="ctr"/>
              <a:r>
                <a:rPr lang="en-US" sz="1400" b="1" dirty="0">
                  <a:solidFill>
                    <a:srgbClr val="0097A9"/>
                  </a:solidFill>
                  <a:latin typeface="Open Sans" panose="020B0606030504020204" pitchFamily="34" charset="0"/>
                  <a:ea typeface="Open Sans" panose="020B0606030504020204" pitchFamily="34" charset="0"/>
                  <a:cs typeface="Open Sans" panose="020B0606030504020204" pitchFamily="34" charset="0"/>
                </a:rPr>
                <a:t>Key Metrics</a:t>
              </a:r>
            </a:p>
          </p:txBody>
        </p:sp>
      </p:grpSp>
      <p:sp>
        <p:nvSpPr>
          <p:cNvPr id="21" name="TextBox 20">
            <a:extLst>
              <a:ext uri="{FF2B5EF4-FFF2-40B4-BE49-F238E27FC236}">
                <a16:creationId xmlns:a16="http://schemas.microsoft.com/office/drawing/2014/main" id="{66B08383-6C07-4BD7-B998-2293241B27EE}"/>
              </a:ext>
            </a:extLst>
          </p:cNvPr>
          <p:cNvSpPr txBox="1"/>
          <p:nvPr/>
        </p:nvSpPr>
        <p:spPr>
          <a:xfrm flipH="1">
            <a:off x="5939020" y="5607404"/>
            <a:ext cx="1853566" cy="369332"/>
          </a:xfrm>
          <a:prstGeom prst="rect">
            <a:avLst/>
          </a:prstGeom>
          <a:noFill/>
        </p:spPr>
        <p:txBody>
          <a:bodyPr wrap="square" rtlCol="0">
            <a:spAutoFit/>
          </a:bodyPr>
          <a:lstStyle/>
          <a:p>
            <a:pPr algn="ctr"/>
            <a:r>
              <a:rPr lang="en-US" sz="900" b="1" dirty="0"/>
              <a:t>Search million of documents in milliseconds</a:t>
            </a:r>
          </a:p>
        </p:txBody>
      </p:sp>
      <p:sp>
        <p:nvSpPr>
          <p:cNvPr id="22" name="TextBox 21">
            <a:extLst>
              <a:ext uri="{FF2B5EF4-FFF2-40B4-BE49-F238E27FC236}">
                <a16:creationId xmlns:a16="http://schemas.microsoft.com/office/drawing/2014/main" id="{0309F779-7948-4848-B929-2CD6D2210384}"/>
              </a:ext>
            </a:extLst>
          </p:cNvPr>
          <p:cNvSpPr txBox="1"/>
          <p:nvPr/>
        </p:nvSpPr>
        <p:spPr>
          <a:xfrm flipH="1">
            <a:off x="5869343" y="8005712"/>
            <a:ext cx="1853566" cy="507831"/>
          </a:xfrm>
          <a:prstGeom prst="rect">
            <a:avLst/>
          </a:prstGeom>
          <a:noFill/>
        </p:spPr>
        <p:txBody>
          <a:bodyPr wrap="square" rtlCol="0">
            <a:spAutoFit/>
          </a:bodyPr>
          <a:lstStyle/>
          <a:p>
            <a:pPr algn="ctr"/>
            <a:r>
              <a:rPr lang="en-US" sz="900" b="1" dirty="0"/>
              <a:t>Scale with size and have high availability using cluster of nodes</a:t>
            </a:r>
          </a:p>
        </p:txBody>
      </p:sp>
      <p:sp>
        <p:nvSpPr>
          <p:cNvPr id="23" name="TextBox 22">
            <a:extLst>
              <a:ext uri="{FF2B5EF4-FFF2-40B4-BE49-F238E27FC236}">
                <a16:creationId xmlns:a16="http://schemas.microsoft.com/office/drawing/2014/main" id="{BD3C83D9-1689-4DB4-9C56-C8DBF3E93122}"/>
              </a:ext>
            </a:extLst>
          </p:cNvPr>
          <p:cNvSpPr txBox="1"/>
          <p:nvPr/>
        </p:nvSpPr>
        <p:spPr>
          <a:xfrm flipH="1">
            <a:off x="5829300" y="6865433"/>
            <a:ext cx="1853566" cy="369332"/>
          </a:xfrm>
          <a:prstGeom prst="rect">
            <a:avLst/>
          </a:prstGeom>
          <a:noFill/>
        </p:spPr>
        <p:txBody>
          <a:bodyPr wrap="square" rtlCol="0">
            <a:spAutoFit/>
          </a:bodyPr>
          <a:lstStyle/>
          <a:p>
            <a:pPr algn="ctr"/>
            <a:r>
              <a:rPr lang="en-US" sz="900" b="1" dirty="0"/>
              <a:t>10x less time to search a document</a:t>
            </a:r>
          </a:p>
        </p:txBody>
      </p:sp>
      <p:sp>
        <p:nvSpPr>
          <p:cNvPr id="24" name="TextBox 23">
            <a:extLst>
              <a:ext uri="{FF2B5EF4-FFF2-40B4-BE49-F238E27FC236}">
                <a16:creationId xmlns:a16="http://schemas.microsoft.com/office/drawing/2014/main" id="{BC15A331-1719-4E1E-8479-6888D07DE4AF}"/>
              </a:ext>
            </a:extLst>
          </p:cNvPr>
          <p:cNvSpPr txBox="1"/>
          <p:nvPr/>
        </p:nvSpPr>
        <p:spPr>
          <a:xfrm flipH="1">
            <a:off x="5888908" y="9420053"/>
            <a:ext cx="1853566" cy="646331"/>
          </a:xfrm>
          <a:prstGeom prst="rect">
            <a:avLst/>
          </a:prstGeom>
          <a:noFill/>
        </p:spPr>
        <p:txBody>
          <a:bodyPr wrap="square" rtlCol="0">
            <a:spAutoFit/>
          </a:bodyPr>
          <a:lstStyle/>
          <a:p>
            <a:pPr algn="ctr"/>
            <a:r>
              <a:rPr lang="en-US" sz="900" b="1" dirty="0"/>
              <a:t>Have indexed document as source to get insights from data  when original source gets decommissioned. </a:t>
            </a:r>
          </a:p>
        </p:txBody>
      </p:sp>
      <p:pic>
        <p:nvPicPr>
          <p:cNvPr id="1026" name="Picture 2" descr="Enterprise Search Software | Thunderstone | Thunderstone Software">
            <a:extLst>
              <a:ext uri="{FF2B5EF4-FFF2-40B4-BE49-F238E27FC236}">
                <a16:creationId xmlns:a16="http://schemas.microsoft.com/office/drawing/2014/main" id="{30EB2178-0D2F-4BD7-942B-C5B45E77EC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090" y="423829"/>
            <a:ext cx="3339810" cy="257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81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A0C0A26-5A9C-4DF3-ABDB-925DD80F0CB0}"/>
              </a:ext>
            </a:extLst>
          </p:cNvPr>
          <p:cNvSpPr txBox="1"/>
          <p:nvPr/>
        </p:nvSpPr>
        <p:spPr>
          <a:xfrm>
            <a:off x="631498" y="2324100"/>
            <a:ext cx="4772025" cy="4941353"/>
          </a:xfrm>
          <a:prstGeom prst="rect">
            <a:avLst/>
          </a:prstGeom>
        </p:spPr>
        <p:txBody>
          <a:bodyPr vert="horz" wrap="square" lIns="0" tIns="0" rIns="0" bIns="0" rtlCol="0">
            <a:spAutoFit/>
          </a:bodyPr>
          <a:lstStyle/>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Lessons</a:t>
            </a:r>
          </a:p>
          <a:p>
            <a:pPr marL="12700" marR="5080">
              <a:lnSpc>
                <a:spcPct val="150000"/>
              </a:lnSpc>
              <a:spcBef>
                <a:spcPts val="60"/>
              </a:spcBef>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marR="5080" indent="-171450">
              <a:lnSpc>
                <a:spcPct val="150000"/>
              </a:lnSpc>
              <a:spcBef>
                <a:spcPts val="60"/>
              </a:spcBef>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Research and planning  is important. Weighed options </a:t>
            </a:r>
            <a:r>
              <a:rPr lang="en-US" sz="900" spc="-5">
                <a:latin typeface="Open Sans" panose="020B0606030504020204" pitchFamily="34" charset="0"/>
                <a:ea typeface="Open Sans" panose="020B0606030504020204" pitchFamily="34" charset="0"/>
                <a:cs typeface="Open Sans" panose="020B0606030504020204" pitchFamily="34" charset="0"/>
              </a:rPr>
              <a:t>w.r.t </a:t>
            </a:r>
            <a:r>
              <a:rPr lang="en-US" sz="900" spc="-5" dirty="0">
                <a:latin typeface="Open Sans" panose="020B0606030504020204" pitchFamily="34" charset="0"/>
                <a:ea typeface="Open Sans" panose="020B0606030504020204" pitchFamily="34" charset="0"/>
                <a:cs typeface="Open Sans" panose="020B0606030504020204" pitchFamily="34" charset="0"/>
              </a:rPr>
              <a:t>technology, index mapping and processing service request and did POC.</a:t>
            </a:r>
          </a:p>
          <a:p>
            <a:pPr marL="184150" marR="5080" indent="-171450">
              <a:lnSpc>
                <a:spcPct val="150000"/>
              </a:lnSpc>
              <a:spcBef>
                <a:spcPts val="60"/>
              </a:spcBef>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Design to operate and maintain. </a:t>
            </a:r>
          </a:p>
          <a:p>
            <a:pPr marL="184150" marR="5080" indent="-171450">
              <a:lnSpc>
                <a:spcPct val="150000"/>
              </a:lnSpc>
              <a:spcBef>
                <a:spcPts val="60"/>
              </a:spcBef>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Good to simplify few good to have features to avoid complexity initially. </a:t>
            </a:r>
          </a:p>
          <a:p>
            <a:pPr marL="184150" marR="5080" indent="-171450">
              <a:lnSpc>
                <a:spcPct val="150000"/>
              </a:lnSpc>
              <a:spcBef>
                <a:spcPts val="60"/>
              </a:spcBef>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Prefer configuration over coding.  Till we have a very specific use case.</a:t>
            </a:r>
          </a:p>
          <a:p>
            <a:pPr marL="184150" marR="5080" indent="-171450">
              <a:lnSpc>
                <a:spcPct val="150000"/>
              </a:lnSpc>
              <a:spcBef>
                <a:spcPts val="60"/>
              </a:spcBef>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Each team member should be expert in a module but should know the whole application flow.</a:t>
            </a:r>
          </a:p>
          <a:p>
            <a:pPr marL="12700" marR="5080">
              <a:lnSpc>
                <a:spcPts val="1200"/>
              </a:lnSpc>
              <a:spcBef>
                <a:spcPts val="60"/>
              </a:spcBef>
            </a:pPr>
            <a:endParaRPr lang="en-US" sz="900" b="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r>
              <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rPr>
              <a:t>Outcomes</a:t>
            </a: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a:lnSpc>
                <a:spcPct val="100000"/>
              </a:lnSpc>
            </a:pPr>
            <a:endParaRPr lang="en-US" sz="900" spc="-5" dirty="0">
              <a:solidFill>
                <a:srgbClr val="231F20"/>
              </a:solidFill>
              <a:latin typeface="Open Sans" panose="020B0606030504020204" pitchFamily="34" charset="0"/>
              <a:ea typeface="Open Sans" panose="020B0606030504020204" pitchFamily="34" charset="0"/>
              <a:cs typeface="Open Sans" panose="020B0606030504020204" pitchFamily="34" charset="0"/>
            </a:endParaRPr>
          </a:p>
          <a:p>
            <a:pPr marL="184150" indent="-171450">
              <a:lnSpc>
                <a:spcPct val="150000"/>
              </a:lnSpc>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Quick, smart and relevant search upon all the indexed documents and make use of full text searching. This searches only document the user has access to. </a:t>
            </a:r>
          </a:p>
          <a:p>
            <a:pPr marL="184150" indent="-171450">
              <a:lnSpc>
                <a:spcPct val="150000"/>
              </a:lnSpc>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Any update in the source of document gets reflected on a scheduled/real time basis in the search result.</a:t>
            </a:r>
          </a:p>
          <a:p>
            <a:pPr marL="184150" indent="-171450">
              <a:lnSpc>
                <a:spcPct val="150000"/>
              </a:lnSpc>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Search for text based on different source. The results can still be narrowed down based of keywords called filters.</a:t>
            </a:r>
          </a:p>
          <a:p>
            <a:pPr marL="184150" indent="-171450">
              <a:lnSpc>
                <a:spcPct val="150000"/>
              </a:lnSpc>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It will take 10x less time to search a document. </a:t>
            </a:r>
          </a:p>
          <a:p>
            <a:pPr marL="184150" indent="-171450">
              <a:lnSpc>
                <a:spcPct val="150000"/>
              </a:lnSpc>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Create smart dashboard using Kibana. Analyze data, get real time insights into data </a:t>
            </a:r>
          </a:p>
          <a:p>
            <a:pPr marL="12700">
              <a:lnSpc>
                <a:spcPct val="100000"/>
              </a:lnSpc>
            </a:pPr>
            <a:endParaRPr lang="en-US" sz="1000" b="1" spc="-5" dirty="0">
              <a:solidFill>
                <a:srgbClr val="0097A9"/>
              </a:solidFill>
              <a:latin typeface="Open Sans" panose="020B0606030504020204" pitchFamily="34" charset="0"/>
              <a:ea typeface="Open Sans" panose="020B0606030504020204" pitchFamily="34" charset="0"/>
              <a:cs typeface="Open Sans" panose="020B0606030504020204" pitchFamily="34" charset="0"/>
            </a:endParaRPr>
          </a:p>
          <a:p>
            <a:pPr marL="12700" marR="5080">
              <a:lnSpc>
                <a:spcPts val="1200"/>
              </a:lnSpc>
              <a:spcBef>
                <a:spcPts val="60"/>
              </a:spcBef>
            </a:pPr>
            <a:endParaRPr sz="9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Straight Connector 5">
            <a:extLst>
              <a:ext uri="{FF2B5EF4-FFF2-40B4-BE49-F238E27FC236}">
                <a16:creationId xmlns:a16="http://schemas.microsoft.com/office/drawing/2014/main" id="{73D5A05F-9F0E-473C-A21A-4953ABA1F390}"/>
              </a:ext>
            </a:extLst>
          </p:cNvPr>
          <p:cNvCxnSpPr>
            <a:cxnSpLocks/>
          </p:cNvCxnSpPr>
          <p:nvPr/>
        </p:nvCxnSpPr>
        <p:spPr>
          <a:xfrm>
            <a:off x="647700" y="27051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19D8C4-B2F2-4D98-9D18-DE9533635BD9}"/>
              </a:ext>
            </a:extLst>
          </p:cNvPr>
          <p:cNvCxnSpPr>
            <a:cxnSpLocks/>
          </p:cNvCxnSpPr>
          <p:nvPr/>
        </p:nvCxnSpPr>
        <p:spPr>
          <a:xfrm>
            <a:off x="647700" y="5067300"/>
            <a:ext cx="4673918" cy="0"/>
          </a:xfrm>
          <a:prstGeom prst="line">
            <a:avLst/>
          </a:prstGeom>
          <a:ln>
            <a:solidFill>
              <a:srgbClr val="0097A9"/>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32963C9-7486-4F7E-B14E-ED06DB2FA670}"/>
              </a:ext>
            </a:extLst>
          </p:cNvPr>
          <p:cNvSpPr txBox="1"/>
          <p:nvPr/>
        </p:nvSpPr>
        <p:spPr>
          <a:xfrm>
            <a:off x="448172" y="439559"/>
            <a:ext cx="5027554" cy="1732141"/>
          </a:xfrm>
          <a:prstGeom prst="rect">
            <a:avLst/>
          </a:prstGeom>
          <a:noFill/>
        </p:spPr>
        <p:txBody>
          <a:bodyPr wrap="square">
            <a:spAutoFit/>
          </a:bodyPr>
          <a:lstStyle/>
          <a:p>
            <a:pPr marL="12700">
              <a:lnSpc>
                <a:spcPct val="150000"/>
              </a:lnSpc>
            </a:pPr>
            <a:r>
              <a:rPr lang="en-US" sz="900" spc="-5" dirty="0">
                <a:latin typeface="Open Sans" panose="020B0606030504020204" pitchFamily="34" charset="0"/>
                <a:ea typeface="Open Sans" panose="020B0606030504020204" pitchFamily="34" charset="0"/>
                <a:cs typeface="Open Sans" panose="020B0606030504020204" pitchFamily="34" charset="0"/>
              </a:rPr>
              <a:t>	</a:t>
            </a:r>
          </a:p>
          <a:p>
            <a:pPr marL="184150" indent="-171450">
              <a:lnSpc>
                <a:spcPct val="150000"/>
              </a:lnSpc>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Huge Files: Box contains files in varied format and size. Spring Batch with large RAM used to index the document. Searching a huge field slowed down the inverted index so we split the field in array and store as an inner object. Fetch modified to not fetch the whole JSON. </a:t>
            </a:r>
          </a:p>
          <a:p>
            <a:pPr marL="184150" indent="-171450">
              <a:lnSpc>
                <a:spcPct val="150000"/>
              </a:lnSpc>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Slow XML processing: Researched different tech stack (Shell, </a:t>
            </a:r>
            <a:r>
              <a:rPr lang="en-US" sz="900" spc="-5" dirty="0" err="1">
                <a:latin typeface="Open Sans" panose="020B0606030504020204" pitchFamily="34" charset="0"/>
                <a:ea typeface="Open Sans" panose="020B0606030504020204" pitchFamily="34" charset="0"/>
                <a:cs typeface="Open Sans" panose="020B0606030504020204" pitchFamily="34" charset="0"/>
              </a:rPr>
              <a:t>Filebeat</a:t>
            </a:r>
            <a:r>
              <a:rPr lang="en-US" sz="900" spc="-5" dirty="0">
                <a:latin typeface="Open Sans" panose="020B0606030504020204" pitchFamily="34" charset="0"/>
                <a:ea typeface="Open Sans" panose="020B0606030504020204" pitchFamily="34" charset="0"/>
                <a:cs typeface="Open Sans" panose="020B0606030504020204" pitchFamily="34" charset="0"/>
              </a:rPr>
              <a:t>, Spring Batch) with sample docs and zeroed on Shell Scripting and </a:t>
            </a:r>
            <a:r>
              <a:rPr lang="en-US" sz="900" spc="-5" dirty="0" err="1">
                <a:latin typeface="Open Sans" panose="020B0606030504020204" pitchFamily="34" charset="0"/>
                <a:ea typeface="Open Sans" panose="020B0606030504020204" pitchFamily="34" charset="0"/>
                <a:cs typeface="Open Sans" panose="020B0606030504020204" pitchFamily="34" charset="0"/>
              </a:rPr>
              <a:t>Filebeat</a:t>
            </a:r>
            <a:r>
              <a:rPr lang="en-US" sz="900" spc="-5" dirty="0">
                <a:latin typeface="Open Sans" panose="020B0606030504020204" pitchFamily="34" charset="0"/>
                <a:ea typeface="Open Sans" panose="020B0606030504020204" pitchFamily="34" charset="0"/>
                <a:cs typeface="Open Sans" panose="020B0606030504020204" pitchFamily="34" charset="0"/>
              </a:rPr>
              <a:t>. </a:t>
            </a:r>
          </a:p>
          <a:p>
            <a:pPr marL="184150" indent="-171450">
              <a:lnSpc>
                <a:spcPct val="150000"/>
              </a:lnSpc>
              <a:buFont typeface="Arial" panose="020B0604020202020204" pitchFamily="34" charset="0"/>
              <a:buChar char="•"/>
            </a:pPr>
            <a:r>
              <a:rPr lang="en-US" sz="900" spc="-5" dirty="0">
                <a:latin typeface="Open Sans" panose="020B0606030504020204" pitchFamily="34" charset="0"/>
                <a:ea typeface="Open Sans" panose="020B0606030504020204" pitchFamily="34" charset="0"/>
                <a:cs typeface="Open Sans" panose="020B0606030504020204" pitchFamily="34" charset="0"/>
              </a:rPr>
              <a:t>Having updated docs and debugging missed updates.</a:t>
            </a:r>
            <a:endParaRPr lang="en-US" sz="900" b="1" spc="-5"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6" name="Group 25">
            <a:extLst>
              <a:ext uri="{FF2B5EF4-FFF2-40B4-BE49-F238E27FC236}">
                <a16:creationId xmlns:a16="http://schemas.microsoft.com/office/drawing/2014/main" id="{CDAB3CF6-A84B-47FB-9538-20EB1F791C00}"/>
              </a:ext>
            </a:extLst>
          </p:cNvPr>
          <p:cNvGrpSpPr/>
          <p:nvPr/>
        </p:nvGrpSpPr>
        <p:grpSpPr>
          <a:xfrm>
            <a:off x="5676900" y="723900"/>
            <a:ext cx="2362200" cy="5983790"/>
            <a:chOff x="5342573" y="4824059"/>
            <a:chExt cx="2254567" cy="5007116"/>
          </a:xfrm>
          <a:effectLst>
            <a:outerShdw blurRad="50800" dist="38100" dir="2700000" algn="tl" rotWithShape="0">
              <a:prstClr val="black">
                <a:alpha val="40000"/>
              </a:prstClr>
            </a:outerShdw>
          </a:effectLst>
        </p:grpSpPr>
        <p:sp>
          <p:nvSpPr>
            <p:cNvPr id="27" name="Rectangle 26">
              <a:extLst>
                <a:ext uri="{FF2B5EF4-FFF2-40B4-BE49-F238E27FC236}">
                  <a16:creationId xmlns:a16="http://schemas.microsoft.com/office/drawing/2014/main" id="{230BFD63-CF9B-4D74-B6D4-7A80B0D4C7D3}"/>
                </a:ext>
              </a:extLst>
            </p:cNvPr>
            <p:cNvSpPr/>
            <p:nvPr/>
          </p:nvSpPr>
          <p:spPr>
            <a:xfrm>
              <a:off x="5342573" y="4824059"/>
              <a:ext cx="2254567" cy="500711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28" name="Freeform 589">
              <a:extLst>
                <a:ext uri="{FF2B5EF4-FFF2-40B4-BE49-F238E27FC236}">
                  <a16:creationId xmlns:a16="http://schemas.microsoft.com/office/drawing/2014/main" id="{42C4999D-ED15-4F6E-AC5D-98BD0761A7D1}"/>
                </a:ext>
              </a:extLst>
            </p:cNvPr>
            <p:cNvSpPr>
              <a:spLocks noChangeAspect="1" noEditPoints="1"/>
            </p:cNvSpPr>
            <p:nvPr/>
          </p:nvSpPr>
          <p:spPr bwMode="auto">
            <a:xfrm>
              <a:off x="6362700" y="7513489"/>
              <a:ext cx="365760" cy="365760"/>
            </a:xfrm>
            <a:custGeom>
              <a:avLst/>
              <a:gdLst>
                <a:gd name="T0" fmla="*/ 384 w 512"/>
                <a:gd name="T1" fmla="*/ 157 h 512"/>
                <a:gd name="T2" fmla="*/ 384 w 512"/>
                <a:gd name="T3" fmla="*/ 349 h 512"/>
                <a:gd name="T4" fmla="*/ 266 w 512"/>
                <a:gd name="T5" fmla="*/ 348 h 512"/>
                <a:gd name="T6" fmla="*/ 266 w 512"/>
                <a:gd name="T7" fmla="*/ 157 h 512"/>
                <a:gd name="T8" fmla="*/ 384 w 512"/>
                <a:gd name="T9" fmla="*/ 157 h 512"/>
                <a:gd name="T10" fmla="*/ 512 w 512"/>
                <a:gd name="T11" fmla="*/ 256 h 512"/>
                <a:gd name="T12" fmla="*/ 256 w 512"/>
                <a:gd name="T13" fmla="*/ 512 h 512"/>
                <a:gd name="T14" fmla="*/ 0 w 512"/>
                <a:gd name="T15" fmla="*/ 256 h 512"/>
                <a:gd name="T16" fmla="*/ 256 w 512"/>
                <a:gd name="T17" fmla="*/ 0 h 512"/>
                <a:gd name="T18" fmla="*/ 512 w 512"/>
                <a:gd name="T19" fmla="*/ 256 h 512"/>
                <a:gd name="T20" fmla="*/ 405 w 512"/>
                <a:gd name="T21" fmla="*/ 149 h 512"/>
                <a:gd name="T22" fmla="*/ 398 w 512"/>
                <a:gd name="T23" fmla="*/ 139 h 512"/>
                <a:gd name="T24" fmla="*/ 256 w 512"/>
                <a:gd name="T25" fmla="*/ 138 h 512"/>
                <a:gd name="T26" fmla="*/ 114 w 512"/>
                <a:gd name="T27" fmla="*/ 139 h 512"/>
                <a:gd name="T28" fmla="*/ 106 w 512"/>
                <a:gd name="T29" fmla="*/ 149 h 512"/>
                <a:gd name="T30" fmla="*/ 106 w 512"/>
                <a:gd name="T31" fmla="*/ 362 h 512"/>
                <a:gd name="T32" fmla="*/ 111 w 512"/>
                <a:gd name="T33" fmla="*/ 371 h 512"/>
                <a:gd name="T34" fmla="*/ 121 w 512"/>
                <a:gd name="T35" fmla="*/ 372 h 512"/>
                <a:gd name="T36" fmla="*/ 253 w 512"/>
                <a:gd name="T37" fmla="*/ 373 h 512"/>
                <a:gd name="T38" fmla="*/ 256 w 512"/>
                <a:gd name="T39" fmla="*/ 373 h 512"/>
                <a:gd name="T40" fmla="*/ 260 w 512"/>
                <a:gd name="T41" fmla="*/ 372 h 512"/>
                <a:gd name="T42" fmla="*/ 260 w 512"/>
                <a:gd name="T43" fmla="*/ 372 h 512"/>
                <a:gd name="T44" fmla="*/ 391 w 512"/>
                <a:gd name="T45" fmla="*/ 373 h 512"/>
                <a:gd name="T46" fmla="*/ 401 w 512"/>
                <a:gd name="T47" fmla="*/ 371 h 512"/>
                <a:gd name="T48" fmla="*/ 405 w 512"/>
                <a:gd name="T49" fmla="*/ 362 h 512"/>
                <a:gd name="T50" fmla="*/ 405 w 512"/>
                <a:gd name="T51" fmla="*/ 149 h 512"/>
                <a:gd name="T52" fmla="*/ 128 w 512"/>
                <a:gd name="T53" fmla="*/ 157 h 512"/>
                <a:gd name="T54" fmla="*/ 128 w 512"/>
                <a:gd name="T55" fmla="*/ 348 h 512"/>
                <a:gd name="T56" fmla="*/ 245 w 512"/>
                <a:gd name="T57" fmla="*/ 349 h 512"/>
                <a:gd name="T58" fmla="*/ 245 w 512"/>
                <a:gd name="T59" fmla="*/ 157 h 512"/>
                <a:gd name="T60" fmla="*/ 128 w 512"/>
                <a:gd name="T61" fmla="*/ 1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2" h="512">
                  <a:moveTo>
                    <a:pt x="384" y="157"/>
                  </a:moveTo>
                  <a:cubicBezTo>
                    <a:pt x="384" y="349"/>
                    <a:pt x="384" y="349"/>
                    <a:pt x="384" y="349"/>
                  </a:cubicBezTo>
                  <a:cubicBezTo>
                    <a:pt x="328" y="335"/>
                    <a:pt x="287" y="342"/>
                    <a:pt x="266" y="348"/>
                  </a:cubicBezTo>
                  <a:cubicBezTo>
                    <a:pt x="266" y="157"/>
                    <a:pt x="266" y="157"/>
                    <a:pt x="266" y="157"/>
                  </a:cubicBezTo>
                  <a:cubicBezTo>
                    <a:pt x="321" y="144"/>
                    <a:pt x="367" y="153"/>
                    <a:pt x="384" y="15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05" y="149"/>
                  </a:moveTo>
                  <a:cubicBezTo>
                    <a:pt x="405" y="144"/>
                    <a:pt x="402" y="140"/>
                    <a:pt x="398" y="139"/>
                  </a:cubicBezTo>
                  <a:cubicBezTo>
                    <a:pt x="395" y="138"/>
                    <a:pt x="334" y="117"/>
                    <a:pt x="256" y="138"/>
                  </a:cubicBezTo>
                  <a:cubicBezTo>
                    <a:pt x="243" y="133"/>
                    <a:pt x="191" y="120"/>
                    <a:pt x="114" y="139"/>
                  </a:cubicBezTo>
                  <a:cubicBezTo>
                    <a:pt x="110" y="140"/>
                    <a:pt x="106" y="144"/>
                    <a:pt x="106" y="149"/>
                  </a:cubicBezTo>
                  <a:cubicBezTo>
                    <a:pt x="106" y="362"/>
                    <a:pt x="106" y="362"/>
                    <a:pt x="106" y="362"/>
                  </a:cubicBezTo>
                  <a:cubicBezTo>
                    <a:pt x="106" y="366"/>
                    <a:pt x="108" y="369"/>
                    <a:pt x="111" y="371"/>
                  </a:cubicBezTo>
                  <a:cubicBezTo>
                    <a:pt x="114" y="373"/>
                    <a:pt x="118" y="374"/>
                    <a:pt x="121" y="372"/>
                  </a:cubicBezTo>
                  <a:cubicBezTo>
                    <a:pt x="122" y="372"/>
                    <a:pt x="178" y="350"/>
                    <a:pt x="253" y="373"/>
                  </a:cubicBezTo>
                  <a:cubicBezTo>
                    <a:pt x="254" y="373"/>
                    <a:pt x="255" y="373"/>
                    <a:pt x="256" y="373"/>
                  </a:cubicBezTo>
                  <a:cubicBezTo>
                    <a:pt x="257" y="373"/>
                    <a:pt x="259" y="373"/>
                    <a:pt x="260" y="372"/>
                  </a:cubicBezTo>
                  <a:cubicBezTo>
                    <a:pt x="260" y="372"/>
                    <a:pt x="260" y="372"/>
                    <a:pt x="260" y="372"/>
                  </a:cubicBezTo>
                  <a:cubicBezTo>
                    <a:pt x="261" y="372"/>
                    <a:pt x="311" y="350"/>
                    <a:pt x="391" y="373"/>
                  </a:cubicBezTo>
                  <a:cubicBezTo>
                    <a:pt x="395" y="373"/>
                    <a:pt x="398" y="373"/>
                    <a:pt x="401" y="371"/>
                  </a:cubicBezTo>
                  <a:cubicBezTo>
                    <a:pt x="403" y="369"/>
                    <a:pt x="405" y="366"/>
                    <a:pt x="405" y="362"/>
                  </a:cubicBezTo>
                  <a:lnTo>
                    <a:pt x="405" y="149"/>
                  </a:lnTo>
                  <a:close/>
                  <a:moveTo>
                    <a:pt x="128" y="157"/>
                  </a:moveTo>
                  <a:cubicBezTo>
                    <a:pt x="128" y="348"/>
                    <a:pt x="128" y="348"/>
                    <a:pt x="128" y="348"/>
                  </a:cubicBezTo>
                  <a:cubicBezTo>
                    <a:pt x="149" y="342"/>
                    <a:pt x="192" y="336"/>
                    <a:pt x="245" y="349"/>
                  </a:cubicBezTo>
                  <a:cubicBezTo>
                    <a:pt x="245" y="157"/>
                    <a:pt x="245" y="157"/>
                    <a:pt x="245" y="157"/>
                  </a:cubicBezTo>
                  <a:cubicBezTo>
                    <a:pt x="229" y="153"/>
                    <a:pt x="187" y="144"/>
                    <a:pt x="128" y="157"/>
                  </a:cubicBezTo>
                  <a:close/>
                </a:path>
              </a:pathLst>
            </a:custGeom>
            <a:solidFill>
              <a:srgbClr val="012169"/>
            </a:solidFill>
            <a:ln>
              <a:noFill/>
            </a:ln>
          </p:spPr>
          <p:txBody>
            <a:bodyPr vert="horz" wrap="square" lIns="91440" tIns="45720" rIns="91440" bIns="45720" numCol="1" anchor="t" anchorCtr="0" compatLnSpc="1">
              <a:prstTxWarp prst="textNoShape">
                <a:avLst/>
              </a:prstTxWarp>
            </a:bodyPr>
            <a:lstStyle/>
            <a:p>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9" name="Picture 28">
              <a:extLst>
                <a:ext uri="{FF2B5EF4-FFF2-40B4-BE49-F238E27FC236}">
                  <a16:creationId xmlns:a16="http://schemas.microsoft.com/office/drawing/2014/main" id="{D5DBB76B-AD41-46F9-AA29-1CB25A1744D9}"/>
                </a:ext>
              </a:extLst>
            </p:cNvPr>
            <p:cNvPicPr>
              <a:picLocks noChangeAspect="1"/>
            </p:cNvPicPr>
            <p:nvPr/>
          </p:nvPicPr>
          <p:blipFill>
            <a:blip r:embed="rId2"/>
            <a:stretch>
              <a:fillRect/>
            </a:stretch>
          </p:blipFill>
          <p:spPr>
            <a:xfrm>
              <a:off x="6362700" y="5561562"/>
              <a:ext cx="365760" cy="365760"/>
            </a:xfrm>
            <a:prstGeom prst="rect">
              <a:avLst/>
            </a:prstGeom>
          </p:spPr>
        </p:pic>
        <p:sp>
          <p:nvSpPr>
            <p:cNvPr id="30" name="Freeform 241">
              <a:extLst>
                <a:ext uri="{FF2B5EF4-FFF2-40B4-BE49-F238E27FC236}">
                  <a16:creationId xmlns:a16="http://schemas.microsoft.com/office/drawing/2014/main" id="{A8BA0AB0-87FA-4D41-B9BE-D88C6D23A7C1}"/>
                </a:ext>
              </a:extLst>
            </p:cNvPr>
            <p:cNvSpPr>
              <a:spLocks noChangeAspect="1" noEditPoints="1"/>
            </p:cNvSpPr>
            <p:nvPr/>
          </p:nvSpPr>
          <p:spPr bwMode="auto">
            <a:xfrm>
              <a:off x="6362700" y="6579959"/>
              <a:ext cx="364688" cy="365760"/>
            </a:xfrm>
            <a:custGeom>
              <a:avLst/>
              <a:gdLst>
                <a:gd name="T0" fmla="*/ 275 w 512"/>
                <a:gd name="T1" fmla="*/ 330 h 512"/>
                <a:gd name="T2" fmla="*/ 271 w 512"/>
                <a:gd name="T3" fmla="*/ 342 h 512"/>
                <a:gd name="T4" fmla="*/ 269 w 512"/>
                <a:gd name="T5" fmla="*/ 348 h 512"/>
                <a:gd name="T6" fmla="*/ 256 w 512"/>
                <a:gd name="T7" fmla="*/ 352 h 512"/>
                <a:gd name="T8" fmla="*/ 253 w 512"/>
                <a:gd name="T9" fmla="*/ 350 h 512"/>
                <a:gd name="T10" fmla="*/ 250 w 512"/>
                <a:gd name="T11" fmla="*/ 349 h 512"/>
                <a:gd name="T12" fmla="*/ 243 w 512"/>
                <a:gd name="T13" fmla="*/ 348 h 512"/>
                <a:gd name="T14" fmla="*/ 234 w 512"/>
                <a:gd name="T15" fmla="*/ 338 h 512"/>
                <a:gd name="T16" fmla="*/ 235 w 512"/>
                <a:gd name="T17" fmla="*/ 324 h 512"/>
                <a:gd name="T18" fmla="*/ 243 w 512"/>
                <a:gd name="T19" fmla="*/ 313 h 512"/>
                <a:gd name="T20" fmla="*/ 256 w 512"/>
                <a:gd name="T21" fmla="*/ 309 h 512"/>
                <a:gd name="T22" fmla="*/ 258 w 512"/>
                <a:gd name="T23" fmla="*/ 310 h 512"/>
                <a:gd name="T24" fmla="*/ 262 w 512"/>
                <a:gd name="T25" fmla="*/ 312 h 512"/>
                <a:gd name="T26" fmla="*/ 268 w 512"/>
                <a:gd name="T27" fmla="*/ 313 h 512"/>
                <a:gd name="T28" fmla="*/ 277 w 512"/>
                <a:gd name="T29" fmla="*/ 324 h 512"/>
                <a:gd name="T30" fmla="*/ 352 w 512"/>
                <a:gd name="T31" fmla="*/ 117 h 512"/>
                <a:gd name="T32" fmla="*/ 160 w 512"/>
                <a:gd name="T33" fmla="*/ 394 h 512"/>
                <a:gd name="T34" fmla="*/ 297 w 512"/>
                <a:gd name="T35" fmla="*/ 330 h 512"/>
                <a:gd name="T36" fmla="*/ 298 w 512"/>
                <a:gd name="T37" fmla="*/ 317 h 512"/>
                <a:gd name="T38" fmla="*/ 289 w 512"/>
                <a:gd name="T39" fmla="*/ 306 h 512"/>
                <a:gd name="T40" fmla="*/ 282 w 512"/>
                <a:gd name="T41" fmla="*/ 294 h 512"/>
                <a:gd name="T42" fmla="*/ 268 w 512"/>
                <a:gd name="T43" fmla="*/ 291 h 512"/>
                <a:gd name="T44" fmla="*/ 256 w 512"/>
                <a:gd name="T45" fmla="*/ 286 h 512"/>
                <a:gd name="T46" fmla="*/ 243 w 512"/>
                <a:gd name="T47" fmla="*/ 291 h 512"/>
                <a:gd name="T48" fmla="*/ 229 w 512"/>
                <a:gd name="T49" fmla="*/ 294 h 512"/>
                <a:gd name="T50" fmla="*/ 223 w 512"/>
                <a:gd name="T51" fmla="*/ 306 h 512"/>
                <a:gd name="T52" fmla="*/ 213 w 512"/>
                <a:gd name="T53" fmla="*/ 317 h 512"/>
                <a:gd name="T54" fmla="*/ 215 w 512"/>
                <a:gd name="T55" fmla="*/ 330 h 512"/>
                <a:gd name="T56" fmla="*/ 213 w 512"/>
                <a:gd name="T57" fmla="*/ 344 h 512"/>
                <a:gd name="T58" fmla="*/ 223 w 512"/>
                <a:gd name="T59" fmla="*/ 354 h 512"/>
                <a:gd name="T60" fmla="*/ 229 w 512"/>
                <a:gd name="T61" fmla="*/ 366 h 512"/>
                <a:gd name="T62" fmla="*/ 243 w 512"/>
                <a:gd name="T63" fmla="*/ 369 h 512"/>
                <a:gd name="T64" fmla="*/ 256 w 512"/>
                <a:gd name="T65" fmla="*/ 375 h 512"/>
                <a:gd name="T66" fmla="*/ 268 w 512"/>
                <a:gd name="T67" fmla="*/ 369 h 512"/>
                <a:gd name="T68" fmla="*/ 282 w 512"/>
                <a:gd name="T69" fmla="*/ 366 h 512"/>
                <a:gd name="T70" fmla="*/ 289 w 512"/>
                <a:gd name="T71" fmla="*/ 354 h 512"/>
                <a:gd name="T72" fmla="*/ 298 w 512"/>
                <a:gd name="T73" fmla="*/ 344 h 512"/>
                <a:gd name="T74" fmla="*/ 297 w 512"/>
                <a:gd name="T75" fmla="*/ 330 h 512"/>
                <a:gd name="T76" fmla="*/ 192 w 512"/>
                <a:gd name="T77" fmla="*/ 170 h 512"/>
                <a:gd name="T78" fmla="*/ 330 w 512"/>
                <a:gd name="T79" fmla="*/ 160 h 512"/>
                <a:gd name="T80" fmla="*/ 192 w 512"/>
                <a:gd name="T81" fmla="*/ 149 h 512"/>
                <a:gd name="T82" fmla="*/ 181 w 512"/>
                <a:gd name="T83" fmla="*/ 202 h 512"/>
                <a:gd name="T84" fmla="*/ 320 w 512"/>
                <a:gd name="T85" fmla="*/ 213 h 512"/>
                <a:gd name="T86" fmla="*/ 320 w 512"/>
                <a:gd name="T87" fmla="*/ 192 h 512"/>
                <a:gd name="T88" fmla="*/ 181 w 512"/>
                <a:gd name="T89" fmla="*/ 202 h 512"/>
                <a:gd name="T90" fmla="*/ 192 w 512"/>
                <a:gd name="T91" fmla="*/ 256 h 512"/>
                <a:gd name="T92" fmla="*/ 330 w 512"/>
                <a:gd name="T93" fmla="*/ 245 h 512"/>
                <a:gd name="T94" fmla="*/ 192 w 512"/>
                <a:gd name="T95" fmla="*/ 234 h 512"/>
                <a:gd name="T96" fmla="*/ 512 w 512"/>
                <a:gd name="T97" fmla="*/ 256 h 512"/>
                <a:gd name="T98" fmla="*/ 0 w 512"/>
                <a:gd name="T99" fmla="*/ 256 h 512"/>
                <a:gd name="T100" fmla="*/ 512 w 512"/>
                <a:gd name="T101" fmla="*/ 256 h 512"/>
                <a:gd name="T102" fmla="*/ 362 w 512"/>
                <a:gd name="T103" fmla="*/ 96 h 512"/>
                <a:gd name="T104" fmla="*/ 138 w 512"/>
                <a:gd name="T105" fmla="*/ 106 h 512"/>
                <a:gd name="T106" fmla="*/ 149 w 512"/>
                <a:gd name="T107" fmla="*/ 416 h 512"/>
                <a:gd name="T108" fmla="*/ 373 w 512"/>
                <a:gd name="T109" fmla="*/ 40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77" y="324"/>
                  </a:moveTo>
                  <a:cubicBezTo>
                    <a:pt x="277" y="325"/>
                    <a:pt x="275" y="327"/>
                    <a:pt x="275" y="330"/>
                  </a:cubicBezTo>
                  <a:cubicBezTo>
                    <a:pt x="275" y="333"/>
                    <a:pt x="276" y="335"/>
                    <a:pt x="277" y="337"/>
                  </a:cubicBezTo>
                  <a:cubicBezTo>
                    <a:pt x="275" y="338"/>
                    <a:pt x="273" y="340"/>
                    <a:pt x="271" y="342"/>
                  </a:cubicBezTo>
                  <a:cubicBezTo>
                    <a:pt x="270" y="344"/>
                    <a:pt x="269" y="346"/>
                    <a:pt x="269" y="348"/>
                  </a:cubicBezTo>
                  <a:cubicBezTo>
                    <a:pt x="269" y="348"/>
                    <a:pt x="269" y="348"/>
                    <a:pt x="269" y="348"/>
                  </a:cubicBezTo>
                  <a:cubicBezTo>
                    <a:pt x="267" y="348"/>
                    <a:pt x="264" y="348"/>
                    <a:pt x="262" y="349"/>
                  </a:cubicBezTo>
                  <a:cubicBezTo>
                    <a:pt x="259" y="350"/>
                    <a:pt x="257" y="351"/>
                    <a:pt x="256" y="352"/>
                  </a:cubicBezTo>
                  <a:cubicBezTo>
                    <a:pt x="255" y="352"/>
                    <a:pt x="255" y="351"/>
                    <a:pt x="254" y="351"/>
                  </a:cubicBezTo>
                  <a:cubicBezTo>
                    <a:pt x="254" y="351"/>
                    <a:pt x="253" y="351"/>
                    <a:pt x="253" y="350"/>
                  </a:cubicBezTo>
                  <a:cubicBezTo>
                    <a:pt x="252" y="350"/>
                    <a:pt x="251" y="349"/>
                    <a:pt x="250" y="349"/>
                  </a:cubicBezTo>
                  <a:cubicBezTo>
                    <a:pt x="250" y="349"/>
                    <a:pt x="250" y="349"/>
                    <a:pt x="250" y="349"/>
                  </a:cubicBezTo>
                  <a:cubicBezTo>
                    <a:pt x="249" y="349"/>
                    <a:pt x="249" y="349"/>
                    <a:pt x="248" y="348"/>
                  </a:cubicBezTo>
                  <a:cubicBezTo>
                    <a:pt x="246" y="348"/>
                    <a:pt x="244" y="348"/>
                    <a:pt x="243" y="348"/>
                  </a:cubicBezTo>
                  <a:cubicBezTo>
                    <a:pt x="242" y="346"/>
                    <a:pt x="241" y="344"/>
                    <a:pt x="240" y="342"/>
                  </a:cubicBezTo>
                  <a:cubicBezTo>
                    <a:pt x="238" y="340"/>
                    <a:pt x="236" y="339"/>
                    <a:pt x="234" y="338"/>
                  </a:cubicBezTo>
                  <a:cubicBezTo>
                    <a:pt x="235" y="336"/>
                    <a:pt x="236" y="333"/>
                    <a:pt x="236" y="331"/>
                  </a:cubicBezTo>
                  <a:cubicBezTo>
                    <a:pt x="236" y="328"/>
                    <a:pt x="235" y="326"/>
                    <a:pt x="235" y="324"/>
                  </a:cubicBezTo>
                  <a:cubicBezTo>
                    <a:pt x="236" y="323"/>
                    <a:pt x="238" y="321"/>
                    <a:pt x="239" y="319"/>
                  </a:cubicBezTo>
                  <a:cubicBezTo>
                    <a:pt x="241" y="317"/>
                    <a:pt x="242" y="315"/>
                    <a:pt x="243" y="313"/>
                  </a:cubicBezTo>
                  <a:cubicBezTo>
                    <a:pt x="245" y="313"/>
                    <a:pt x="247" y="313"/>
                    <a:pt x="250" y="312"/>
                  </a:cubicBezTo>
                  <a:cubicBezTo>
                    <a:pt x="252" y="311"/>
                    <a:pt x="254" y="310"/>
                    <a:pt x="256" y="309"/>
                  </a:cubicBezTo>
                  <a:cubicBezTo>
                    <a:pt x="256" y="309"/>
                    <a:pt x="257" y="309"/>
                    <a:pt x="257" y="310"/>
                  </a:cubicBezTo>
                  <a:cubicBezTo>
                    <a:pt x="258" y="310"/>
                    <a:pt x="258" y="310"/>
                    <a:pt x="258" y="310"/>
                  </a:cubicBezTo>
                  <a:cubicBezTo>
                    <a:pt x="259" y="311"/>
                    <a:pt x="260" y="311"/>
                    <a:pt x="261" y="312"/>
                  </a:cubicBezTo>
                  <a:cubicBezTo>
                    <a:pt x="261" y="312"/>
                    <a:pt x="261" y="312"/>
                    <a:pt x="262" y="312"/>
                  </a:cubicBezTo>
                  <a:cubicBezTo>
                    <a:pt x="262" y="312"/>
                    <a:pt x="263" y="312"/>
                    <a:pt x="263" y="312"/>
                  </a:cubicBezTo>
                  <a:cubicBezTo>
                    <a:pt x="265" y="313"/>
                    <a:pt x="267" y="313"/>
                    <a:pt x="268" y="313"/>
                  </a:cubicBezTo>
                  <a:cubicBezTo>
                    <a:pt x="269" y="315"/>
                    <a:pt x="270" y="317"/>
                    <a:pt x="271" y="319"/>
                  </a:cubicBezTo>
                  <a:cubicBezTo>
                    <a:pt x="273" y="321"/>
                    <a:pt x="276" y="322"/>
                    <a:pt x="277" y="324"/>
                  </a:cubicBezTo>
                  <a:close/>
                  <a:moveTo>
                    <a:pt x="160" y="117"/>
                  </a:moveTo>
                  <a:cubicBezTo>
                    <a:pt x="352" y="117"/>
                    <a:pt x="352" y="117"/>
                    <a:pt x="352" y="117"/>
                  </a:cubicBezTo>
                  <a:cubicBezTo>
                    <a:pt x="352" y="394"/>
                    <a:pt x="352" y="394"/>
                    <a:pt x="352" y="394"/>
                  </a:cubicBezTo>
                  <a:cubicBezTo>
                    <a:pt x="160" y="394"/>
                    <a:pt x="160" y="394"/>
                    <a:pt x="160" y="394"/>
                  </a:cubicBezTo>
                  <a:lnTo>
                    <a:pt x="160" y="117"/>
                  </a:lnTo>
                  <a:close/>
                  <a:moveTo>
                    <a:pt x="297" y="330"/>
                  </a:moveTo>
                  <a:cubicBezTo>
                    <a:pt x="297" y="330"/>
                    <a:pt x="297" y="330"/>
                    <a:pt x="297" y="329"/>
                  </a:cubicBezTo>
                  <a:cubicBezTo>
                    <a:pt x="298" y="327"/>
                    <a:pt x="300" y="322"/>
                    <a:pt x="298" y="317"/>
                  </a:cubicBezTo>
                  <a:cubicBezTo>
                    <a:pt x="296" y="311"/>
                    <a:pt x="292" y="308"/>
                    <a:pt x="289" y="307"/>
                  </a:cubicBezTo>
                  <a:cubicBezTo>
                    <a:pt x="289" y="307"/>
                    <a:pt x="289" y="306"/>
                    <a:pt x="289" y="306"/>
                  </a:cubicBezTo>
                  <a:cubicBezTo>
                    <a:pt x="289" y="306"/>
                    <a:pt x="289" y="306"/>
                    <a:pt x="289" y="306"/>
                  </a:cubicBezTo>
                  <a:cubicBezTo>
                    <a:pt x="288" y="303"/>
                    <a:pt x="286" y="298"/>
                    <a:pt x="282" y="294"/>
                  </a:cubicBezTo>
                  <a:cubicBezTo>
                    <a:pt x="277" y="291"/>
                    <a:pt x="272" y="291"/>
                    <a:pt x="269" y="291"/>
                  </a:cubicBezTo>
                  <a:cubicBezTo>
                    <a:pt x="269" y="291"/>
                    <a:pt x="269" y="291"/>
                    <a:pt x="268" y="291"/>
                  </a:cubicBezTo>
                  <a:cubicBezTo>
                    <a:pt x="268" y="291"/>
                    <a:pt x="268" y="291"/>
                    <a:pt x="268" y="291"/>
                  </a:cubicBezTo>
                  <a:cubicBezTo>
                    <a:pt x="265" y="289"/>
                    <a:pt x="261" y="286"/>
                    <a:pt x="256" y="286"/>
                  </a:cubicBezTo>
                  <a:cubicBezTo>
                    <a:pt x="250" y="286"/>
                    <a:pt x="246" y="289"/>
                    <a:pt x="243" y="291"/>
                  </a:cubicBezTo>
                  <a:cubicBezTo>
                    <a:pt x="243" y="291"/>
                    <a:pt x="243" y="291"/>
                    <a:pt x="243" y="291"/>
                  </a:cubicBezTo>
                  <a:cubicBezTo>
                    <a:pt x="243" y="291"/>
                    <a:pt x="242" y="291"/>
                    <a:pt x="242" y="291"/>
                  </a:cubicBezTo>
                  <a:cubicBezTo>
                    <a:pt x="239" y="291"/>
                    <a:pt x="234" y="291"/>
                    <a:pt x="229" y="294"/>
                  </a:cubicBezTo>
                  <a:cubicBezTo>
                    <a:pt x="225" y="298"/>
                    <a:pt x="224" y="303"/>
                    <a:pt x="223" y="306"/>
                  </a:cubicBezTo>
                  <a:cubicBezTo>
                    <a:pt x="223" y="306"/>
                    <a:pt x="223" y="306"/>
                    <a:pt x="223" y="306"/>
                  </a:cubicBezTo>
                  <a:cubicBezTo>
                    <a:pt x="222" y="306"/>
                    <a:pt x="222" y="307"/>
                    <a:pt x="222" y="307"/>
                  </a:cubicBezTo>
                  <a:cubicBezTo>
                    <a:pt x="219" y="308"/>
                    <a:pt x="215" y="311"/>
                    <a:pt x="213" y="317"/>
                  </a:cubicBezTo>
                  <a:cubicBezTo>
                    <a:pt x="212" y="322"/>
                    <a:pt x="213" y="327"/>
                    <a:pt x="214" y="329"/>
                  </a:cubicBezTo>
                  <a:cubicBezTo>
                    <a:pt x="215" y="330"/>
                    <a:pt x="215" y="330"/>
                    <a:pt x="215" y="330"/>
                  </a:cubicBezTo>
                  <a:cubicBezTo>
                    <a:pt x="215" y="331"/>
                    <a:pt x="215" y="331"/>
                    <a:pt x="214" y="331"/>
                  </a:cubicBezTo>
                  <a:cubicBezTo>
                    <a:pt x="213" y="334"/>
                    <a:pt x="212" y="339"/>
                    <a:pt x="213" y="344"/>
                  </a:cubicBezTo>
                  <a:cubicBezTo>
                    <a:pt x="215" y="350"/>
                    <a:pt x="219" y="352"/>
                    <a:pt x="222" y="354"/>
                  </a:cubicBezTo>
                  <a:cubicBezTo>
                    <a:pt x="222" y="354"/>
                    <a:pt x="222" y="354"/>
                    <a:pt x="223" y="354"/>
                  </a:cubicBezTo>
                  <a:cubicBezTo>
                    <a:pt x="223" y="355"/>
                    <a:pt x="223" y="355"/>
                    <a:pt x="223" y="355"/>
                  </a:cubicBezTo>
                  <a:cubicBezTo>
                    <a:pt x="224" y="358"/>
                    <a:pt x="225" y="363"/>
                    <a:pt x="229" y="366"/>
                  </a:cubicBezTo>
                  <a:cubicBezTo>
                    <a:pt x="234" y="370"/>
                    <a:pt x="239" y="370"/>
                    <a:pt x="242" y="369"/>
                  </a:cubicBezTo>
                  <a:cubicBezTo>
                    <a:pt x="242" y="369"/>
                    <a:pt x="243" y="369"/>
                    <a:pt x="243" y="369"/>
                  </a:cubicBezTo>
                  <a:cubicBezTo>
                    <a:pt x="243" y="369"/>
                    <a:pt x="243" y="370"/>
                    <a:pt x="243" y="370"/>
                  </a:cubicBezTo>
                  <a:cubicBezTo>
                    <a:pt x="246" y="372"/>
                    <a:pt x="250" y="375"/>
                    <a:pt x="256" y="375"/>
                  </a:cubicBezTo>
                  <a:cubicBezTo>
                    <a:pt x="261" y="375"/>
                    <a:pt x="265" y="372"/>
                    <a:pt x="268" y="370"/>
                  </a:cubicBezTo>
                  <a:cubicBezTo>
                    <a:pt x="268" y="370"/>
                    <a:pt x="268" y="369"/>
                    <a:pt x="268" y="369"/>
                  </a:cubicBezTo>
                  <a:cubicBezTo>
                    <a:pt x="269" y="369"/>
                    <a:pt x="269" y="369"/>
                    <a:pt x="269" y="369"/>
                  </a:cubicBezTo>
                  <a:cubicBezTo>
                    <a:pt x="272" y="370"/>
                    <a:pt x="277" y="370"/>
                    <a:pt x="282" y="366"/>
                  </a:cubicBezTo>
                  <a:cubicBezTo>
                    <a:pt x="286" y="363"/>
                    <a:pt x="288" y="358"/>
                    <a:pt x="289" y="355"/>
                  </a:cubicBezTo>
                  <a:cubicBezTo>
                    <a:pt x="289" y="355"/>
                    <a:pt x="289" y="355"/>
                    <a:pt x="289" y="354"/>
                  </a:cubicBezTo>
                  <a:cubicBezTo>
                    <a:pt x="289" y="354"/>
                    <a:pt x="289" y="354"/>
                    <a:pt x="289" y="354"/>
                  </a:cubicBezTo>
                  <a:cubicBezTo>
                    <a:pt x="292" y="352"/>
                    <a:pt x="296" y="350"/>
                    <a:pt x="298" y="344"/>
                  </a:cubicBezTo>
                  <a:cubicBezTo>
                    <a:pt x="300" y="339"/>
                    <a:pt x="298" y="334"/>
                    <a:pt x="297" y="331"/>
                  </a:cubicBezTo>
                  <a:cubicBezTo>
                    <a:pt x="297" y="331"/>
                    <a:pt x="297" y="331"/>
                    <a:pt x="297" y="330"/>
                  </a:cubicBezTo>
                  <a:close/>
                  <a:moveTo>
                    <a:pt x="181" y="160"/>
                  </a:moveTo>
                  <a:cubicBezTo>
                    <a:pt x="181" y="166"/>
                    <a:pt x="186" y="170"/>
                    <a:pt x="192" y="170"/>
                  </a:cubicBezTo>
                  <a:cubicBezTo>
                    <a:pt x="320" y="170"/>
                    <a:pt x="320" y="170"/>
                    <a:pt x="320" y="170"/>
                  </a:cubicBezTo>
                  <a:cubicBezTo>
                    <a:pt x="326" y="170"/>
                    <a:pt x="330" y="166"/>
                    <a:pt x="330" y="160"/>
                  </a:cubicBezTo>
                  <a:cubicBezTo>
                    <a:pt x="330" y="154"/>
                    <a:pt x="326" y="149"/>
                    <a:pt x="320" y="149"/>
                  </a:cubicBezTo>
                  <a:cubicBezTo>
                    <a:pt x="192" y="149"/>
                    <a:pt x="192" y="149"/>
                    <a:pt x="192" y="149"/>
                  </a:cubicBezTo>
                  <a:cubicBezTo>
                    <a:pt x="186" y="149"/>
                    <a:pt x="181" y="154"/>
                    <a:pt x="181" y="160"/>
                  </a:cubicBezTo>
                  <a:close/>
                  <a:moveTo>
                    <a:pt x="181" y="202"/>
                  </a:moveTo>
                  <a:cubicBezTo>
                    <a:pt x="181" y="208"/>
                    <a:pt x="186" y="213"/>
                    <a:pt x="192" y="213"/>
                  </a:cubicBezTo>
                  <a:cubicBezTo>
                    <a:pt x="320" y="213"/>
                    <a:pt x="320" y="213"/>
                    <a:pt x="320" y="213"/>
                  </a:cubicBezTo>
                  <a:cubicBezTo>
                    <a:pt x="326" y="213"/>
                    <a:pt x="330" y="208"/>
                    <a:pt x="330" y="202"/>
                  </a:cubicBezTo>
                  <a:cubicBezTo>
                    <a:pt x="330" y="196"/>
                    <a:pt x="326" y="192"/>
                    <a:pt x="320" y="192"/>
                  </a:cubicBezTo>
                  <a:cubicBezTo>
                    <a:pt x="192" y="192"/>
                    <a:pt x="192" y="192"/>
                    <a:pt x="192" y="192"/>
                  </a:cubicBezTo>
                  <a:cubicBezTo>
                    <a:pt x="186" y="192"/>
                    <a:pt x="181" y="196"/>
                    <a:pt x="181" y="202"/>
                  </a:cubicBezTo>
                  <a:close/>
                  <a:moveTo>
                    <a:pt x="181" y="245"/>
                  </a:moveTo>
                  <a:cubicBezTo>
                    <a:pt x="181" y="251"/>
                    <a:pt x="186" y="256"/>
                    <a:pt x="192" y="256"/>
                  </a:cubicBezTo>
                  <a:cubicBezTo>
                    <a:pt x="320" y="256"/>
                    <a:pt x="320" y="256"/>
                    <a:pt x="320" y="256"/>
                  </a:cubicBezTo>
                  <a:cubicBezTo>
                    <a:pt x="326" y="256"/>
                    <a:pt x="330" y="251"/>
                    <a:pt x="330" y="245"/>
                  </a:cubicBezTo>
                  <a:cubicBezTo>
                    <a:pt x="330" y="239"/>
                    <a:pt x="326" y="234"/>
                    <a:pt x="320" y="234"/>
                  </a:cubicBezTo>
                  <a:cubicBezTo>
                    <a:pt x="192" y="234"/>
                    <a:pt x="192" y="234"/>
                    <a:pt x="192" y="234"/>
                  </a:cubicBezTo>
                  <a:cubicBezTo>
                    <a:pt x="186" y="234"/>
                    <a:pt x="181" y="239"/>
                    <a:pt x="181"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06"/>
                  </a:moveTo>
                  <a:cubicBezTo>
                    <a:pt x="373" y="100"/>
                    <a:pt x="368" y="96"/>
                    <a:pt x="362" y="96"/>
                  </a:cubicBezTo>
                  <a:cubicBezTo>
                    <a:pt x="149" y="96"/>
                    <a:pt x="149" y="96"/>
                    <a:pt x="149" y="96"/>
                  </a:cubicBezTo>
                  <a:cubicBezTo>
                    <a:pt x="143" y="96"/>
                    <a:pt x="138" y="100"/>
                    <a:pt x="138" y="106"/>
                  </a:cubicBezTo>
                  <a:cubicBezTo>
                    <a:pt x="138" y="405"/>
                    <a:pt x="138" y="405"/>
                    <a:pt x="138" y="405"/>
                  </a:cubicBezTo>
                  <a:cubicBezTo>
                    <a:pt x="138" y="411"/>
                    <a:pt x="143" y="416"/>
                    <a:pt x="149" y="416"/>
                  </a:cubicBezTo>
                  <a:cubicBezTo>
                    <a:pt x="362" y="416"/>
                    <a:pt x="362" y="416"/>
                    <a:pt x="362" y="416"/>
                  </a:cubicBezTo>
                  <a:cubicBezTo>
                    <a:pt x="368" y="416"/>
                    <a:pt x="373" y="411"/>
                    <a:pt x="373" y="405"/>
                  </a:cubicBezTo>
                  <a:lnTo>
                    <a:pt x="373" y="106"/>
                  </a:lnTo>
                  <a:close/>
                </a:path>
              </a:pathLst>
            </a:custGeom>
            <a:solidFill>
              <a:srgbClr val="86BC25"/>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97">
              <a:extLst>
                <a:ext uri="{FF2B5EF4-FFF2-40B4-BE49-F238E27FC236}">
                  <a16:creationId xmlns:a16="http://schemas.microsoft.com/office/drawing/2014/main" id="{8E465E4B-C683-4935-BD2C-01A3825DD68B}"/>
                </a:ext>
              </a:extLst>
            </p:cNvPr>
            <p:cNvSpPr>
              <a:spLocks noChangeAspect="1" noEditPoints="1"/>
            </p:cNvSpPr>
            <p:nvPr/>
          </p:nvSpPr>
          <p:spPr bwMode="auto">
            <a:xfrm>
              <a:off x="6362700" y="8616752"/>
              <a:ext cx="365760" cy="365760"/>
            </a:xfrm>
            <a:custGeom>
              <a:avLst/>
              <a:gdLst>
                <a:gd name="T0" fmla="*/ 298 w 512"/>
                <a:gd name="T1" fmla="*/ 298 h 512"/>
                <a:gd name="T2" fmla="*/ 373 w 512"/>
                <a:gd name="T3" fmla="*/ 298 h 512"/>
                <a:gd name="T4" fmla="*/ 373 w 512"/>
                <a:gd name="T5" fmla="*/ 373 h 512"/>
                <a:gd name="T6" fmla="*/ 298 w 512"/>
                <a:gd name="T7" fmla="*/ 373 h 512"/>
                <a:gd name="T8" fmla="*/ 298 w 512"/>
                <a:gd name="T9" fmla="*/ 298 h 512"/>
                <a:gd name="T10" fmla="*/ 138 w 512"/>
                <a:gd name="T11" fmla="*/ 213 h 512"/>
                <a:gd name="T12" fmla="*/ 213 w 512"/>
                <a:gd name="T13" fmla="*/ 213 h 512"/>
                <a:gd name="T14" fmla="*/ 213 w 512"/>
                <a:gd name="T15" fmla="*/ 138 h 512"/>
                <a:gd name="T16" fmla="*/ 138 w 512"/>
                <a:gd name="T17" fmla="*/ 138 h 512"/>
                <a:gd name="T18" fmla="*/ 138 w 512"/>
                <a:gd name="T19" fmla="*/ 213 h 512"/>
                <a:gd name="T20" fmla="*/ 138 w 512"/>
                <a:gd name="T21" fmla="*/ 373 h 512"/>
                <a:gd name="T22" fmla="*/ 213 w 512"/>
                <a:gd name="T23" fmla="*/ 373 h 512"/>
                <a:gd name="T24" fmla="*/ 213 w 512"/>
                <a:gd name="T25" fmla="*/ 298 h 512"/>
                <a:gd name="T26" fmla="*/ 138 w 512"/>
                <a:gd name="T27" fmla="*/ 298 h 512"/>
                <a:gd name="T28" fmla="*/ 138 w 512"/>
                <a:gd name="T29" fmla="*/ 373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234 w 512"/>
                <a:gd name="T41" fmla="*/ 288 h 512"/>
                <a:gd name="T42" fmla="*/ 224 w 512"/>
                <a:gd name="T43" fmla="*/ 277 h 512"/>
                <a:gd name="T44" fmla="*/ 128 w 512"/>
                <a:gd name="T45" fmla="*/ 277 h 512"/>
                <a:gd name="T46" fmla="*/ 117 w 512"/>
                <a:gd name="T47" fmla="*/ 288 h 512"/>
                <a:gd name="T48" fmla="*/ 117 w 512"/>
                <a:gd name="T49" fmla="*/ 384 h 512"/>
                <a:gd name="T50" fmla="*/ 128 w 512"/>
                <a:gd name="T51" fmla="*/ 394 h 512"/>
                <a:gd name="T52" fmla="*/ 224 w 512"/>
                <a:gd name="T53" fmla="*/ 394 h 512"/>
                <a:gd name="T54" fmla="*/ 234 w 512"/>
                <a:gd name="T55" fmla="*/ 384 h 512"/>
                <a:gd name="T56" fmla="*/ 234 w 512"/>
                <a:gd name="T57" fmla="*/ 288 h 512"/>
                <a:gd name="T58" fmla="*/ 234 w 512"/>
                <a:gd name="T59" fmla="*/ 128 h 512"/>
                <a:gd name="T60" fmla="*/ 224 w 512"/>
                <a:gd name="T61" fmla="*/ 117 h 512"/>
                <a:gd name="T62" fmla="*/ 128 w 512"/>
                <a:gd name="T63" fmla="*/ 117 h 512"/>
                <a:gd name="T64" fmla="*/ 117 w 512"/>
                <a:gd name="T65" fmla="*/ 128 h 512"/>
                <a:gd name="T66" fmla="*/ 117 w 512"/>
                <a:gd name="T67" fmla="*/ 224 h 512"/>
                <a:gd name="T68" fmla="*/ 128 w 512"/>
                <a:gd name="T69" fmla="*/ 234 h 512"/>
                <a:gd name="T70" fmla="*/ 224 w 512"/>
                <a:gd name="T71" fmla="*/ 234 h 512"/>
                <a:gd name="T72" fmla="*/ 234 w 512"/>
                <a:gd name="T73" fmla="*/ 224 h 512"/>
                <a:gd name="T74" fmla="*/ 234 w 512"/>
                <a:gd name="T75" fmla="*/ 128 h 512"/>
                <a:gd name="T76" fmla="*/ 394 w 512"/>
                <a:gd name="T77" fmla="*/ 288 h 512"/>
                <a:gd name="T78" fmla="*/ 384 w 512"/>
                <a:gd name="T79" fmla="*/ 277 h 512"/>
                <a:gd name="T80" fmla="*/ 288 w 512"/>
                <a:gd name="T81" fmla="*/ 277 h 512"/>
                <a:gd name="T82" fmla="*/ 277 w 512"/>
                <a:gd name="T83" fmla="*/ 288 h 512"/>
                <a:gd name="T84" fmla="*/ 277 w 512"/>
                <a:gd name="T85" fmla="*/ 384 h 512"/>
                <a:gd name="T86" fmla="*/ 288 w 512"/>
                <a:gd name="T87" fmla="*/ 394 h 512"/>
                <a:gd name="T88" fmla="*/ 384 w 512"/>
                <a:gd name="T89" fmla="*/ 394 h 512"/>
                <a:gd name="T90" fmla="*/ 394 w 512"/>
                <a:gd name="T91" fmla="*/ 384 h 512"/>
                <a:gd name="T92" fmla="*/ 394 w 512"/>
                <a:gd name="T93" fmla="*/ 288 h 512"/>
                <a:gd name="T94" fmla="*/ 394 w 512"/>
                <a:gd name="T95" fmla="*/ 128 h 512"/>
                <a:gd name="T96" fmla="*/ 384 w 512"/>
                <a:gd name="T97" fmla="*/ 117 h 512"/>
                <a:gd name="T98" fmla="*/ 288 w 512"/>
                <a:gd name="T99" fmla="*/ 117 h 512"/>
                <a:gd name="T100" fmla="*/ 277 w 512"/>
                <a:gd name="T101" fmla="*/ 128 h 512"/>
                <a:gd name="T102" fmla="*/ 277 w 512"/>
                <a:gd name="T103" fmla="*/ 224 h 512"/>
                <a:gd name="T104" fmla="*/ 288 w 512"/>
                <a:gd name="T105" fmla="*/ 234 h 512"/>
                <a:gd name="T106" fmla="*/ 384 w 512"/>
                <a:gd name="T107" fmla="*/ 234 h 512"/>
                <a:gd name="T108" fmla="*/ 394 w 512"/>
                <a:gd name="T109" fmla="*/ 224 h 512"/>
                <a:gd name="T110" fmla="*/ 394 w 512"/>
                <a:gd name="T111" fmla="*/ 128 h 512"/>
                <a:gd name="T112" fmla="*/ 298 w 512"/>
                <a:gd name="T113" fmla="*/ 213 h 512"/>
                <a:gd name="T114" fmla="*/ 373 w 512"/>
                <a:gd name="T115" fmla="*/ 213 h 512"/>
                <a:gd name="T116" fmla="*/ 373 w 512"/>
                <a:gd name="T117" fmla="*/ 138 h 512"/>
                <a:gd name="T118" fmla="*/ 298 w 512"/>
                <a:gd name="T119" fmla="*/ 138 h 512"/>
                <a:gd name="T120" fmla="*/ 298 w 512"/>
                <a:gd name="T121"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12">
                  <a:moveTo>
                    <a:pt x="298" y="298"/>
                  </a:moveTo>
                  <a:cubicBezTo>
                    <a:pt x="373" y="298"/>
                    <a:pt x="373" y="298"/>
                    <a:pt x="373" y="298"/>
                  </a:cubicBezTo>
                  <a:cubicBezTo>
                    <a:pt x="373" y="373"/>
                    <a:pt x="373" y="373"/>
                    <a:pt x="373" y="373"/>
                  </a:cubicBezTo>
                  <a:cubicBezTo>
                    <a:pt x="298" y="373"/>
                    <a:pt x="298" y="373"/>
                    <a:pt x="298" y="373"/>
                  </a:cubicBezTo>
                  <a:lnTo>
                    <a:pt x="298" y="298"/>
                  </a:lnTo>
                  <a:close/>
                  <a:moveTo>
                    <a:pt x="138" y="213"/>
                  </a:moveTo>
                  <a:cubicBezTo>
                    <a:pt x="213" y="213"/>
                    <a:pt x="213" y="213"/>
                    <a:pt x="213" y="213"/>
                  </a:cubicBezTo>
                  <a:cubicBezTo>
                    <a:pt x="213" y="138"/>
                    <a:pt x="213" y="138"/>
                    <a:pt x="213" y="138"/>
                  </a:cubicBezTo>
                  <a:cubicBezTo>
                    <a:pt x="138" y="138"/>
                    <a:pt x="138" y="138"/>
                    <a:pt x="138" y="138"/>
                  </a:cubicBezTo>
                  <a:lnTo>
                    <a:pt x="138" y="213"/>
                  </a:lnTo>
                  <a:close/>
                  <a:moveTo>
                    <a:pt x="138" y="373"/>
                  </a:moveTo>
                  <a:cubicBezTo>
                    <a:pt x="213" y="373"/>
                    <a:pt x="213" y="373"/>
                    <a:pt x="213" y="373"/>
                  </a:cubicBezTo>
                  <a:cubicBezTo>
                    <a:pt x="213" y="298"/>
                    <a:pt x="213" y="298"/>
                    <a:pt x="213" y="298"/>
                  </a:cubicBezTo>
                  <a:cubicBezTo>
                    <a:pt x="138" y="298"/>
                    <a:pt x="138" y="298"/>
                    <a:pt x="138" y="298"/>
                  </a:cubicBezTo>
                  <a:lnTo>
                    <a:pt x="138" y="373"/>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34" y="288"/>
                  </a:moveTo>
                  <a:cubicBezTo>
                    <a:pt x="234" y="282"/>
                    <a:pt x="230" y="277"/>
                    <a:pt x="224" y="277"/>
                  </a:cubicBezTo>
                  <a:cubicBezTo>
                    <a:pt x="128" y="277"/>
                    <a:pt x="128" y="277"/>
                    <a:pt x="128" y="277"/>
                  </a:cubicBezTo>
                  <a:cubicBezTo>
                    <a:pt x="122" y="277"/>
                    <a:pt x="117" y="282"/>
                    <a:pt x="117" y="288"/>
                  </a:cubicBezTo>
                  <a:cubicBezTo>
                    <a:pt x="117" y="384"/>
                    <a:pt x="117" y="384"/>
                    <a:pt x="117" y="384"/>
                  </a:cubicBezTo>
                  <a:cubicBezTo>
                    <a:pt x="117" y="390"/>
                    <a:pt x="122" y="394"/>
                    <a:pt x="128" y="394"/>
                  </a:cubicBezTo>
                  <a:cubicBezTo>
                    <a:pt x="224" y="394"/>
                    <a:pt x="224" y="394"/>
                    <a:pt x="224" y="394"/>
                  </a:cubicBezTo>
                  <a:cubicBezTo>
                    <a:pt x="230" y="394"/>
                    <a:pt x="234" y="390"/>
                    <a:pt x="234" y="384"/>
                  </a:cubicBezTo>
                  <a:lnTo>
                    <a:pt x="234" y="288"/>
                  </a:lnTo>
                  <a:close/>
                  <a:moveTo>
                    <a:pt x="234" y="128"/>
                  </a:moveTo>
                  <a:cubicBezTo>
                    <a:pt x="234" y="122"/>
                    <a:pt x="230" y="117"/>
                    <a:pt x="224" y="117"/>
                  </a:cubicBezTo>
                  <a:cubicBezTo>
                    <a:pt x="128" y="117"/>
                    <a:pt x="128" y="117"/>
                    <a:pt x="128" y="117"/>
                  </a:cubicBezTo>
                  <a:cubicBezTo>
                    <a:pt x="122" y="117"/>
                    <a:pt x="117" y="122"/>
                    <a:pt x="117" y="128"/>
                  </a:cubicBezTo>
                  <a:cubicBezTo>
                    <a:pt x="117" y="224"/>
                    <a:pt x="117" y="224"/>
                    <a:pt x="117" y="224"/>
                  </a:cubicBezTo>
                  <a:cubicBezTo>
                    <a:pt x="117" y="230"/>
                    <a:pt x="122" y="234"/>
                    <a:pt x="128" y="234"/>
                  </a:cubicBezTo>
                  <a:cubicBezTo>
                    <a:pt x="224" y="234"/>
                    <a:pt x="224" y="234"/>
                    <a:pt x="224" y="234"/>
                  </a:cubicBezTo>
                  <a:cubicBezTo>
                    <a:pt x="230" y="234"/>
                    <a:pt x="234" y="230"/>
                    <a:pt x="234" y="224"/>
                  </a:cubicBezTo>
                  <a:lnTo>
                    <a:pt x="234" y="128"/>
                  </a:lnTo>
                  <a:close/>
                  <a:moveTo>
                    <a:pt x="394" y="288"/>
                  </a:moveTo>
                  <a:cubicBezTo>
                    <a:pt x="394" y="282"/>
                    <a:pt x="390" y="277"/>
                    <a:pt x="384" y="277"/>
                  </a:cubicBezTo>
                  <a:cubicBezTo>
                    <a:pt x="288" y="277"/>
                    <a:pt x="288" y="277"/>
                    <a:pt x="288" y="277"/>
                  </a:cubicBezTo>
                  <a:cubicBezTo>
                    <a:pt x="282" y="277"/>
                    <a:pt x="277" y="282"/>
                    <a:pt x="277" y="288"/>
                  </a:cubicBezTo>
                  <a:cubicBezTo>
                    <a:pt x="277" y="384"/>
                    <a:pt x="277" y="384"/>
                    <a:pt x="277" y="384"/>
                  </a:cubicBezTo>
                  <a:cubicBezTo>
                    <a:pt x="277" y="390"/>
                    <a:pt x="282" y="394"/>
                    <a:pt x="288" y="394"/>
                  </a:cubicBezTo>
                  <a:cubicBezTo>
                    <a:pt x="384" y="394"/>
                    <a:pt x="384" y="394"/>
                    <a:pt x="384" y="394"/>
                  </a:cubicBezTo>
                  <a:cubicBezTo>
                    <a:pt x="390" y="394"/>
                    <a:pt x="394" y="390"/>
                    <a:pt x="394" y="384"/>
                  </a:cubicBezTo>
                  <a:lnTo>
                    <a:pt x="394" y="288"/>
                  </a:lnTo>
                  <a:close/>
                  <a:moveTo>
                    <a:pt x="394" y="128"/>
                  </a:moveTo>
                  <a:cubicBezTo>
                    <a:pt x="394" y="122"/>
                    <a:pt x="390" y="117"/>
                    <a:pt x="384" y="117"/>
                  </a:cubicBezTo>
                  <a:cubicBezTo>
                    <a:pt x="288" y="117"/>
                    <a:pt x="288" y="117"/>
                    <a:pt x="288" y="117"/>
                  </a:cubicBezTo>
                  <a:cubicBezTo>
                    <a:pt x="282" y="117"/>
                    <a:pt x="277" y="122"/>
                    <a:pt x="277" y="128"/>
                  </a:cubicBezTo>
                  <a:cubicBezTo>
                    <a:pt x="277" y="224"/>
                    <a:pt x="277" y="224"/>
                    <a:pt x="277" y="224"/>
                  </a:cubicBezTo>
                  <a:cubicBezTo>
                    <a:pt x="277" y="230"/>
                    <a:pt x="282" y="234"/>
                    <a:pt x="288" y="234"/>
                  </a:cubicBezTo>
                  <a:cubicBezTo>
                    <a:pt x="384" y="234"/>
                    <a:pt x="384" y="234"/>
                    <a:pt x="384" y="234"/>
                  </a:cubicBezTo>
                  <a:cubicBezTo>
                    <a:pt x="390" y="234"/>
                    <a:pt x="394" y="230"/>
                    <a:pt x="394" y="224"/>
                  </a:cubicBezTo>
                  <a:lnTo>
                    <a:pt x="394" y="128"/>
                  </a:lnTo>
                  <a:close/>
                  <a:moveTo>
                    <a:pt x="298" y="213"/>
                  </a:moveTo>
                  <a:cubicBezTo>
                    <a:pt x="373" y="213"/>
                    <a:pt x="373" y="213"/>
                    <a:pt x="373" y="213"/>
                  </a:cubicBezTo>
                  <a:cubicBezTo>
                    <a:pt x="373" y="138"/>
                    <a:pt x="373" y="138"/>
                    <a:pt x="373" y="138"/>
                  </a:cubicBezTo>
                  <a:cubicBezTo>
                    <a:pt x="298" y="138"/>
                    <a:pt x="298" y="138"/>
                    <a:pt x="298" y="138"/>
                  </a:cubicBezTo>
                  <a:lnTo>
                    <a:pt x="298" y="213"/>
                  </a:lnTo>
                  <a:close/>
                </a:path>
              </a:pathLst>
            </a:custGeom>
            <a:solidFill>
              <a:srgbClr val="009A44"/>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2" name="object 13">
              <a:extLst>
                <a:ext uri="{FF2B5EF4-FFF2-40B4-BE49-F238E27FC236}">
                  <a16:creationId xmlns:a16="http://schemas.microsoft.com/office/drawing/2014/main" id="{1994D998-1179-45F3-B3A1-4E123C991EF7}"/>
                </a:ext>
              </a:extLst>
            </p:cNvPr>
            <p:cNvSpPr txBox="1"/>
            <p:nvPr/>
          </p:nvSpPr>
          <p:spPr>
            <a:xfrm>
              <a:off x="5543548" y="60395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object 13">
              <a:extLst>
                <a:ext uri="{FF2B5EF4-FFF2-40B4-BE49-F238E27FC236}">
                  <a16:creationId xmlns:a16="http://schemas.microsoft.com/office/drawing/2014/main" id="{993BC0E7-82CF-4258-A0C2-0471E8A1540C}"/>
                </a:ext>
              </a:extLst>
            </p:cNvPr>
            <p:cNvSpPr txBox="1"/>
            <p:nvPr/>
          </p:nvSpPr>
          <p:spPr>
            <a:xfrm>
              <a:off x="5543548" y="7106335"/>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object 13">
              <a:extLst>
                <a:ext uri="{FF2B5EF4-FFF2-40B4-BE49-F238E27FC236}">
                  <a16:creationId xmlns:a16="http://schemas.microsoft.com/office/drawing/2014/main" id="{97591702-FC3E-4430-83FC-CB4B3DB9E958}"/>
                </a:ext>
              </a:extLst>
            </p:cNvPr>
            <p:cNvSpPr txBox="1"/>
            <p:nvPr/>
          </p:nvSpPr>
          <p:spPr>
            <a:xfrm>
              <a:off x="5538786" y="8173134"/>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object 13">
              <a:extLst>
                <a:ext uri="{FF2B5EF4-FFF2-40B4-BE49-F238E27FC236}">
                  <a16:creationId xmlns:a16="http://schemas.microsoft.com/office/drawing/2014/main" id="{C1E60128-2E2E-44F7-A021-3721E5FC9739}"/>
                </a:ext>
              </a:extLst>
            </p:cNvPr>
            <p:cNvSpPr txBox="1"/>
            <p:nvPr/>
          </p:nvSpPr>
          <p:spPr>
            <a:xfrm>
              <a:off x="5538788" y="9265293"/>
              <a:ext cx="2011681" cy="177404"/>
            </a:xfrm>
            <a:prstGeom prst="rect">
              <a:avLst/>
            </a:prstGeom>
          </p:spPr>
          <p:txBody>
            <a:bodyPr vert="horz" wrap="square" lIns="0" tIns="0" rIns="0" bIns="0" rtlCol="0">
              <a:spAutoFit/>
            </a:bodyPr>
            <a:lstStyle/>
            <a:p>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a:extLst>
                <a:ext uri="{FF2B5EF4-FFF2-40B4-BE49-F238E27FC236}">
                  <a16:creationId xmlns:a16="http://schemas.microsoft.com/office/drawing/2014/main" id="{C09F12DC-777C-4F76-862C-DA1AD562826C}"/>
                </a:ext>
              </a:extLst>
            </p:cNvPr>
            <p:cNvSpPr txBox="1"/>
            <p:nvPr/>
          </p:nvSpPr>
          <p:spPr>
            <a:xfrm>
              <a:off x="5600700" y="4997678"/>
              <a:ext cx="1738314" cy="257542"/>
            </a:xfrm>
            <a:prstGeom prst="rect">
              <a:avLst/>
            </a:prstGeom>
            <a:noFill/>
          </p:spPr>
          <p:txBody>
            <a:bodyPr wrap="square" rtlCol="0">
              <a:spAutoFit/>
            </a:bodyPr>
            <a:lstStyle/>
            <a:p>
              <a:pPr algn="ctr"/>
              <a:r>
                <a:rPr lang="en-US" sz="1400" b="1" dirty="0">
                  <a:solidFill>
                    <a:srgbClr val="0097A9"/>
                  </a:solidFill>
                  <a:latin typeface="Open Sans" panose="020B0606030504020204" pitchFamily="34" charset="0"/>
                  <a:ea typeface="Open Sans" panose="020B0606030504020204" pitchFamily="34" charset="0"/>
                  <a:cs typeface="Open Sans" panose="020B0606030504020204" pitchFamily="34" charset="0"/>
                </a:rPr>
                <a:t>Key Metrics</a:t>
              </a:r>
            </a:p>
          </p:txBody>
        </p:sp>
      </p:grpSp>
      <p:sp>
        <p:nvSpPr>
          <p:cNvPr id="21" name="TextBox 20">
            <a:extLst>
              <a:ext uri="{FF2B5EF4-FFF2-40B4-BE49-F238E27FC236}">
                <a16:creationId xmlns:a16="http://schemas.microsoft.com/office/drawing/2014/main" id="{66B08383-6C07-4BD7-B998-2293241B27EE}"/>
              </a:ext>
            </a:extLst>
          </p:cNvPr>
          <p:cNvSpPr txBox="1"/>
          <p:nvPr/>
        </p:nvSpPr>
        <p:spPr>
          <a:xfrm flipH="1">
            <a:off x="6012106" y="2163226"/>
            <a:ext cx="1853566" cy="230832"/>
          </a:xfrm>
          <a:prstGeom prst="rect">
            <a:avLst/>
          </a:prstGeom>
          <a:noFill/>
        </p:spPr>
        <p:txBody>
          <a:bodyPr wrap="square" rtlCol="0">
            <a:spAutoFit/>
          </a:bodyPr>
          <a:lstStyle/>
          <a:p>
            <a:pPr algn="ctr"/>
            <a:r>
              <a:rPr lang="en-US" sz="900" b="1" dirty="0"/>
              <a:t>1000 files/min processed Filebeat.</a:t>
            </a:r>
          </a:p>
        </p:txBody>
      </p:sp>
      <p:sp>
        <p:nvSpPr>
          <p:cNvPr id="23" name="TextBox 22">
            <a:extLst>
              <a:ext uri="{FF2B5EF4-FFF2-40B4-BE49-F238E27FC236}">
                <a16:creationId xmlns:a16="http://schemas.microsoft.com/office/drawing/2014/main" id="{BD3C83D9-1689-4DB4-9C56-C8DBF3E93122}"/>
              </a:ext>
            </a:extLst>
          </p:cNvPr>
          <p:cNvSpPr txBox="1"/>
          <p:nvPr/>
        </p:nvSpPr>
        <p:spPr>
          <a:xfrm flipH="1">
            <a:off x="5938410" y="3362532"/>
            <a:ext cx="1853566" cy="230832"/>
          </a:xfrm>
          <a:prstGeom prst="rect">
            <a:avLst/>
          </a:prstGeom>
          <a:noFill/>
        </p:spPr>
        <p:txBody>
          <a:bodyPr wrap="square" rtlCol="0">
            <a:spAutoFit/>
          </a:bodyPr>
          <a:lstStyle/>
          <a:p>
            <a:pPr algn="ctr"/>
            <a:r>
              <a:rPr lang="en-US" sz="900" b="1" dirty="0"/>
              <a:t> 7 different data sources indexed.</a:t>
            </a:r>
          </a:p>
        </p:txBody>
      </p:sp>
      <p:sp>
        <p:nvSpPr>
          <p:cNvPr id="22" name="TextBox 21">
            <a:extLst>
              <a:ext uri="{FF2B5EF4-FFF2-40B4-BE49-F238E27FC236}">
                <a16:creationId xmlns:a16="http://schemas.microsoft.com/office/drawing/2014/main" id="{0309F779-7948-4848-B929-2CD6D2210384}"/>
              </a:ext>
            </a:extLst>
          </p:cNvPr>
          <p:cNvSpPr txBox="1"/>
          <p:nvPr/>
        </p:nvSpPr>
        <p:spPr>
          <a:xfrm flipH="1">
            <a:off x="5938410" y="4494154"/>
            <a:ext cx="1853566" cy="230832"/>
          </a:xfrm>
          <a:prstGeom prst="rect">
            <a:avLst/>
          </a:prstGeom>
          <a:noFill/>
        </p:spPr>
        <p:txBody>
          <a:bodyPr wrap="square" rtlCol="0">
            <a:spAutoFit/>
          </a:bodyPr>
          <a:lstStyle/>
          <a:p>
            <a:pPr algn="ctr"/>
            <a:r>
              <a:rPr lang="en-US" sz="900" b="1" dirty="0"/>
              <a:t>Zero downtime </a:t>
            </a:r>
          </a:p>
        </p:txBody>
      </p:sp>
      <p:sp>
        <p:nvSpPr>
          <p:cNvPr id="24" name="TextBox 23">
            <a:extLst>
              <a:ext uri="{FF2B5EF4-FFF2-40B4-BE49-F238E27FC236}">
                <a16:creationId xmlns:a16="http://schemas.microsoft.com/office/drawing/2014/main" id="{BC15A331-1719-4E1E-8479-6888D07DE4AF}"/>
              </a:ext>
            </a:extLst>
          </p:cNvPr>
          <p:cNvSpPr txBox="1"/>
          <p:nvPr/>
        </p:nvSpPr>
        <p:spPr>
          <a:xfrm flipH="1">
            <a:off x="6047748" y="5852466"/>
            <a:ext cx="1853566" cy="369332"/>
          </a:xfrm>
          <a:prstGeom prst="rect">
            <a:avLst/>
          </a:prstGeom>
          <a:noFill/>
        </p:spPr>
        <p:txBody>
          <a:bodyPr wrap="square" rtlCol="0">
            <a:spAutoFit/>
          </a:bodyPr>
          <a:lstStyle/>
          <a:p>
            <a:pPr algn="ctr"/>
            <a:r>
              <a:rPr lang="en-US" sz="900" b="1" dirty="0"/>
              <a:t>Snapshots and Disaster Recovery implemented.</a:t>
            </a:r>
          </a:p>
        </p:txBody>
      </p:sp>
    </p:spTree>
    <p:extLst>
      <p:ext uri="{BB962C8B-B14F-4D97-AF65-F5344CB8AC3E}">
        <p14:creationId xmlns:p14="http://schemas.microsoft.com/office/powerpoint/2010/main" val="315487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D1F30FB-7C1E-4945-836A-30ACCE807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85" y="1562100"/>
            <a:ext cx="7903030" cy="3674981"/>
          </a:xfrm>
          <a:prstGeom prst="rect">
            <a:avLst/>
          </a:prstGeom>
        </p:spPr>
      </p:pic>
      <p:sp>
        <p:nvSpPr>
          <p:cNvPr id="4" name="TextBox 3">
            <a:extLst>
              <a:ext uri="{FF2B5EF4-FFF2-40B4-BE49-F238E27FC236}">
                <a16:creationId xmlns:a16="http://schemas.microsoft.com/office/drawing/2014/main" id="{9836C5A9-419C-44C3-BB36-EB5E36065E86}"/>
              </a:ext>
            </a:extLst>
          </p:cNvPr>
          <p:cNvSpPr txBox="1"/>
          <p:nvPr/>
        </p:nvSpPr>
        <p:spPr>
          <a:xfrm>
            <a:off x="2705101" y="5448300"/>
            <a:ext cx="2743200" cy="369332"/>
          </a:xfrm>
          <a:prstGeom prst="rect">
            <a:avLst/>
          </a:prstGeom>
          <a:noFill/>
        </p:spPr>
        <p:txBody>
          <a:bodyPr wrap="square" rtlCol="0">
            <a:spAutoFit/>
          </a:bodyPr>
          <a:lstStyle/>
          <a:p>
            <a:r>
              <a:rPr lang="en-US" dirty="0"/>
              <a:t>High Level Architecture</a:t>
            </a:r>
          </a:p>
        </p:txBody>
      </p:sp>
    </p:spTree>
    <p:extLst>
      <p:ext uri="{BB962C8B-B14F-4D97-AF65-F5344CB8AC3E}">
        <p14:creationId xmlns:p14="http://schemas.microsoft.com/office/powerpoint/2010/main" val="91181483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4" ma:contentTypeDescription="Create a new Document" ma:contentTypeScope="" ma:versionID="f3b1f334a242575071891dd793a58d12">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94eedb12c0792e95eeb3747211d42cb0"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Rachoor Roy, Purnima (US - San Francisco)</DisplayName>
        <AccountId>20571</AccountId>
        <AccountType/>
      </UserInfo>
      <UserInfo>
        <DisplayName>Pharr, Alyssa (US - Atlanta)</DisplayName>
        <AccountId>3704</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A sample template for client case studies that can be used for Cloud sales pursuits.</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2018-08-12T23:00:00+00:00</ContentDat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United States:Sales and Marketing:Case Studies</TermName>
          <TermId xmlns="http://schemas.microsoft.com/office/infopath/2007/PartnerControls">d4dccc2b-76ec-4003-bdd2-0fff7cf36918</TermId>
        </TermInfo>
      </Terms>
    </Local_x0020_Content_x0020_TypeTaxHTField0>
    <Client xmlns="http://schemas.microsoft.com/sharepoint/v3" xsi:nil="true"/>
    <i67d27b5dd1e4ed29b03622e76ee750b xmlns="a3273937-55e7-450c-ac1f-0f7de532f690">
      <Terms xmlns="http://schemas.microsoft.com/office/infopath/2007/PartnerControl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NOT be edited, may NOT be disclosed to third parties, may be used internally or to perform client engagements (Category A)</TermName>
          <TermId xmlns="http://schemas.microsoft.com/office/infopath/2007/PartnerControls">3d3b2210-8ec7-4911-988f-27b5a1e65ab1</TermId>
        </TermInfo>
      </Terms>
    </IPCO_x0020_DesignationTaxHTField0>
    <BusinessTitle xmlns="513ae4d5-443f-4bc1-9f25-8f68dc5aa0c0">Cloud Client Case Study Template – 2 page version</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Pharr, Alyssa (US - Atlanta)</DisplayName>
        <AccountId>3704</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Sales and Marketing:Case Studies</TermName>
          <TermId xmlns="http://schemas.microsoft.com/office/infopath/2007/PartnerControls">f7040aa4-a98b-4b2f-a502-439daa5a7ec4</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Consulting:Technology:Technology Strategy and Architecture:Cloud and Infrastructure</TermName>
          <TermId xmlns="http://schemas.microsoft.com/office/infopath/2007/PartnerControls">642e8eb5-cbbf-4e27-875a-8fde6b3dd702</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Info xmlns="http://schemas.microsoft.com/office/infopath/2007/PartnerControls">
          <TermName xmlns="http://schemas.microsoft.com/office/infopath/2007/PartnerControls">Americas (Region):United States (MF):United States</TermName>
          <TermId xmlns="http://schemas.microsoft.com/office/infopath/2007/PartnerControls">9c5a9357-ad6f-4404-8a4a-27a82e744927</TermId>
        </TermInfo>
      </Terms>
    </Applicable_x0020_GeographyTaxHTField0>
    <Designated_x0020_QA xmlns="513ae4d5-443f-4bc1-9f25-8f68dc5aa0c0" xsi:nil="true"/>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16</Value>
      <Value>542</Value>
      <Value>1136</Value>
      <Value>15228</Value>
      <Value>16927</Value>
      <Value>14511</Value>
      <Value>944</Value>
      <Value>14519</Value>
      <Value>463</Value>
      <Value>375</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Americas (Region):United States (MF):United States</TermName>
          <TermId xmlns="http://schemas.microsoft.com/office/infopath/2007/PartnerControls">8cb0099f-1dbf-4b3c-9b7f-d98051a79fa3</TermId>
        </TermInfo>
      </Terms>
    </Geography_x0020_of_x0020_OriginTaxHTField0>
    <Secondary_x0020_Global_x0020_ClieTaxHTField0 xmlns="3A0186DE-B11E-4A29-9C82-428D45BCA71F">
      <Terms xmlns="http://schemas.microsoft.com/office/infopath/2007/PartnerControl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United States:Consulting:Core Business Operations:Cloud Engineering:Cloud Development and Integration</TermName>
          <TermId xmlns="http://schemas.microsoft.com/office/infopath/2007/PartnerControls">99db7601-8466-4196-8992-6ef40726179c</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Secondary_x0020_Local_x0020_ClieTaxHTField0>
  </documentManagement>
</p:properties>
</file>

<file path=customXml/itemProps1.xml><?xml version="1.0" encoding="utf-8"?>
<ds:datastoreItem xmlns:ds="http://schemas.openxmlformats.org/officeDocument/2006/customXml" ds:itemID="{B3C4FFB1-B2C4-4EBE-A02E-D447A5BDBABB}">
  <ds:schemaRefs>
    <ds:schemaRef ds:uri="http://schemas.microsoft.com/sharepoint/v3/contenttype/forms"/>
  </ds:schemaRefs>
</ds:datastoreItem>
</file>

<file path=customXml/itemProps2.xml><?xml version="1.0" encoding="utf-8"?>
<ds:datastoreItem xmlns:ds="http://schemas.openxmlformats.org/officeDocument/2006/customXml" ds:itemID="{629E4F81-5104-4D96-A60C-38226301D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BF21FE-46D4-4531-AC2D-1CAD923380F5}">
  <ds:schemaRefs>
    <ds:schemaRef ds:uri="http://schemas.microsoft.com/sharepoint/events"/>
  </ds:schemaRefs>
</ds:datastoreItem>
</file>

<file path=customXml/itemProps4.xml><?xml version="1.0" encoding="utf-8"?>
<ds:datastoreItem xmlns:ds="http://schemas.openxmlformats.org/officeDocument/2006/customXml" ds:itemID="{298427AE-1EA4-4A12-B881-F9521E5F0775}">
  <ds:schemaRefs>
    <ds:schemaRef ds:uri="546D9DE3-080E-4EC6-B7DD-508C11F603C7"/>
    <ds:schemaRef ds:uri="7AF0C9C1-571A-469E-93FE-640E88AEF1EC"/>
    <ds:schemaRef ds:uri="http://purl.org/dc/terms/"/>
    <ds:schemaRef ds:uri="http://www.w3.org/XML/1998/namespace"/>
    <ds:schemaRef ds:uri="http://schemas.microsoft.com/office/2006/metadata/properties"/>
    <ds:schemaRef ds:uri="http://schemas.microsoft.com/sharepoint/v3"/>
    <ds:schemaRef ds:uri="http://schemas.openxmlformats.org/package/2006/metadata/core-properties"/>
    <ds:schemaRef ds:uri="7D1768DD-F29E-4DC2-9191-F2636B9FA92C"/>
    <ds:schemaRef ds:uri="5A51C775-C49C-428B-8C1E-2F89178D00F4"/>
    <ds:schemaRef ds:uri="http://schemas.microsoft.com/office/infopath/2007/PartnerControls"/>
    <ds:schemaRef ds:uri="994E32D3-2E21-4611-87E1-D68FC0813440"/>
    <ds:schemaRef ds:uri="3A0186DE-B11E-4A29-9C82-428D45BCA71F"/>
    <ds:schemaRef ds:uri="513ae4d5-443f-4bc1-9f25-8f68dc5aa0c0"/>
    <ds:schemaRef ds:uri="39C40E9B-856B-46A7-8793-65A6FC1828D8"/>
    <ds:schemaRef ds:uri="http://purl.org/dc/dcmitype/"/>
    <ds:schemaRef ds:uri="0DBE4740-AD0E-4EAB-9055-8EB1C48284D9"/>
    <ds:schemaRef ds:uri="a3273937-55e7-450c-ac1f-0f7de532f690"/>
    <ds:schemaRef ds:uri="http://purl.org/dc/elements/1.1/"/>
    <ds:schemaRef ds:uri="8DD08C88-CC4C-4D35-9129-A70DAA36BE5E"/>
    <ds:schemaRef ds:uri="http://schemas.microsoft.com/office/2006/documentManagement/types"/>
    <ds:schemaRef ds:uri="83DDB362-4C05-4E52-A8D9-EF2F47978B8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584</Words>
  <Application>Microsoft Office PowerPoint</Application>
  <PresentationFormat>Custom</PresentationFormat>
  <Paragraphs>58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Open Sans</vt:lpstr>
      <vt:lpstr>Trebuchet MS</vt:lpstr>
      <vt:lpstr>Wingdings 3</vt:lpstr>
      <vt:lpstr>Facet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2018-08-20T11:11:04Z</dcterms:created>
  <dcterms:modified xsi:type="dcterms:W3CDTF">2021-05-04T06:55:42Z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Local Content Type">
    <vt:lpwstr>944;#United States:Sales and Marketing:Case Studies|d4dccc2b-76ec-4003-bdd2-0fff7cf36918</vt:lpwstr>
  </property>
  <property fmtid="{D5CDD505-2E9C-101B-9397-08002B2CF9AE}" pid="4" name="Primary Local Client">
    <vt:lpwstr>16927;#United States:Consulting:Core Business Operations:Cloud Engineering:Cloud Development and Integration|99db7601-8466-4196-8992-6ef40726179c</vt:lpwstr>
  </property>
  <property fmtid="{D5CDD505-2E9C-101B-9397-08002B2CF9AE}" pid="5" name="Badge">
    <vt:lpwstr/>
  </property>
  <property fmtid="{D5CDD505-2E9C-101B-9397-08002B2CF9AE}" pid="6" name="Applicable Geography">
    <vt:lpwstr>375;#Global|f12aef73-b423-4016-a43f-15722d3a0a5e;#1136;#Americas (Region):United States (MF):United States|9c5a9357-ad6f-4404-8a4a-27a82e744927</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15228;#Consulting:Technology:Technology Strategy and Architecture:Cloud and Infrastructure|642e8eb5-cbbf-4e27-875a-8fde6b3dd702</vt:lpwstr>
  </property>
  <property fmtid="{D5CDD505-2E9C-101B-9397-08002B2CF9AE}" pid="12" name="Secondary Global Indu">
    <vt:lpwstr/>
  </property>
  <property fmtid="{D5CDD505-2E9C-101B-9397-08002B2CF9AE}" pid="13" name="Secondary Global Clie">
    <vt:lpwstr/>
  </property>
  <property fmtid="{D5CDD505-2E9C-101B-9397-08002B2CF9AE}" pid="14" name="Primary Global Indust">
    <vt:lpwstr/>
  </property>
  <property fmtid="{D5CDD505-2E9C-101B-9397-08002B2CF9AE}" pid="15" name="Global Content Type">
    <vt:lpwstr>463;#Sales and Marketing:Case Studies|f7040aa4-a98b-4b2f-a502-439daa5a7ec4</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
  </property>
  <property fmtid="{D5CDD505-2E9C-101B-9397-08002B2CF9AE}" pid="19" name="IPCO Designation">
    <vt:lpwstr>542;#May NOT be edited, may NOT be disclosed to third parties, may be used internally or to perform client engagements (Category A)|3d3b2210-8ec7-4911-988f-27b5a1e65ab1</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ies>
</file>