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8288000" cy="10287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showPr>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59" d="100"/>
          <a:sy n="59" d="100"/>
        </p:scale>
        <p:origin x="-418" y="-72"/>
      </p:cViewPr>
      <p:guideLst>
        <p:guide orient="horz" pos="3240"/>
        <p:guide pos="57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 name="Shape 102"/>
          <p:cNvSpPr>
            <a:spLocks noGrp="1" noRot="1" noChangeAspect="1"/>
          </p:cNvSpPr>
          <p:nvPr>
            <p:ph type="sldImg"/>
          </p:nvPr>
        </p:nvSpPr>
        <p:spPr>
          <a:xfrm>
            <a:off x="1143000" y="685800"/>
            <a:ext cx="4572000" cy="3429000"/>
          </a:xfrm>
          <a:prstGeom prst="rect">
            <a:avLst/>
          </a:prstGeom>
        </p:spPr>
        <p:txBody>
          <a:bodyPr/>
          <a:lstStyle/>
          <a:p>
            <a:endParaRPr/>
          </a:p>
        </p:txBody>
      </p:sp>
      <p:sp>
        <p:nvSpPr>
          <p:cNvPr id="103" name="Shape 103"/>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685800" y="2130425"/>
            <a:ext cx="7772400" cy="1470025"/>
          </a:xfrm>
          <a:prstGeom prst="rect">
            <a:avLst/>
          </a:prstGeom>
        </p:spPr>
        <p:txBody>
          <a:bodyPr/>
          <a:lstStyle/>
          <a:p>
            <a:r>
              <a:t>Title Text</a:t>
            </a:r>
          </a:p>
        </p:txBody>
      </p:sp>
      <p:sp>
        <p:nvSpPr>
          <p:cNvPr id="12" name="Body Level One…"/>
          <p:cNvSpPr txBox="1">
            <a:spLocks noGrp="1"/>
          </p:cNvSpPr>
          <p:nvPr>
            <p:ph type="body" sz="quarter" idx="1"/>
          </p:nvPr>
        </p:nvSpPr>
        <p:spPr>
          <a:xfrm>
            <a:off x="1371600" y="3886200"/>
            <a:ext cx="6400800" cy="175260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asic Layou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92" name="Body Level One…"/>
          <p:cNvSpPr txBox="1">
            <a:spLocks noGrp="1"/>
          </p:cNvSpPr>
          <p:nvPr>
            <p:ph type="body" sz="quarter" idx="1" hasCustomPrompt="1"/>
          </p:nvPr>
        </p:nvSpPr>
        <p:spPr>
          <a:xfrm>
            <a:off x="0" y="246957"/>
            <a:ext cx="18288000" cy="1152128"/>
          </a:xfrm>
          <a:prstGeom prst="rect">
            <a:avLst/>
          </a:prstGeom>
        </p:spPr>
        <p:txBody>
          <a:bodyPr lIns="68579" tIns="68579" rIns="68579" bIns="68579" anchor="ctr"/>
          <a:lstStyle>
            <a:lvl1pPr marL="0" indent="0" algn="ctr" defTabSz="1828755">
              <a:spcBef>
                <a:spcPts val="1700"/>
              </a:spcBef>
              <a:buSzTx/>
              <a:buFontTx/>
              <a:buNone/>
              <a:defRPr sz="7200">
                <a:latin typeface="Arial"/>
                <a:ea typeface="Arial"/>
                <a:cs typeface="Arial"/>
                <a:sym typeface="Arial"/>
              </a:defRPr>
            </a:lvl1pPr>
            <a:lvl2pPr marL="1350971" indent="-741386" algn="ctr" defTabSz="1828755">
              <a:spcBef>
                <a:spcPts val="1700"/>
              </a:spcBef>
              <a:buFontTx/>
              <a:defRPr sz="7200">
                <a:latin typeface="Arial"/>
                <a:ea typeface="Arial"/>
                <a:cs typeface="Arial"/>
                <a:sym typeface="Arial"/>
              </a:defRPr>
            </a:lvl2pPr>
            <a:lvl3pPr marL="1904952" indent="-685782" algn="ctr" defTabSz="1828755">
              <a:spcBef>
                <a:spcPts val="1700"/>
              </a:spcBef>
              <a:buFontTx/>
              <a:defRPr sz="7200">
                <a:latin typeface="Arial"/>
                <a:ea typeface="Arial"/>
                <a:cs typeface="Arial"/>
                <a:sym typeface="Arial"/>
              </a:defRPr>
            </a:lvl3pPr>
            <a:lvl4pPr marL="2672794" indent="-844039" algn="ctr" defTabSz="1828755">
              <a:spcBef>
                <a:spcPts val="1700"/>
              </a:spcBef>
              <a:buFontTx/>
              <a:defRPr sz="7200">
                <a:latin typeface="Arial"/>
                <a:ea typeface="Arial"/>
                <a:cs typeface="Arial"/>
                <a:sym typeface="Arial"/>
              </a:defRPr>
            </a:lvl4pPr>
            <a:lvl5pPr marL="3282378" indent="-844039" algn="ctr" defTabSz="1828755">
              <a:spcBef>
                <a:spcPts val="1700"/>
              </a:spcBef>
              <a:buFontTx/>
              <a:defRPr sz="7200">
                <a:latin typeface="Arial"/>
                <a:ea typeface="Arial"/>
                <a:cs typeface="Arial"/>
                <a:sym typeface="Arial"/>
              </a:defRPr>
            </a:lvl5pPr>
          </a:lstStyle>
          <a:p>
            <a:r>
              <a:t>BASIC LAYOUT</a:t>
            </a:r>
          </a:p>
          <a:p>
            <a:pPr lvl="1"/>
            <a:endParaRPr/>
          </a:p>
          <a:p>
            <a:pPr lvl="2"/>
            <a:endParaRPr/>
          </a:p>
          <a:p>
            <a:pPr lvl="3"/>
            <a:endParaRPr/>
          </a:p>
          <a:p>
            <a:pPr lvl="4"/>
            <a:endParaRPr/>
          </a:p>
        </p:txBody>
      </p:sp>
      <p:sp>
        <p:nvSpPr>
          <p:cNvPr id="93" name="Text Placeholder 9"/>
          <p:cNvSpPr>
            <a:spLocks noGrp="1"/>
          </p:cNvSpPr>
          <p:nvPr>
            <p:ph type="body" sz="quarter" idx="21" hasCustomPrompt="1"/>
          </p:nvPr>
        </p:nvSpPr>
        <p:spPr>
          <a:xfrm>
            <a:off x="0" y="1399084"/>
            <a:ext cx="18288000" cy="576066"/>
          </a:xfrm>
          <a:prstGeom prst="rect">
            <a:avLst/>
          </a:prstGeom>
        </p:spPr>
        <p:txBody>
          <a:bodyPr lIns="68579" tIns="68579" rIns="68579" bIns="68579" anchor="ctr"/>
          <a:lstStyle>
            <a:lvl1pPr marL="0" indent="0" algn="ctr" defTabSz="1828755">
              <a:spcBef>
                <a:spcPts val="600"/>
              </a:spcBef>
              <a:buSzTx/>
              <a:buFontTx/>
              <a:buNone/>
              <a:defRPr sz="2600">
                <a:latin typeface="Arial"/>
                <a:ea typeface="Arial"/>
                <a:cs typeface="Arial"/>
                <a:sym typeface="Arial"/>
              </a:defRPr>
            </a:lvl1pPr>
          </a:lstStyle>
          <a:p>
            <a:r>
              <a:t>Insert the title of your subtitle Here</a:t>
            </a:r>
          </a:p>
        </p:txBody>
      </p:sp>
      <p:sp>
        <p:nvSpPr>
          <p:cNvPr id="94" name="Rectangle 1"/>
          <p:cNvSpPr/>
          <p:nvPr/>
        </p:nvSpPr>
        <p:spPr>
          <a:xfrm>
            <a:off x="6056056" y="1"/>
            <a:ext cx="6192688" cy="91438"/>
          </a:xfrm>
          <a:prstGeom prst="rect">
            <a:avLst/>
          </a:prstGeom>
          <a:solidFill>
            <a:srgbClr val="EF4A4A"/>
          </a:solidFill>
          <a:ln w="12700">
            <a:miter lim="400000"/>
          </a:ln>
        </p:spPr>
        <p:txBody>
          <a:bodyPr lIns="68579" tIns="68579" rIns="68579" bIns="68579" anchor="ctr"/>
          <a:lstStyle/>
          <a:p>
            <a:pPr algn="ctr" defTabSz="1371600">
              <a:defRPr sz="3600">
                <a:solidFill>
                  <a:srgbClr val="FFFFFF"/>
                </a:solidFill>
                <a:latin typeface="Arial"/>
                <a:ea typeface="Arial"/>
                <a:cs typeface="Arial"/>
                <a:sym typeface="Arial"/>
              </a:defRPr>
            </a:pPr>
            <a:endParaRPr/>
          </a:p>
        </p:txBody>
      </p:sp>
      <p:sp>
        <p:nvSpPr>
          <p:cNvPr id="95" name="Rectangle 4"/>
          <p:cNvSpPr/>
          <p:nvPr/>
        </p:nvSpPr>
        <p:spPr>
          <a:xfrm>
            <a:off x="0" y="10129961"/>
            <a:ext cx="18288000" cy="166314"/>
          </a:xfrm>
          <a:prstGeom prst="rect">
            <a:avLst/>
          </a:prstGeom>
          <a:solidFill>
            <a:srgbClr val="EF4A4A"/>
          </a:solidFill>
          <a:ln w="12700">
            <a:miter lim="400000"/>
          </a:ln>
        </p:spPr>
        <p:txBody>
          <a:bodyPr lIns="68579" tIns="68579" rIns="68579" bIns="68579" anchor="ctr"/>
          <a:lstStyle/>
          <a:p>
            <a:pPr algn="ctr" defTabSz="1371600">
              <a:defRPr sz="3600">
                <a:solidFill>
                  <a:srgbClr val="FFFFFF"/>
                </a:solidFill>
                <a:latin typeface="Arial"/>
                <a:ea typeface="Arial"/>
                <a:cs typeface="Arial"/>
                <a:sym typeface="Arial"/>
              </a:defRPr>
            </a:pPr>
            <a:endParaRPr/>
          </a:p>
        </p:txBody>
      </p:sp>
      <p:sp>
        <p:nvSpPr>
          <p:cNvPr id="96" name="Slide Number"/>
          <p:cNvSpPr txBox="1">
            <a:spLocks noGrp="1"/>
          </p:cNvSpPr>
          <p:nvPr>
            <p:ph type="sldNum" sz="quarter" idx="2"/>
          </p:nvPr>
        </p:nvSpPr>
        <p:spPr>
          <a:xfrm>
            <a:off x="8839200" y="9260681"/>
            <a:ext cx="4267200" cy="547688"/>
          </a:xfrm>
          <a:prstGeom prst="rect">
            <a:avLst/>
          </a:prstGeom>
        </p:spPr>
        <p:txBody>
          <a:bodyPr lIns="68579" tIns="68579" rIns="68579" bIns="68579"/>
          <a:lstStyle>
            <a:lvl1pPr defTabSz="1371600">
              <a:defRPr sz="1800"/>
            </a:lvl1pPr>
          </a:lstStyle>
          <a:p>
            <a:fld id="{86CB4B4D-7CA3-9044-876B-883B54F8677D}" type="slidenum">
              <a:rPr/>
              <a:p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Title Text"/>
          <p:cNvSpPr txBox="1">
            <a:spLocks noGrp="1"/>
          </p:cNvSpPr>
          <p:nvPr>
            <p:ph type="title"/>
          </p:nvPr>
        </p:nvSpPr>
        <p:spPr>
          <a:xfrm>
            <a:off x="457200" y="274638"/>
            <a:ext cx="8229600" cy="1143001"/>
          </a:xfrm>
          <a:prstGeom prst="rect">
            <a:avLst/>
          </a:prstGeom>
        </p:spPr>
        <p:txBody>
          <a:bodyPr/>
          <a:lstStyle/>
          <a:p>
            <a:r>
              <a:t>Title Text</a:t>
            </a:r>
          </a:p>
        </p:txBody>
      </p:sp>
      <p:sp>
        <p:nvSpPr>
          <p:cNvPr id="21" name="Body Level One…"/>
          <p:cNvSpPr txBox="1">
            <a:spLocks noGrp="1"/>
          </p:cNvSpPr>
          <p:nvPr>
            <p:ph type="body" sz="quarter" idx="1"/>
          </p:nvPr>
        </p:nvSpPr>
        <p:spPr>
          <a:xfrm>
            <a:off x="457200" y="1600200"/>
            <a:ext cx="8229600" cy="452596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Title Text"/>
          <p:cNvSpPr txBox="1">
            <a:spLocks noGrp="1"/>
          </p:cNvSpPr>
          <p:nvPr>
            <p:ph type="title"/>
          </p:nvPr>
        </p:nvSpPr>
        <p:spPr>
          <a:xfrm>
            <a:off x="722312" y="4406900"/>
            <a:ext cx="7772401" cy="1362075"/>
          </a:xfrm>
          <a:prstGeom prst="rect">
            <a:avLst/>
          </a:prstGeom>
        </p:spPr>
        <p:txBody>
          <a:bodyPr anchor="t"/>
          <a:lstStyle>
            <a:lvl1pPr algn="l">
              <a:defRPr sz="4000" b="1" cap="all"/>
            </a:lvl1pPr>
          </a:lstStyle>
          <a:p>
            <a:r>
              <a:t>Title Text</a:t>
            </a:r>
          </a:p>
        </p:txBody>
      </p:sp>
      <p:sp>
        <p:nvSpPr>
          <p:cNvPr id="30" name="Body Level One…"/>
          <p:cNvSpPr txBox="1">
            <a:spLocks noGrp="1"/>
          </p:cNvSpPr>
          <p:nvPr>
            <p:ph type="body" sz="quarter" idx="1"/>
          </p:nvPr>
        </p:nvSpPr>
        <p:spPr>
          <a:xfrm>
            <a:off x="722312" y="2906713"/>
            <a:ext cx="7772401"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itle Text"/>
          <p:cNvSpPr txBox="1">
            <a:spLocks noGrp="1"/>
          </p:cNvSpPr>
          <p:nvPr>
            <p:ph type="title"/>
          </p:nvPr>
        </p:nvSpPr>
        <p:spPr>
          <a:xfrm>
            <a:off x="457200" y="274638"/>
            <a:ext cx="8229600" cy="1143001"/>
          </a:xfrm>
          <a:prstGeom prst="rect">
            <a:avLst/>
          </a:prstGeom>
        </p:spPr>
        <p:txBody>
          <a:bodyPr/>
          <a:lstStyle/>
          <a:p>
            <a:r>
              <a:t>Title Text</a:t>
            </a:r>
          </a:p>
        </p:txBody>
      </p:sp>
      <p:sp>
        <p:nvSpPr>
          <p:cNvPr id="39" name="Body Level One…"/>
          <p:cNvSpPr txBox="1">
            <a:spLocks noGrp="1"/>
          </p:cNvSpPr>
          <p:nvPr>
            <p:ph type="body" sz="quarter" idx="1"/>
          </p:nvPr>
        </p:nvSpPr>
        <p:spPr>
          <a:xfrm>
            <a:off x="457200" y="1600200"/>
            <a:ext cx="4038600" cy="4525963"/>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itle Text"/>
          <p:cNvSpPr txBox="1">
            <a:spLocks noGrp="1"/>
          </p:cNvSpPr>
          <p:nvPr>
            <p:ph type="title"/>
          </p:nvPr>
        </p:nvSpPr>
        <p:spPr>
          <a:xfrm>
            <a:off x="457200" y="274638"/>
            <a:ext cx="8229600" cy="1143001"/>
          </a:xfrm>
          <a:prstGeom prst="rect">
            <a:avLst/>
          </a:prstGeom>
        </p:spPr>
        <p:txBody>
          <a:bodyPr/>
          <a:lstStyle/>
          <a:p>
            <a:r>
              <a:t>Title Text</a:t>
            </a:r>
          </a:p>
        </p:txBody>
      </p:sp>
      <p:sp>
        <p:nvSpPr>
          <p:cNvPr id="48" name="Body Level One…"/>
          <p:cNvSpPr txBox="1">
            <a:spLocks noGrp="1"/>
          </p:cNvSpPr>
          <p:nvPr>
            <p:ph type="body" sz="quarter" idx="1"/>
          </p:nvPr>
        </p:nvSpPr>
        <p:spPr>
          <a:xfrm>
            <a:off x="457200" y="1535112"/>
            <a:ext cx="4040188" cy="639763"/>
          </a:xfrm>
          <a:prstGeom prst="rect">
            <a:avLst/>
          </a:prstGeom>
        </p:spPr>
        <p:txBody>
          <a:bodyPr anchor="b"/>
          <a:lstStyle>
            <a:lvl1pPr marL="0" indent="0">
              <a:spcBef>
                <a:spcPts val="500"/>
              </a:spcBef>
              <a:buSzTx/>
              <a:buFontTx/>
              <a:buNone/>
              <a:defRPr sz="2400" b="1"/>
            </a:lvl1pPr>
            <a:lvl2pPr marL="0" indent="457200">
              <a:spcBef>
                <a:spcPts val="500"/>
              </a:spcBef>
              <a:buSzTx/>
              <a:buFontTx/>
              <a:buNone/>
              <a:defRPr sz="2400" b="1"/>
            </a:lvl2pPr>
            <a:lvl3pPr marL="0" indent="914400">
              <a:spcBef>
                <a:spcPts val="500"/>
              </a:spcBef>
              <a:buSzTx/>
              <a:buFontTx/>
              <a:buNone/>
              <a:defRPr sz="2400" b="1"/>
            </a:lvl3pPr>
            <a:lvl4pPr marL="0" indent="1371600">
              <a:spcBef>
                <a:spcPts val="500"/>
              </a:spcBef>
              <a:buSzTx/>
              <a:buFontTx/>
              <a:buNone/>
              <a:defRPr sz="2400" b="1"/>
            </a:lvl4pPr>
            <a:lvl5pPr marL="0" indent="1828800">
              <a:spcBef>
                <a:spcPts val="500"/>
              </a:spcBef>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49" name="Text Placeholder 4"/>
          <p:cNvSpPr>
            <a:spLocks noGrp="1"/>
          </p:cNvSpPr>
          <p:nvPr>
            <p:ph type="body" sz="quarter" idx="21"/>
          </p:nvPr>
        </p:nvSpPr>
        <p:spPr>
          <a:xfrm>
            <a:off x="4645025" y="1535112"/>
            <a:ext cx="4041775" cy="639763"/>
          </a:xfrm>
          <a:prstGeom prst="rect">
            <a:avLst/>
          </a:prstGeom>
        </p:spPr>
        <p:txBody>
          <a:bodyPr anchor="b"/>
          <a:lstStyle/>
          <a:p>
            <a:pPr marL="0" indent="0">
              <a:spcBef>
                <a:spcPts val="500"/>
              </a:spcBef>
              <a:buSzTx/>
              <a:buFontTx/>
              <a:buNone/>
              <a:defRPr sz="2400" b="1"/>
            </a:pPr>
            <a:endParaRPr/>
          </a:p>
        </p:txBody>
      </p:sp>
      <p:sp>
        <p:nvSpPr>
          <p:cNvPr id="50"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Title Text"/>
          <p:cNvSpPr txBox="1">
            <a:spLocks noGrp="1"/>
          </p:cNvSpPr>
          <p:nvPr>
            <p:ph type="title"/>
          </p:nvPr>
        </p:nvSpPr>
        <p:spPr>
          <a:xfrm>
            <a:off x="457200" y="274638"/>
            <a:ext cx="8229600" cy="1143001"/>
          </a:xfrm>
          <a:prstGeom prst="rect">
            <a:avLst/>
          </a:prstGeom>
        </p:spPr>
        <p:txBody>
          <a:bodyPr/>
          <a:lstStyle/>
          <a:p>
            <a:r>
              <a:t>Title Text</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Title Text"/>
          <p:cNvSpPr txBox="1">
            <a:spLocks noGrp="1"/>
          </p:cNvSpPr>
          <p:nvPr>
            <p:ph type="title"/>
          </p:nvPr>
        </p:nvSpPr>
        <p:spPr>
          <a:xfrm>
            <a:off x="457200" y="273050"/>
            <a:ext cx="3008314" cy="1162050"/>
          </a:xfrm>
          <a:prstGeom prst="rect">
            <a:avLst/>
          </a:prstGeom>
        </p:spPr>
        <p:txBody>
          <a:bodyPr anchor="b"/>
          <a:lstStyle>
            <a:lvl1pPr algn="l">
              <a:defRPr sz="2000" b="1"/>
            </a:lvl1pPr>
          </a:lstStyle>
          <a:p>
            <a:r>
              <a:t>Title Text</a:t>
            </a:r>
          </a:p>
        </p:txBody>
      </p:sp>
      <p:sp>
        <p:nvSpPr>
          <p:cNvPr id="73" name="Body Level One…"/>
          <p:cNvSpPr txBox="1">
            <a:spLocks noGrp="1"/>
          </p:cNvSpPr>
          <p:nvPr>
            <p:ph type="body" sz="quarter" idx="1"/>
          </p:nvPr>
        </p:nvSpPr>
        <p:spPr>
          <a:xfrm>
            <a:off x="3575050" y="273050"/>
            <a:ext cx="5111750" cy="585311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4" name="Text Placeholder 3"/>
          <p:cNvSpPr>
            <a:spLocks noGrp="1"/>
          </p:cNvSpPr>
          <p:nvPr>
            <p:ph type="body" sz="quarter" idx="21"/>
          </p:nvPr>
        </p:nvSpPr>
        <p:spPr>
          <a:xfrm>
            <a:off x="457199" y="1435100"/>
            <a:ext cx="3008315" cy="4691063"/>
          </a:xfrm>
          <a:prstGeom prst="rect">
            <a:avLst/>
          </a:prstGeom>
        </p:spPr>
        <p:txBody>
          <a:bodyPr/>
          <a:lstStyle/>
          <a:p>
            <a:pPr marL="0" indent="0">
              <a:spcBef>
                <a:spcPts val="300"/>
              </a:spcBef>
              <a:buSzTx/>
              <a:buFontTx/>
              <a:buNone/>
              <a:defRPr sz="1400"/>
            </a:pPr>
            <a:endParaRPr/>
          </a:p>
        </p:txBody>
      </p:sp>
      <p:sp>
        <p:nvSpPr>
          <p:cNvPr id="75"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Title Text"/>
          <p:cNvSpPr txBox="1">
            <a:spLocks noGrp="1"/>
          </p:cNvSpPr>
          <p:nvPr>
            <p:ph type="title"/>
          </p:nvPr>
        </p:nvSpPr>
        <p:spPr>
          <a:xfrm>
            <a:off x="1792288" y="4800600"/>
            <a:ext cx="5486401" cy="566738"/>
          </a:xfrm>
          <a:prstGeom prst="rect">
            <a:avLst/>
          </a:prstGeom>
        </p:spPr>
        <p:txBody>
          <a:bodyPr anchor="b"/>
          <a:lstStyle>
            <a:lvl1pPr algn="l">
              <a:defRPr sz="2000" b="1"/>
            </a:lvl1pPr>
          </a:lstStyle>
          <a:p>
            <a:r>
              <a:t>Title Text</a:t>
            </a:r>
          </a:p>
        </p:txBody>
      </p:sp>
      <p:sp>
        <p:nvSpPr>
          <p:cNvPr id="83" name="Picture Placeholder 2"/>
          <p:cNvSpPr>
            <a:spLocks noGrp="1"/>
          </p:cNvSpPr>
          <p:nvPr>
            <p:ph type="pic" sz="quarter" idx="21"/>
          </p:nvPr>
        </p:nvSpPr>
        <p:spPr>
          <a:xfrm>
            <a:off x="1792288" y="612775"/>
            <a:ext cx="5486401" cy="4114800"/>
          </a:xfrm>
          <a:prstGeom prst="rect">
            <a:avLst/>
          </a:prstGeom>
        </p:spPr>
        <p:txBody>
          <a:bodyPr lIns="91439" rIns="91439">
            <a:noAutofit/>
          </a:bodyPr>
          <a:lstStyle/>
          <a:p>
            <a:endParaRPr/>
          </a:p>
        </p:txBody>
      </p:sp>
      <p:sp>
        <p:nvSpPr>
          <p:cNvPr id="84" name="Body Level One…"/>
          <p:cNvSpPr txBox="1">
            <a:spLocks noGrp="1"/>
          </p:cNvSpPr>
          <p:nvPr>
            <p:ph type="body" sz="quarter" idx="1"/>
          </p:nvPr>
        </p:nvSpPr>
        <p:spPr>
          <a:xfrm>
            <a:off x="1792288" y="5367337"/>
            <a:ext cx="54864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r>
              <a:t>Body Level One</a:t>
            </a:r>
          </a:p>
          <a:p>
            <a:pPr lvl="1"/>
            <a:r>
              <a:t>Body Level Two</a:t>
            </a:r>
          </a:p>
          <a:p>
            <a:pPr lvl="2"/>
            <a:r>
              <a:t>Body Level Three</a:t>
            </a:r>
          </a:p>
          <a:p>
            <a:pPr lvl="3"/>
            <a:r>
              <a:t>Body Level Four</a:t>
            </a:r>
          </a:p>
          <a:p>
            <a:pPr lvl="4"/>
            <a:r>
              <a:t>Body Level Five</a:t>
            </a:r>
          </a:p>
        </p:txBody>
      </p:sp>
      <p:sp>
        <p:nvSpPr>
          <p:cNvPr id="85"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914400" y="138112"/>
            <a:ext cx="16459200" cy="22621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Title Text</a:t>
            </a:r>
          </a:p>
        </p:txBody>
      </p:sp>
      <p:sp>
        <p:nvSpPr>
          <p:cNvPr id="3" name="Body Level One…"/>
          <p:cNvSpPr txBox="1">
            <a:spLocks noGrp="1"/>
          </p:cNvSpPr>
          <p:nvPr>
            <p:ph type="body" idx="1"/>
          </p:nvPr>
        </p:nvSpPr>
        <p:spPr>
          <a:xfrm>
            <a:off x="914400" y="2400300"/>
            <a:ext cx="16459200" cy="78867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428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spd="med"/>
  <p:txStyles>
    <p:titleStyle>
      <a:lvl1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4pPr>
      <a:lvl5pPr marL="21945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5pPr>
      <a:lvl6pPr marL="26517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6pPr>
      <a:lvl7pPr marL="31089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7pPr>
      <a:lvl8pPr marL="3566159" marR="0" indent="-365759"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8pPr>
      <a:lvl9pPr marL="4023359" marR="0" indent="-365759"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6.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Rectangle 30"/>
          <p:cNvSpPr/>
          <p:nvPr/>
        </p:nvSpPr>
        <p:spPr>
          <a:xfrm>
            <a:off x="-6632" y="9080691"/>
            <a:ext cx="18294631" cy="658795"/>
          </a:xfrm>
          <a:prstGeom prst="rect">
            <a:avLst/>
          </a:prstGeom>
          <a:solidFill>
            <a:srgbClr val="FFFFFF"/>
          </a:solidFill>
          <a:ln w="12700">
            <a:miter lim="400000"/>
          </a:ln>
        </p:spPr>
        <p:txBody>
          <a:bodyPr lIns="68579" tIns="68579" rIns="68579" bIns="68579" anchor="ctr"/>
          <a:lstStyle/>
          <a:p>
            <a:pPr algn="ctr" defTabSz="1371600">
              <a:defRPr sz="2600">
                <a:solidFill>
                  <a:srgbClr val="FFFFFF"/>
                </a:solidFill>
              </a:defRPr>
            </a:pPr>
            <a:endParaRPr/>
          </a:p>
        </p:txBody>
      </p:sp>
      <p:sp>
        <p:nvSpPr>
          <p:cNvPr id="106" name="Rectangle 31"/>
          <p:cNvSpPr/>
          <p:nvPr/>
        </p:nvSpPr>
        <p:spPr>
          <a:xfrm>
            <a:off x="453295" y="8852977"/>
            <a:ext cx="68580" cy="920823"/>
          </a:xfrm>
          <a:prstGeom prst="rect">
            <a:avLst/>
          </a:prstGeom>
          <a:solidFill>
            <a:srgbClr val="C00000"/>
          </a:solidFill>
          <a:ln w="12700">
            <a:miter lim="400000"/>
          </a:ln>
        </p:spPr>
        <p:txBody>
          <a:bodyPr lIns="68579" tIns="68579" rIns="68579" bIns="68579" anchor="ctr"/>
          <a:lstStyle/>
          <a:p>
            <a:pPr algn="ctr" defTabSz="1371600">
              <a:defRPr sz="2600">
                <a:solidFill>
                  <a:srgbClr val="FFFFFF"/>
                </a:solidFill>
              </a:defRPr>
            </a:pPr>
            <a:endParaRPr/>
          </a:p>
        </p:txBody>
      </p:sp>
      <p:sp>
        <p:nvSpPr>
          <p:cNvPr id="107" name="Right Triangle 45"/>
          <p:cNvSpPr/>
          <p:nvPr/>
        </p:nvSpPr>
        <p:spPr>
          <a:xfrm rot="10800000" flipH="1">
            <a:off x="14260285" y="8909820"/>
            <a:ext cx="1937659" cy="173641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2F2F2">
              <a:alpha val="17000"/>
            </a:srgbClr>
          </a:solidFill>
          <a:ln w="12700">
            <a:miter lim="400000"/>
          </a:ln>
        </p:spPr>
        <p:txBody>
          <a:bodyPr lIns="68579" tIns="68579" rIns="68579" bIns="68579" anchor="ctr"/>
          <a:lstStyle/>
          <a:p>
            <a:pPr algn="ctr" defTabSz="1371600">
              <a:defRPr sz="2600">
                <a:solidFill>
                  <a:srgbClr val="FFFFFF"/>
                </a:solidFill>
              </a:defRPr>
            </a:pPr>
            <a:endParaRPr/>
          </a:p>
        </p:txBody>
      </p:sp>
      <p:sp>
        <p:nvSpPr>
          <p:cNvPr id="108" name="Right Triangle 36"/>
          <p:cNvSpPr/>
          <p:nvPr/>
        </p:nvSpPr>
        <p:spPr>
          <a:xfrm flipH="1">
            <a:off x="10568154" y="-97441"/>
            <a:ext cx="7719844" cy="877866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2F2F2">
              <a:alpha val="17000"/>
            </a:srgbClr>
          </a:solidFill>
          <a:ln w="12700">
            <a:miter lim="400000"/>
          </a:ln>
        </p:spPr>
        <p:txBody>
          <a:bodyPr lIns="68579" tIns="68579" rIns="68579" bIns="68579" anchor="ctr"/>
          <a:lstStyle/>
          <a:p>
            <a:pPr algn="ctr" defTabSz="1371600">
              <a:defRPr sz="2600">
                <a:solidFill>
                  <a:srgbClr val="FFFFFF"/>
                </a:solidFill>
              </a:defRPr>
            </a:pPr>
            <a:endParaRPr/>
          </a:p>
        </p:txBody>
      </p:sp>
      <p:grpSp>
        <p:nvGrpSpPr>
          <p:cNvPr id="111" name="Rectangle 44"/>
          <p:cNvGrpSpPr/>
          <p:nvPr/>
        </p:nvGrpSpPr>
        <p:grpSpPr>
          <a:xfrm>
            <a:off x="4047046" y="2214043"/>
            <a:ext cx="10244139" cy="4195856"/>
            <a:chOff x="0" y="0"/>
            <a:chExt cx="10244137" cy="4195855"/>
          </a:xfrm>
        </p:grpSpPr>
        <p:sp>
          <p:nvSpPr>
            <p:cNvPr id="109" name="Rectangle"/>
            <p:cNvSpPr/>
            <p:nvPr/>
          </p:nvSpPr>
          <p:spPr>
            <a:xfrm>
              <a:off x="0" y="-1"/>
              <a:ext cx="10244138" cy="4195857"/>
            </a:xfrm>
            <a:prstGeom prst="rect">
              <a:avLst/>
            </a:prstGeom>
            <a:gradFill flip="none" rotWithShape="1">
              <a:gsLst>
                <a:gs pos="2655">
                  <a:srgbClr val="FFFFFF">
                    <a:alpha val="0"/>
                  </a:srgbClr>
                </a:gs>
                <a:gs pos="15000">
                  <a:srgbClr val="FFFFFF">
                    <a:alpha val="34000"/>
                  </a:srgbClr>
                </a:gs>
                <a:gs pos="51000">
                  <a:srgbClr val="FFFFFF"/>
                </a:gs>
                <a:gs pos="94000">
                  <a:srgbClr val="FFFFFF">
                    <a:alpha val="34000"/>
                  </a:srgbClr>
                </a:gs>
                <a:gs pos="100000">
                  <a:srgbClr val="FFFFFF">
                    <a:alpha val="0"/>
                  </a:srgbClr>
                </a:gs>
              </a:gsLst>
              <a:lin ang="0" scaled="0"/>
            </a:gradFill>
            <a:ln w="12700" cap="flat">
              <a:noFill/>
              <a:miter lim="400000"/>
            </a:ln>
            <a:effectLst/>
          </p:spPr>
          <p:txBody>
            <a:bodyPr wrap="square" lIns="68579" tIns="68579" rIns="68579" bIns="68579" numCol="1" anchor="ctr">
              <a:noAutofit/>
            </a:bodyPr>
            <a:lstStyle/>
            <a:p>
              <a:pPr algn="ctr" defTabSz="1371600">
                <a:lnSpc>
                  <a:spcPct val="150000"/>
                </a:lnSpc>
                <a:defRPr sz="3600"/>
              </a:pPr>
              <a:endParaRPr/>
            </a:p>
          </p:txBody>
        </p:sp>
        <p:sp>
          <p:nvSpPr>
            <p:cNvPr id="110" name="Submitted in the partial fulfilment for the award of the degree of…"/>
            <p:cNvSpPr txBox="1"/>
            <p:nvPr/>
          </p:nvSpPr>
          <p:spPr>
            <a:xfrm>
              <a:off x="68579" y="224905"/>
              <a:ext cx="10106979" cy="37460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8579" tIns="68579" rIns="68579" bIns="68579" numCol="1" anchor="ctr">
              <a:spAutoFit/>
            </a:bodyPr>
            <a:lstStyle/>
            <a:p>
              <a:pPr algn="ctr" defTabSz="1371600">
                <a:lnSpc>
                  <a:spcPct val="150000"/>
                </a:lnSpc>
                <a:defRPr sz="3600" i="1"/>
              </a:pPr>
              <a:r>
                <a:t>Submitted in the partial fulfilment for the award of the degree of</a:t>
              </a:r>
              <a:endParaRPr>
                <a:solidFill>
                  <a:srgbClr val="FFFFFF"/>
                </a:solidFill>
              </a:endParaRPr>
            </a:p>
            <a:p>
              <a:pPr algn="ctr" defTabSz="1371600">
                <a:lnSpc>
                  <a:spcPct val="150000"/>
                </a:lnSpc>
                <a:defRPr sz="3600" b="1"/>
              </a:pPr>
              <a:r>
                <a:t>BACHELOR OF ENGINEERING </a:t>
              </a:r>
            </a:p>
            <a:p>
              <a:pPr algn="ctr" defTabSz="1371600">
                <a:lnSpc>
                  <a:spcPct val="150000"/>
                </a:lnSpc>
                <a:defRPr sz="3600" i="1"/>
              </a:pPr>
              <a:r>
                <a:t> IN</a:t>
              </a:r>
              <a:endParaRPr>
                <a:solidFill>
                  <a:srgbClr val="FFFFFF"/>
                </a:solidFill>
              </a:endParaRPr>
            </a:p>
            <a:p>
              <a:pPr algn="ctr" defTabSz="1371600">
                <a:lnSpc>
                  <a:spcPct val="150000"/>
                </a:lnSpc>
                <a:defRPr sz="3600" b="1"/>
              </a:pPr>
              <a:r>
                <a:t>CSE Information Security </a:t>
              </a:r>
            </a:p>
          </p:txBody>
        </p:sp>
      </p:grpSp>
      <p:sp>
        <p:nvSpPr>
          <p:cNvPr id="112" name="Right Triangle 42"/>
          <p:cNvSpPr/>
          <p:nvPr/>
        </p:nvSpPr>
        <p:spPr>
          <a:xfrm flipH="1">
            <a:off x="14744695" y="8000998"/>
            <a:ext cx="3549935" cy="240030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C00000"/>
          </a:solidFill>
          <a:ln w="12700">
            <a:miter lim="400000"/>
          </a:ln>
        </p:spPr>
        <p:txBody>
          <a:bodyPr lIns="68579" tIns="68579" rIns="68579" bIns="68579" anchor="ctr"/>
          <a:lstStyle/>
          <a:p>
            <a:pPr algn="ctr" defTabSz="1371600">
              <a:defRPr sz="2600">
                <a:solidFill>
                  <a:srgbClr val="FFFFFF"/>
                </a:solidFill>
              </a:defRPr>
            </a:pPr>
            <a:endParaRPr/>
          </a:p>
        </p:txBody>
      </p:sp>
      <p:sp>
        <p:nvSpPr>
          <p:cNvPr id="113" name="TextBox 35"/>
          <p:cNvSpPr txBox="1"/>
          <p:nvPr/>
        </p:nvSpPr>
        <p:spPr>
          <a:xfrm>
            <a:off x="10390618" y="9029340"/>
            <a:ext cx="7255752" cy="8737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8579" tIns="68579" rIns="68579" bIns="68579">
            <a:spAutoFit/>
          </a:bodyPr>
          <a:lstStyle/>
          <a:p>
            <a:pPr defTabSz="1371600">
              <a:defRPr sz="3000" b="1">
                <a:solidFill>
                  <a:srgbClr val="595959"/>
                </a:solidFill>
                <a:latin typeface="Casper"/>
                <a:ea typeface="Casper"/>
                <a:cs typeface="Casper"/>
                <a:sym typeface="Casper"/>
              </a:defRPr>
            </a:pPr>
            <a:r>
              <a:t>DISCOVER . </a:t>
            </a:r>
            <a:r>
              <a:rPr>
                <a:solidFill>
                  <a:srgbClr val="C00000"/>
                </a:solidFill>
              </a:rPr>
              <a:t>LEARN</a:t>
            </a:r>
            <a:r>
              <a:t> . EMPOWER</a:t>
            </a:r>
            <a:endParaRPr sz="1800"/>
          </a:p>
        </p:txBody>
      </p:sp>
      <p:sp>
        <p:nvSpPr>
          <p:cNvPr id="114" name="Rectangle 51"/>
          <p:cNvSpPr/>
          <p:nvPr/>
        </p:nvSpPr>
        <p:spPr>
          <a:xfrm>
            <a:off x="10328669" y="9065468"/>
            <a:ext cx="68580" cy="555931"/>
          </a:xfrm>
          <a:prstGeom prst="rect">
            <a:avLst/>
          </a:prstGeom>
          <a:solidFill>
            <a:srgbClr val="C00000"/>
          </a:solidFill>
          <a:ln w="12700">
            <a:miter lim="400000"/>
          </a:ln>
        </p:spPr>
        <p:txBody>
          <a:bodyPr lIns="68579" tIns="68579" rIns="68579" bIns="68579" anchor="ctr"/>
          <a:lstStyle/>
          <a:p>
            <a:pPr algn="ctr" defTabSz="1371600">
              <a:defRPr sz="2600">
                <a:solidFill>
                  <a:srgbClr val="FFFFFF"/>
                </a:solidFill>
              </a:defRPr>
            </a:pPr>
            <a:endParaRPr/>
          </a:p>
        </p:txBody>
      </p:sp>
      <p:sp>
        <p:nvSpPr>
          <p:cNvPr id="115" name="TextBox 52"/>
          <p:cNvSpPr txBox="1"/>
          <p:nvPr/>
        </p:nvSpPr>
        <p:spPr>
          <a:xfrm>
            <a:off x="733597" y="9021234"/>
            <a:ext cx="8686754" cy="6511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8579" tIns="68579" rIns="68579" bIns="68579">
            <a:spAutoFit/>
          </a:bodyPr>
          <a:lstStyle>
            <a:lvl1pPr algn="ctr" defTabSz="933450">
              <a:lnSpc>
                <a:spcPct val="90000"/>
              </a:lnSpc>
              <a:spcBef>
                <a:spcPts val="1500"/>
              </a:spcBef>
              <a:defRPr sz="3600" b="1">
                <a:solidFill>
                  <a:srgbClr val="FF0000"/>
                </a:solidFill>
                <a:latin typeface="Times New Roman"/>
                <a:ea typeface="Times New Roman"/>
                <a:cs typeface="Times New Roman"/>
                <a:sym typeface="Times New Roman"/>
              </a:defRPr>
            </a:lvl1pPr>
          </a:lstStyle>
          <a:p>
            <a:r>
              <a:t>Department of AIT-CSE</a:t>
            </a:r>
          </a:p>
        </p:txBody>
      </p:sp>
      <p:sp>
        <p:nvSpPr>
          <p:cNvPr id="116" name="TextBox 25"/>
          <p:cNvSpPr txBox="1"/>
          <p:nvPr/>
        </p:nvSpPr>
        <p:spPr>
          <a:xfrm>
            <a:off x="2554286" y="664602"/>
            <a:ext cx="12578487" cy="11023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8579" tIns="68579" rIns="68579" bIns="68579">
            <a:spAutoFit/>
          </a:bodyPr>
          <a:lstStyle>
            <a:lvl1pPr algn="ctr" defTabSz="1371600">
              <a:defRPr sz="5400">
                <a:latin typeface="Arial Black"/>
                <a:ea typeface="Arial Black"/>
                <a:cs typeface="Arial Black"/>
                <a:sym typeface="Arial Black"/>
              </a:defRPr>
            </a:lvl1pPr>
          </a:lstStyle>
          <a:p>
            <a:r>
              <a:t>Car Rental System</a:t>
            </a:r>
          </a:p>
        </p:txBody>
      </p:sp>
      <p:sp>
        <p:nvSpPr>
          <p:cNvPr id="117" name="TextBox 4"/>
          <p:cNvSpPr txBox="1"/>
          <p:nvPr/>
        </p:nvSpPr>
        <p:spPr>
          <a:xfrm>
            <a:off x="2852879" y="7070166"/>
            <a:ext cx="2526972" cy="15234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68579" tIns="68579" rIns="68579" bIns="68579">
            <a:spAutoFit/>
          </a:bodyPr>
          <a:lstStyle/>
          <a:p>
            <a:pPr defTabSz="1371600">
              <a:defRPr sz="3000" b="1"/>
            </a:pPr>
            <a:r>
              <a:t>Submitted by: </a:t>
            </a:r>
          </a:p>
          <a:p>
            <a:pPr defTabSz="1371600">
              <a:defRPr sz="3000"/>
            </a:pPr>
            <a:r>
              <a:rPr lang="en-US" dirty="0" smtClean="0"/>
              <a:t>Anurag </a:t>
            </a:r>
            <a:r>
              <a:rPr lang="en-US" dirty="0" err="1" smtClean="0"/>
              <a:t>Mishra</a:t>
            </a:r>
            <a:r>
              <a:rPr smtClean="0"/>
              <a:t> </a:t>
            </a:r>
            <a:endParaRPr/>
          </a:p>
          <a:p>
            <a:pPr defTabSz="1371600">
              <a:defRPr sz="3000"/>
            </a:pPr>
            <a:r>
              <a:rPr smtClean="0"/>
              <a:t>20BCS36</a:t>
            </a:r>
            <a:r>
              <a:rPr lang="en-US" dirty="0" smtClean="0"/>
              <a:t>91</a:t>
            </a:r>
            <a:endParaRPr/>
          </a:p>
        </p:txBody>
      </p:sp>
      <p:sp>
        <p:nvSpPr>
          <p:cNvPr id="118" name="TextBox 5"/>
          <p:cNvSpPr txBox="1"/>
          <p:nvPr/>
        </p:nvSpPr>
        <p:spPr>
          <a:xfrm>
            <a:off x="11590454" y="7088482"/>
            <a:ext cx="4286352" cy="150087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68579" tIns="68579" rIns="68579" bIns="68579">
            <a:spAutoFit/>
          </a:bodyPr>
          <a:lstStyle/>
          <a:p>
            <a:pPr defTabSz="1371600">
              <a:defRPr sz="3000" b="1"/>
            </a:pPr>
            <a:r>
              <a:t>Under the Supervision of: </a:t>
            </a:r>
          </a:p>
          <a:p>
            <a:pPr defTabSz="1371600">
              <a:defRPr sz="3000"/>
            </a:pPr>
            <a:r>
              <a:t>Er. Harmandeep Kaur</a:t>
            </a:r>
          </a:p>
        </p:txBody>
      </p:sp>
    </p:spTree>
  </p:cSld>
  <p:clrMapOvr>
    <a:masterClrMapping/>
  </p:clrMapOvr>
  <p:transition spd="med">
    <p:strips dir="l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91919"/>
        </a:solidFill>
        <a:effectLst/>
      </p:bgPr>
    </p:bg>
    <p:spTree>
      <p:nvGrpSpPr>
        <p:cNvPr id="1" name=""/>
        <p:cNvGrpSpPr/>
        <p:nvPr/>
      </p:nvGrpSpPr>
      <p:grpSpPr>
        <a:xfrm>
          <a:off x="0" y="0"/>
          <a:ext cx="0" cy="0"/>
          <a:chOff x="0" y="0"/>
          <a:chExt cx="0" cy="0"/>
        </a:xfrm>
      </p:grpSpPr>
      <p:grpSp>
        <p:nvGrpSpPr>
          <p:cNvPr id="205" name="Group 2"/>
          <p:cNvGrpSpPr/>
          <p:nvPr/>
        </p:nvGrpSpPr>
        <p:grpSpPr>
          <a:xfrm>
            <a:off x="2082367" y="722583"/>
            <a:ext cx="8568412" cy="10754405"/>
            <a:chOff x="0" y="0"/>
            <a:chExt cx="8568410" cy="10754403"/>
          </a:xfrm>
        </p:grpSpPr>
        <p:sp>
          <p:nvSpPr>
            <p:cNvPr id="202" name="TextBox 3"/>
            <p:cNvSpPr txBox="1"/>
            <p:nvPr/>
          </p:nvSpPr>
          <p:spPr>
            <a:xfrm>
              <a:off x="344278" y="0"/>
              <a:ext cx="8009789" cy="171180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a:lnSpc>
                  <a:spcPts val="13600"/>
                </a:lnSpc>
                <a:defRPr sz="11300">
                  <a:solidFill>
                    <a:srgbClr val="FFFFFF"/>
                  </a:solidFill>
                  <a:latin typeface="Public Sans"/>
                  <a:ea typeface="Public Sans"/>
                  <a:cs typeface="Public Sans"/>
                  <a:sym typeface="Public Sans"/>
                </a:defRPr>
              </a:lvl1pPr>
            </a:lstStyle>
            <a:p>
              <a:r>
                <a:t>OBJECTIVE</a:t>
              </a:r>
            </a:p>
          </p:txBody>
        </p:sp>
        <p:sp>
          <p:nvSpPr>
            <p:cNvPr id="203" name="TextBox 4"/>
            <p:cNvSpPr txBox="1"/>
            <p:nvPr/>
          </p:nvSpPr>
          <p:spPr>
            <a:xfrm>
              <a:off x="344278" y="2904534"/>
              <a:ext cx="7826049" cy="784987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lnSpc>
                  <a:spcPts val="5200"/>
                </a:lnSpc>
                <a:defRPr sz="4000">
                  <a:solidFill>
                    <a:srgbClr val="FFFFFF"/>
                  </a:solidFill>
                  <a:latin typeface="Public Sans"/>
                  <a:ea typeface="Public Sans"/>
                  <a:cs typeface="Public Sans"/>
                  <a:sym typeface="Public Sans"/>
                </a:defRPr>
              </a:pPr>
              <a:r>
                <a:t>·Simple and Easy way to add vehicles.</a:t>
              </a:r>
            </a:p>
            <a:p>
              <a:pPr>
                <a:lnSpc>
                  <a:spcPts val="5200"/>
                </a:lnSpc>
              </a:pPr>
              <a:endParaRPr/>
            </a:p>
            <a:p>
              <a:pPr>
                <a:lnSpc>
                  <a:spcPts val="5200"/>
                </a:lnSpc>
                <a:defRPr sz="4000">
                  <a:solidFill>
                    <a:srgbClr val="FFFFFF"/>
                  </a:solidFill>
                  <a:latin typeface="Public Sans"/>
                  <a:ea typeface="Public Sans"/>
                  <a:cs typeface="Public Sans"/>
                  <a:sym typeface="Public Sans"/>
                </a:defRPr>
              </a:pPr>
              <a:r>
                <a:t>·Better approach of communication:</a:t>
              </a:r>
            </a:p>
            <a:p>
              <a:pPr>
                <a:lnSpc>
                  <a:spcPts val="5200"/>
                </a:lnSpc>
                <a:defRPr sz="4000">
                  <a:solidFill>
                    <a:srgbClr val="FFFFFF"/>
                  </a:solidFill>
                  <a:latin typeface="Public Sans"/>
                  <a:ea typeface="Public Sans"/>
                  <a:cs typeface="Public Sans"/>
                  <a:sym typeface="Public Sans"/>
                </a:defRPr>
              </a:pPr>
              <a:r>
                <a:t>Among the Sales point and the agencies as the data can be loaded daily or on the agency basis and then the data invoice can be generated. </a:t>
              </a:r>
            </a:p>
            <a:p>
              <a:pPr>
                <a:lnSpc>
                  <a:spcPts val="5200"/>
                </a:lnSpc>
              </a:pPr>
              <a:endParaRPr/>
            </a:p>
          </p:txBody>
        </p:sp>
        <p:sp>
          <p:nvSpPr>
            <p:cNvPr id="204" name="AutoShape 5"/>
            <p:cNvSpPr/>
            <p:nvPr/>
          </p:nvSpPr>
          <p:spPr>
            <a:xfrm>
              <a:off x="0" y="2210720"/>
              <a:ext cx="8568411" cy="1"/>
            </a:xfrm>
            <a:prstGeom prst="line">
              <a:avLst/>
            </a:prstGeom>
            <a:noFill/>
            <a:ln w="188487" cap="flat">
              <a:solidFill>
                <a:srgbClr val="7B7677"/>
              </a:solidFill>
              <a:prstDash val="solid"/>
              <a:round/>
            </a:ln>
            <a:effectLst/>
          </p:spPr>
          <p:txBody>
            <a:bodyPr wrap="square" lIns="45719" tIns="45719" rIns="45719" bIns="45719" numCol="1" anchor="t">
              <a:noAutofit/>
            </a:bodyPr>
            <a:lstStyle/>
            <a:p>
              <a:endParaRPr/>
            </a:p>
          </p:txBody>
        </p:sp>
      </p:grpSp>
      <p:pic>
        <p:nvPicPr>
          <p:cNvPr id="206" name="Picture 6" descr="Picture 6"/>
          <p:cNvPicPr>
            <a:picLocks noChangeAspect="1"/>
          </p:cNvPicPr>
          <p:nvPr/>
        </p:nvPicPr>
        <p:blipFill>
          <a:blip r:embed="rId2">
            <a:extLst/>
          </a:blip>
          <a:stretch>
            <a:fillRect/>
          </a:stretch>
        </p:blipFill>
        <p:spPr>
          <a:xfrm>
            <a:off x="0" y="0"/>
            <a:ext cx="1780288" cy="2867092"/>
          </a:xfrm>
          <a:prstGeom prst="rect">
            <a:avLst/>
          </a:prstGeom>
          <a:ln w="12700">
            <a:miter lim="400000"/>
          </a:ln>
        </p:spPr>
      </p:pic>
      <p:pic>
        <p:nvPicPr>
          <p:cNvPr id="207" name="Picture 7" descr="Picture 7"/>
          <p:cNvPicPr>
            <a:picLocks noChangeAspect="1"/>
          </p:cNvPicPr>
          <p:nvPr/>
        </p:nvPicPr>
        <p:blipFill>
          <a:blip r:embed="rId3">
            <a:extLst/>
          </a:blip>
          <a:stretch>
            <a:fillRect/>
          </a:stretch>
        </p:blipFill>
        <p:spPr>
          <a:xfrm>
            <a:off x="10650777" y="3086100"/>
            <a:ext cx="5346675" cy="4114800"/>
          </a:xfrm>
          <a:prstGeom prst="rect">
            <a:avLst/>
          </a:prstGeom>
          <a:ln w="12700">
            <a:miter lim="400000"/>
          </a:ln>
        </p:spPr>
      </p:pic>
    </p:spTree>
  </p:cSld>
  <p:clrMapOvr>
    <a:masterClrMapping/>
  </p:clrMapOvr>
  <p:transition spd="med">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A632A"/>
        </a:solidFill>
        <a:effectLst/>
      </p:bgPr>
    </p:bg>
    <p:spTree>
      <p:nvGrpSpPr>
        <p:cNvPr id="1" name=""/>
        <p:cNvGrpSpPr/>
        <p:nvPr/>
      </p:nvGrpSpPr>
      <p:grpSpPr>
        <a:xfrm>
          <a:off x="0" y="0"/>
          <a:ext cx="0" cy="0"/>
          <a:chOff x="0" y="0"/>
          <a:chExt cx="0" cy="0"/>
        </a:xfrm>
      </p:grpSpPr>
      <p:pic>
        <p:nvPicPr>
          <p:cNvPr id="209" name="Picture 2" descr="Picture 2"/>
          <p:cNvPicPr>
            <a:picLocks noChangeAspect="1"/>
          </p:cNvPicPr>
          <p:nvPr/>
        </p:nvPicPr>
        <p:blipFill>
          <a:blip r:embed="rId2">
            <a:extLst/>
          </a:blip>
          <a:stretch>
            <a:fillRect/>
          </a:stretch>
        </p:blipFill>
        <p:spPr>
          <a:xfrm>
            <a:off x="0" y="0"/>
            <a:ext cx="1621281" cy="2611016"/>
          </a:xfrm>
          <a:prstGeom prst="rect">
            <a:avLst/>
          </a:prstGeom>
          <a:ln w="12700">
            <a:miter lim="400000"/>
          </a:ln>
        </p:spPr>
      </p:pic>
      <p:sp>
        <p:nvSpPr>
          <p:cNvPr id="210" name="AutoShape 3"/>
          <p:cNvSpPr/>
          <p:nvPr/>
        </p:nvSpPr>
        <p:spPr>
          <a:xfrm flipV="1">
            <a:off x="2571430" y="976947"/>
            <a:ext cx="1" cy="8724598"/>
          </a:xfrm>
          <a:prstGeom prst="line">
            <a:avLst/>
          </a:prstGeom>
          <a:ln w="104775" cap="rnd">
            <a:solidFill>
              <a:srgbClr val="1F2022"/>
            </a:solidFill>
          </a:ln>
        </p:spPr>
        <p:txBody>
          <a:bodyPr lIns="45719" rIns="45719"/>
          <a:lstStyle/>
          <a:p>
            <a:endParaRPr/>
          </a:p>
        </p:txBody>
      </p:sp>
      <p:pic>
        <p:nvPicPr>
          <p:cNvPr id="211" name="Picture 4" descr="Picture 4"/>
          <p:cNvPicPr>
            <a:picLocks noChangeAspect="1"/>
          </p:cNvPicPr>
          <p:nvPr/>
        </p:nvPicPr>
        <p:blipFill>
          <a:blip r:embed="rId3">
            <a:extLst/>
          </a:blip>
          <a:stretch>
            <a:fillRect/>
          </a:stretch>
        </p:blipFill>
        <p:spPr>
          <a:xfrm>
            <a:off x="3559628" y="553393"/>
            <a:ext cx="12266543" cy="9199906"/>
          </a:xfrm>
          <a:prstGeom prst="rect">
            <a:avLst/>
          </a:prstGeom>
          <a:ln w="12700">
            <a:miter lim="400000"/>
          </a:ln>
        </p:spPr>
      </p:pic>
      <p:sp>
        <p:nvSpPr>
          <p:cNvPr id="212" name="TextBox 5"/>
          <p:cNvSpPr txBox="1"/>
          <p:nvPr/>
        </p:nvSpPr>
        <p:spPr>
          <a:xfrm rot="16200000">
            <a:off x="-2429797" y="5451412"/>
            <a:ext cx="7532798" cy="107097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gn="ctr">
              <a:lnSpc>
                <a:spcPts val="8500"/>
              </a:lnSpc>
              <a:defRPr sz="7100">
                <a:solidFill>
                  <a:srgbClr val="14110F"/>
                </a:solidFill>
                <a:latin typeface="Public Sans Bold"/>
                <a:ea typeface="Public Sans Bold"/>
                <a:cs typeface="Public Sans Bold"/>
                <a:sym typeface="Public Sans Bold"/>
              </a:defRPr>
            </a:lvl1pPr>
          </a:lstStyle>
          <a:p>
            <a:r>
              <a:t>Methodology</a:t>
            </a:r>
          </a:p>
        </p:txBody>
      </p:sp>
    </p:spTree>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5CE1E6"/>
        </a:solidFill>
        <a:effectLst/>
      </p:bgPr>
    </p:bg>
    <p:spTree>
      <p:nvGrpSpPr>
        <p:cNvPr id="1" name=""/>
        <p:cNvGrpSpPr/>
        <p:nvPr/>
      </p:nvGrpSpPr>
      <p:grpSpPr>
        <a:xfrm>
          <a:off x="0" y="0"/>
          <a:ext cx="0" cy="0"/>
          <a:chOff x="0" y="0"/>
          <a:chExt cx="0" cy="0"/>
        </a:xfrm>
      </p:grpSpPr>
      <p:pic>
        <p:nvPicPr>
          <p:cNvPr id="214" name="Picture 2" descr="Picture 2"/>
          <p:cNvPicPr>
            <a:picLocks noChangeAspect="1"/>
          </p:cNvPicPr>
          <p:nvPr/>
        </p:nvPicPr>
        <p:blipFill>
          <a:blip r:embed="rId2">
            <a:extLst/>
          </a:blip>
          <a:stretch>
            <a:fillRect/>
          </a:stretch>
        </p:blipFill>
        <p:spPr>
          <a:xfrm>
            <a:off x="16831233" y="8449"/>
            <a:ext cx="1456768" cy="2346073"/>
          </a:xfrm>
          <a:prstGeom prst="rect">
            <a:avLst/>
          </a:prstGeom>
          <a:ln w="12700">
            <a:miter lim="400000"/>
          </a:ln>
        </p:spPr>
      </p:pic>
      <p:sp>
        <p:nvSpPr>
          <p:cNvPr id="215" name="TextBox 3"/>
          <p:cNvSpPr txBox="1"/>
          <p:nvPr/>
        </p:nvSpPr>
        <p:spPr>
          <a:xfrm>
            <a:off x="2356996" y="3175007"/>
            <a:ext cx="14474239" cy="62801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lnSpc>
                <a:spcPts val="5500"/>
              </a:lnSpc>
              <a:defRPr sz="4200">
                <a:latin typeface="Public Sans"/>
                <a:ea typeface="Public Sans"/>
                <a:cs typeface="Public Sans"/>
                <a:sym typeface="Public Sans"/>
              </a:defRPr>
            </a:pPr>
            <a:r>
              <a:t>1. Concept of class and object</a:t>
            </a:r>
          </a:p>
          <a:p>
            <a:pPr>
              <a:lnSpc>
                <a:spcPts val="5500"/>
              </a:lnSpc>
              <a:defRPr sz="400">
                <a:latin typeface="Arimo"/>
                <a:ea typeface="Arimo"/>
                <a:cs typeface="Arimo"/>
                <a:sym typeface="Arimo"/>
              </a:defRPr>
            </a:pPr>
            <a:r>
              <a:rPr sz="4200"/>
              <a:t>2. Class inheritance</a:t>
            </a:r>
          </a:p>
          <a:p>
            <a:pPr>
              <a:lnSpc>
                <a:spcPts val="5500"/>
              </a:lnSpc>
              <a:defRPr sz="4200">
                <a:latin typeface="Arimo"/>
                <a:ea typeface="Arimo"/>
                <a:cs typeface="Arimo"/>
                <a:sym typeface="Arimo"/>
              </a:defRPr>
            </a:pPr>
            <a:r>
              <a:t>3. if else statements</a:t>
            </a:r>
          </a:p>
          <a:p>
            <a:pPr>
              <a:lnSpc>
                <a:spcPts val="5500"/>
              </a:lnSpc>
              <a:defRPr sz="4200">
                <a:latin typeface="Arimo"/>
                <a:ea typeface="Arimo"/>
                <a:cs typeface="Arimo"/>
                <a:sym typeface="Arimo"/>
              </a:defRPr>
            </a:pPr>
            <a:r>
              <a:t>4. File handling</a:t>
            </a:r>
          </a:p>
          <a:p>
            <a:pPr>
              <a:lnSpc>
                <a:spcPts val="5500"/>
              </a:lnSpc>
              <a:defRPr sz="4200">
                <a:latin typeface="Arimo"/>
                <a:ea typeface="Arimo"/>
                <a:cs typeface="Arimo"/>
                <a:sym typeface="Arimo"/>
              </a:defRPr>
            </a:pPr>
            <a:r>
              <a:t>5. While statements</a:t>
            </a:r>
          </a:p>
          <a:p>
            <a:pPr>
              <a:lnSpc>
                <a:spcPts val="5500"/>
              </a:lnSpc>
              <a:defRPr sz="4200">
                <a:latin typeface="Arimo"/>
                <a:ea typeface="Arimo"/>
                <a:cs typeface="Arimo"/>
                <a:sym typeface="Arimo"/>
              </a:defRPr>
            </a:pPr>
            <a:r>
              <a:t>6. Set width</a:t>
            </a:r>
          </a:p>
          <a:p>
            <a:pPr>
              <a:lnSpc>
                <a:spcPts val="5500"/>
              </a:lnSpc>
              <a:defRPr sz="4200">
                <a:latin typeface="Arimo"/>
                <a:ea typeface="Arimo"/>
                <a:cs typeface="Arimo"/>
                <a:sym typeface="Arimo"/>
              </a:defRPr>
            </a:pPr>
            <a:r>
              <a:t>7. Sleep function</a:t>
            </a:r>
          </a:p>
          <a:p>
            <a:pPr>
              <a:lnSpc>
                <a:spcPts val="5500"/>
              </a:lnSpc>
              <a:defRPr sz="4200">
                <a:latin typeface="Arimo"/>
                <a:ea typeface="Arimo"/>
                <a:cs typeface="Arimo"/>
                <a:sym typeface="Arimo"/>
              </a:defRPr>
            </a:pPr>
            <a:r>
              <a:t>8. system CLS function</a:t>
            </a:r>
          </a:p>
        </p:txBody>
      </p:sp>
      <p:pic>
        <p:nvPicPr>
          <p:cNvPr id="216" name="Picture 4" descr="Picture 4"/>
          <p:cNvPicPr>
            <a:picLocks noChangeAspect="1"/>
          </p:cNvPicPr>
          <p:nvPr/>
        </p:nvPicPr>
        <p:blipFill>
          <a:blip r:embed="rId3">
            <a:extLst/>
          </a:blip>
          <a:stretch>
            <a:fillRect/>
          </a:stretch>
        </p:blipFill>
        <p:spPr>
          <a:xfrm>
            <a:off x="9282390" y="1594598"/>
            <a:ext cx="8090180" cy="7663703"/>
          </a:xfrm>
          <a:prstGeom prst="rect">
            <a:avLst/>
          </a:prstGeom>
          <a:ln w="12700">
            <a:miter lim="400000"/>
          </a:ln>
        </p:spPr>
      </p:pic>
      <p:sp>
        <p:nvSpPr>
          <p:cNvPr id="217" name="TextBox 5"/>
          <p:cNvSpPr txBox="1"/>
          <p:nvPr/>
        </p:nvSpPr>
        <p:spPr>
          <a:xfrm>
            <a:off x="313683" y="1171959"/>
            <a:ext cx="8968707" cy="13601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nSpc>
                <a:spcPts val="10800"/>
              </a:lnSpc>
              <a:defRPr sz="9000">
                <a:solidFill>
                  <a:srgbClr val="14110F"/>
                </a:solidFill>
                <a:latin typeface="Public Sans"/>
                <a:ea typeface="Public Sans"/>
                <a:cs typeface="Public Sans"/>
                <a:sym typeface="Public Sans"/>
              </a:defRPr>
            </a:lvl1pPr>
          </a:lstStyle>
          <a:p>
            <a:r>
              <a:t>Concepts Used:</a:t>
            </a:r>
          </a:p>
        </p:txBody>
      </p:sp>
    </p:spTree>
  </p:cSld>
  <p:clrMapOvr>
    <a:masterClrMapping/>
  </p:clrMapOvr>
  <p:transition spd="med">
    <p:pull dir="l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91919"/>
        </a:solidFill>
        <a:effectLst/>
      </p:bgPr>
    </p:bg>
    <p:spTree>
      <p:nvGrpSpPr>
        <p:cNvPr id="1" name=""/>
        <p:cNvGrpSpPr/>
        <p:nvPr/>
      </p:nvGrpSpPr>
      <p:grpSpPr>
        <a:xfrm>
          <a:off x="0" y="0"/>
          <a:ext cx="0" cy="0"/>
          <a:chOff x="0" y="0"/>
          <a:chExt cx="0" cy="0"/>
        </a:xfrm>
      </p:grpSpPr>
      <p:grpSp>
        <p:nvGrpSpPr>
          <p:cNvPr id="255" name="Group 2"/>
          <p:cNvGrpSpPr/>
          <p:nvPr/>
        </p:nvGrpSpPr>
        <p:grpSpPr>
          <a:xfrm>
            <a:off x="236932" y="5383650"/>
            <a:ext cx="4176258" cy="2902137"/>
            <a:chOff x="0" y="0"/>
            <a:chExt cx="4176257" cy="2902136"/>
          </a:xfrm>
        </p:grpSpPr>
        <p:sp>
          <p:nvSpPr>
            <p:cNvPr id="219" name="TextBox 3"/>
            <p:cNvSpPr txBox="1"/>
            <p:nvPr/>
          </p:nvSpPr>
          <p:spPr>
            <a:xfrm>
              <a:off x="326411" y="2684207"/>
              <a:ext cx="692973" cy="21793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algn="ctr">
                <a:lnSpc>
                  <a:spcPts val="1800"/>
                </a:lnSpc>
                <a:defRPr sz="1200">
                  <a:solidFill>
                    <a:srgbClr val="FFFFFF"/>
                  </a:solidFill>
                  <a:latin typeface="Public Sans"/>
                  <a:ea typeface="Public Sans"/>
                  <a:cs typeface="Public Sans"/>
                  <a:sym typeface="Public Sans"/>
                </a:defRPr>
              </a:lvl1pPr>
            </a:lstStyle>
            <a:p>
              <a:r>
                <a:t>2021</a:t>
              </a:r>
            </a:p>
          </p:txBody>
        </p:sp>
        <p:sp>
          <p:nvSpPr>
            <p:cNvPr id="220" name="TextBox 4"/>
            <p:cNvSpPr txBox="1"/>
            <p:nvPr/>
          </p:nvSpPr>
          <p:spPr>
            <a:xfrm>
              <a:off x="1115630" y="2684207"/>
              <a:ext cx="692973" cy="21793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algn="ctr">
                <a:lnSpc>
                  <a:spcPts val="1800"/>
                </a:lnSpc>
                <a:defRPr sz="1200">
                  <a:solidFill>
                    <a:srgbClr val="FFFFFF"/>
                  </a:solidFill>
                  <a:latin typeface="Public Sans"/>
                  <a:ea typeface="Public Sans"/>
                  <a:cs typeface="Public Sans"/>
                  <a:sym typeface="Public Sans"/>
                </a:defRPr>
              </a:lvl1pPr>
            </a:lstStyle>
            <a:p>
              <a:r>
                <a:t>2022</a:t>
              </a:r>
            </a:p>
          </p:txBody>
        </p:sp>
        <p:sp>
          <p:nvSpPr>
            <p:cNvPr id="221" name="TextBox 5"/>
            <p:cNvSpPr txBox="1"/>
            <p:nvPr/>
          </p:nvSpPr>
          <p:spPr>
            <a:xfrm>
              <a:off x="1904848" y="2684207"/>
              <a:ext cx="692973" cy="21793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algn="ctr">
                <a:lnSpc>
                  <a:spcPts val="1800"/>
                </a:lnSpc>
                <a:defRPr sz="1200">
                  <a:solidFill>
                    <a:srgbClr val="FFFFFF"/>
                  </a:solidFill>
                  <a:latin typeface="Public Sans"/>
                  <a:ea typeface="Public Sans"/>
                  <a:cs typeface="Public Sans"/>
                  <a:sym typeface="Public Sans"/>
                </a:defRPr>
              </a:lvl1pPr>
            </a:lstStyle>
            <a:p>
              <a:r>
                <a:t>2023</a:t>
              </a:r>
            </a:p>
          </p:txBody>
        </p:sp>
        <p:sp>
          <p:nvSpPr>
            <p:cNvPr id="222" name="TextBox 6"/>
            <p:cNvSpPr txBox="1"/>
            <p:nvPr/>
          </p:nvSpPr>
          <p:spPr>
            <a:xfrm>
              <a:off x="2694066" y="2684207"/>
              <a:ext cx="692973" cy="21793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algn="ctr">
                <a:lnSpc>
                  <a:spcPts val="1800"/>
                </a:lnSpc>
                <a:defRPr sz="1200">
                  <a:solidFill>
                    <a:srgbClr val="FFFFFF"/>
                  </a:solidFill>
                  <a:latin typeface="Public Sans"/>
                  <a:ea typeface="Public Sans"/>
                  <a:cs typeface="Public Sans"/>
                  <a:sym typeface="Public Sans"/>
                </a:defRPr>
              </a:lvl1pPr>
            </a:lstStyle>
            <a:p>
              <a:r>
                <a:t>2024</a:t>
              </a:r>
            </a:p>
          </p:txBody>
        </p:sp>
        <p:sp>
          <p:nvSpPr>
            <p:cNvPr id="223" name="TextBox 7"/>
            <p:cNvSpPr txBox="1"/>
            <p:nvPr/>
          </p:nvSpPr>
          <p:spPr>
            <a:xfrm>
              <a:off x="3483284" y="2684207"/>
              <a:ext cx="692973" cy="21793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algn="ctr">
                <a:lnSpc>
                  <a:spcPts val="1800"/>
                </a:lnSpc>
                <a:defRPr sz="1200">
                  <a:solidFill>
                    <a:srgbClr val="FFFFFF"/>
                  </a:solidFill>
                  <a:latin typeface="Public Sans"/>
                  <a:ea typeface="Public Sans"/>
                  <a:cs typeface="Public Sans"/>
                  <a:sym typeface="Public Sans"/>
                </a:defRPr>
              </a:lvl1pPr>
            </a:lstStyle>
            <a:p>
              <a:r>
                <a:t>2025</a:t>
              </a:r>
            </a:p>
          </p:txBody>
        </p:sp>
        <p:grpSp>
          <p:nvGrpSpPr>
            <p:cNvPr id="230" name="Group 8"/>
            <p:cNvGrpSpPr/>
            <p:nvPr/>
          </p:nvGrpSpPr>
          <p:grpSpPr>
            <a:xfrm>
              <a:off x="326411" y="119335"/>
              <a:ext cx="3849847" cy="2517500"/>
              <a:chOff x="0" y="0"/>
              <a:chExt cx="3849845" cy="2517498"/>
            </a:xfrm>
          </p:grpSpPr>
          <p:sp>
            <p:nvSpPr>
              <p:cNvPr id="224" name="Freeform 9"/>
              <p:cNvSpPr/>
              <p:nvPr/>
            </p:nvSpPr>
            <p:spPr>
              <a:xfrm>
                <a:off x="0" y="0"/>
                <a:ext cx="3849846" cy="12700"/>
              </a:xfrm>
              <a:prstGeom prst="rect">
                <a:avLst/>
              </a:prstGeom>
              <a:solidFill>
                <a:srgbClr val="FFFFFF"/>
              </a:solidFill>
              <a:ln w="12700" cap="flat">
                <a:noFill/>
                <a:miter lim="400000"/>
              </a:ln>
              <a:effectLst/>
            </p:spPr>
            <p:txBody>
              <a:bodyPr wrap="square" lIns="45719" tIns="45719" rIns="45719" bIns="45719" numCol="1" anchor="t">
                <a:noAutofit/>
              </a:bodyPr>
              <a:lstStyle/>
              <a:p>
                <a:endParaRPr/>
              </a:p>
            </p:txBody>
          </p:sp>
          <p:sp>
            <p:nvSpPr>
              <p:cNvPr id="225" name="Freeform 10"/>
              <p:cNvSpPr/>
              <p:nvPr/>
            </p:nvSpPr>
            <p:spPr>
              <a:xfrm>
                <a:off x="0" y="500959"/>
                <a:ext cx="3849846" cy="12701"/>
              </a:xfrm>
              <a:prstGeom prst="rect">
                <a:avLst/>
              </a:prstGeom>
              <a:solidFill>
                <a:srgbClr val="FFFFFF"/>
              </a:solidFill>
              <a:ln w="12700" cap="flat">
                <a:noFill/>
                <a:miter lim="400000"/>
              </a:ln>
              <a:effectLst/>
            </p:spPr>
            <p:txBody>
              <a:bodyPr wrap="square" lIns="45719" tIns="45719" rIns="45719" bIns="45719" numCol="1" anchor="t">
                <a:noAutofit/>
              </a:bodyPr>
              <a:lstStyle/>
              <a:p>
                <a:endParaRPr/>
              </a:p>
            </p:txBody>
          </p:sp>
          <p:sp>
            <p:nvSpPr>
              <p:cNvPr id="226" name="Freeform 11"/>
              <p:cNvSpPr/>
              <p:nvPr/>
            </p:nvSpPr>
            <p:spPr>
              <a:xfrm>
                <a:off x="0" y="1001919"/>
                <a:ext cx="3849846" cy="12701"/>
              </a:xfrm>
              <a:prstGeom prst="rect">
                <a:avLst/>
              </a:prstGeom>
              <a:solidFill>
                <a:srgbClr val="FFFFFF"/>
              </a:solidFill>
              <a:ln w="12700" cap="flat">
                <a:noFill/>
                <a:miter lim="400000"/>
              </a:ln>
              <a:effectLst/>
            </p:spPr>
            <p:txBody>
              <a:bodyPr wrap="square" lIns="45719" tIns="45719" rIns="45719" bIns="45719" numCol="1" anchor="t">
                <a:noAutofit/>
              </a:bodyPr>
              <a:lstStyle/>
              <a:p>
                <a:endParaRPr/>
              </a:p>
            </p:txBody>
          </p:sp>
          <p:sp>
            <p:nvSpPr>
              <p:cNvPr id="227" name="Freeform 12"/>
              <p:cNvSpPr/>
              <p:nvPr/>
            </p:nvSpPr>
            <p:spPr>
              <a:xfrm>
                <a:off x="0" y="1502879"/>
                <a:ext cx="3849846" cy="12701"/>
              </a:xfrm>
              <a:prstGeom prst="rect">
                <a:avLst/>
              </a:prstGeom>
              <a:solidFill>
                <a:srgbClr val="FFFFFF"/>
              </a:solidFill>
              <a:ln w="12700" cap="flat">
                <a:noFill/>
                <a:miter lim="400000"/>
              </a:ln>
              <a:effectLst/>
            </p:spPr>
            <p:txBody>
              <a:bodyPr wrap="square" lIns="45719" tIns="45719" rIns="45719" bIns="45719" numCol="1" anchor="t">
                <a:noAutofit/>
              </a:bodyPr>
              <a:lstStyle/>
              <a:p>
                <a:endParaRPr/>
              </a:p>
            </p:txBody>
          </p:sp>
          <p:sp>
            <p:nvSpPr>
              <p:cNvPr id="228" name="Freeform 13"/>
              <p:cNvSpPr/>
              <p:nvPr/>
            </p:nvSpPr>
            <p:spPr>
              <a:xfrm>
                <a:off x="0" y="2003838"/>
                <a:ext cx="3849846" cy="12701"/>
              </a:xfrm>
              <a:prstGeom prst="rect">
                <a:avLst/>
              </a:prstGeom>
              <a:solidFill>
                <a:srgbClr val="FFFFFF"/>
              </a:solidFill>
              <a:ln w="12700" cap="flat">
                <a:noFill/>
                <a:miter lim="400000"/>
              </a:ln>
              <a:effectLst/>
            </p:spPr>
            <p:txBody>
              <a:bodyPr wrap="square" lIns="45719" tIns="45719" rIns="45719" bIns="45719" numCol="1" anchor="t">
                <a:noAutofit/>
              </a:bodyPr>
              <a:lstStyle/>
              <a:p>
                <a:endParaRPr/>
              </a:p>
            </p:txBody>
          </p:sp>
          <p:sp>
            <p:nvSpPr>
              <p:cNvPr id="229" name="Freeform 14"/>
              <p:cNvSpPr/>
              <p:nvPr/>
            </p:nvSpPr>
            <p:spPr>
              <a:xfrm>
                <a:off x="0" y="2504798"/>
                <a:ext cx="3849846" cy="12701"/>
              </a:xfrm>
              <a:prstGeom prst="rect">
                <a:avLst/>
              </a:prstGeom>
              <a:solidFill>
                <a:srgbClr val="FFFFFF"/>
              </a:solidFill>
              <a:ln w="12700" cap="flat">
                <a:noFill/>
                <a:miter lim="400000"/>
              </a:ln>
              <a:effectLst/>
            </p:spPr>
            <p:txBody>
              <a:bodyPr wrap="square" lIns="45719" tIns="45719" rIns="45719" bIns="45719" numCol="1" anchor="t">
                <a:noAutofit/>
              </a:bodyPr>
              <a:lstStyle/>
              <a:p>
                <a:endParaRPr/>
              </a:p>
            </p:txBody>
          </p:sp>
        </p:grpSp>
        <p:sp>
          <p:nvSpPr>
            <p:cNvPr id="231" name="TextBox 15"/>
            <p:cNvSpPr txBox="1"/>
            <p:nvPr/>
          </p:nvSpPr>
          <p:spPr>
            <a:xfrm>
              <a:off x="0" y="0"/>
              <a:ext cx="244114" cy="21793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algn="r">
                <a:lnSpc>
                  <a:spcPts val="1800"/>
                </a:lnSpc>
                <a:defRPr sz="1200">
                  <a:solidFill>
                    <a:srgbClr val="FFFFFF"/>
                  </a:solidFill>
                  <a:latin typeface="Public Sans"/>
                  <a:ea typeface="Public Sans"/>
                  <a:cs typeface="Public Sans"/>
                  <a:sym typeface="Public Sans"/>
                </a:defRPr>
              </a:lvl1pPr>
            </a:lstStyle>
            <a:p>
              <a:r>
                <a:t>50 </a:t>
              </a:r>
            </a:p>
          </p:txBody>
        </p:sp>
        <p:sp>
          <p:nvSpPr>
            <p:cNvPr id="232" name="TextBox 16"/>
            <p:cNvSpPr txBox="1"/>
            <p:nvPr/>
          </p:nvSpPr>
          <p:spPr>
            <a:xfrm>
              <a:off x="1929" y="500959"/>
              <a:ext cx="242185" cy="21793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algn="r">
                <a:lnSpc>
                  <a:spcPts val="1800"/>
                </a:lnSpc>
                <a:defRPr sz="1200">
                  <a:solidFill>
                    <a:srgbClr val="FFFFFF"/>
                  </a:solidFill>
                  <a:latin typeface="Public Sans"/>
                  <a:ea typeface="Public Sans"/>
                  <a:cs typeface="Public Sans"/>
                  <a:sym typeface="Public Sans"/>
                </a:defRPr>
              </a:lvl1pPr>
            </a:lstStyle>
            <a:p>
              <a:r>
                <a:t>40 </a:t>
              </a:r>
            </a:p>
          </p:txBody>
        </p:sp>
        <p:sp>
          <p:nvSpPr>
            <p:cNvPr id="233" name="TextBox 17"/>
            <p:cNvSpPr txBox="1"/>
            <p:nvPr/>
          </p:nvSpPr>
          <p:spPr>
            <a:xfrm>
              <a:off x="1697" y="1001919"/>
              <a:ext cx="242418" cy="21793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algn="r">
                <a:lnSpc>
                  <a:spcPts val="1800"/>
                </a:lnSpc>
                <a:defRPr sz="1200">
                  <a:solidFill>
                    <a:srgbClr val="FFFFFF"/>
                  </a:solidFill>
                  <a:latin typeface="Public Sans"/>
                  <a:ea typeface="Public Sans"/>
                  <a:cs typeface="Public Sans"/>
                  <a:sym typeface="Public Sans"/>
                </a:defRPr>
              </a:lvl1pPr>
            </a:lstStyle>
            <a:p>
              <a:r>
                <a:t>30 </a:t>
              </a:r>
            </a:p>
          </p:txBody>
        </p:sp>
        <p:sp>
          <p:nvSpPr>
            <p:cNvPr id="234" name="TextBox 18"/>
            <p:cNvSpPr txBox="1"/>
            <p:nvPr/>
          </p:nvSpPr>
          <p:spPr>
            <a:xfrm>
              <a:off x="7329" y="1502878"/>
              <a:ext cx="236785" cy="21793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algn="r">
                <a:lnSpc>
                  <a:spcPts val="1800"/>
                </a:lnSpc>
                <a:defRPr sz="1200">
                  <a:solidFill>
                    <a:srgbClr val="FFFFFF"/>
                  </a:solidFill>
                  <a:latin typeface="Public Sans"/>
                  <a:ea typeface="Public Sans"/>
                  <a:cs typeface="Public Sans"/>
                  <a:sym typeface="Public Sans"/>
                </a:defRPr>
              </a:lvl1pPr>
            </a:lstStyle>
            <a:p>
              <a:r>
                <a:t>20 </a:t>
              </a:r>
            </a:p>
          </p:txBody>
        </p:sp>
        <p:sp>
          <p:nvSpPr>
            <p:cNvPr id="235" name="TextBox 19"/>
            <p:cNvSpPr txBox="1"/>
            <p:nvPr/>
          </p:nvSpPr>
          <p:spPr>
            <a:xfrm>
              <a:off x="38422" y="2003839"/>
              <a:ext cx="205693" cy="21793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algn="r">
                <a:lnSpc>
                  <a:spcPts val="1800"/>
                </a:lnSpc>
                <a:defRPr sz="1200">
                  <a:solidFill>
                    <a:srgbClr val="FFFFFF"/>
                  </a:solidFill>
                  <a:latin typeface="Public Sans"/>
                  <a:ea typeface="Public Sans"/>
                  <a:cs typeface="Public Sans"/>
                  <a:sym typeface="Public Sans"/>
                </a:defRPr>
              </a:lvl1pPr>
            </a:lstStyle>
            <a:p>
              <a:r>
                <a:t>10 </a:t>
              </a:r>
            </a:p>
          </p:txBody>
        </p:sp>
        <p:sp>
          <p:nvSpPr>
            <p:cNvPr id="236" name="TextBox 20"/>
            <p:cNvSpPr txBox="1"/>
            <p:nvPr/>
          </p:nvSpPr>
          <p:spPr>
            <a:xfrm>
              <a:off x="105392" y="2504798"/>
              <a:ext cx="138723" cy="21793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algn="r">
                <a:lnSpc>
                  <a:spcPts val="1800"/>
                </a:lnSpc>
                <a:defRPr sz="1200">
                  <a:solidFill>
                    <a:srgbClr val="FFFFFF"/>
                  </a:solidFill>
                  <a:latin typeface="Public Sans"/>
                  <a:ea typeface="Public Sans"/>
                  <a:cs typeface="Public Sans"/>
                  <a:sym typeface="Public Sans"/>
                </a:defRPr>
              </a:lvl1pPr>
            </a:lstStyle>
            <a:p>
              <a:r>
                <a:t>0 </a:t>
              </a:r>
            </a:p>
          </p:txBody>
        </p:sp>
        <p:grpSp>
          <p:nvGrpSpPr>
            <p:cNvPr id="254" name="Group 21"/>
            <p:cNvGrpSpPr/>
            <p:nvPr/>
          </p:nvGrpSpPr>
          <p:grpSpPr>
            <a:xfrm>
              <a:off x="326325" y="122599"/>
              <a:ext cx="3849933" cy="2507886"/>
              <a:chOff x="0" y="0"/>
              <a:chExt cx="3849931" cy="2507884"/>
            </a:xfrm>
          </p:grpSpPr>
          <p:sp>
            <p:nvSpPr>
              <p:cNvPr id="237" name="Freeform 22"/>
              <p:cNvSpPr/>
              <p:nvPr/>
            </p:nvSpPr>
            <p:spPr>
              <a:xfrm>
                <a:off x="0" y="2000752"/>
                <a:ext cx="693145" cy="507133"/>
              </a:xfrm>
              <a:custGeom>
                <a:avLst/>
                <a:gdLst/>
                <a:ahLst/>
                <a:cxnLst>
                  <a:cxn ang="0">
                    <a:pos x="wd2" y="hd2"/>
                  </a:cxn>
                  <a:cxn ang="5400000">
                    <a:pos x="wd2" y="hd2"/>
                  </a:cxn>
                  <a:cxn ang="10800000">
                    <a:pos x="wd2" y="hd2"/>
                  </a:cxn>
                  <a:cxn ang="16200000">
                    <a:pos x="wd2" y="hd2"/>
                  </a:cxn>
                </a:cxnLst>
                <a:rect l="0" t="0" r="r" b="b"/>
                <a:pathLst>
                  <a:path w="21553" h="21599" extrusionOk="0">
                    <a:moveTo>
                      <a:pt x="2" y="21599"/>
                    </a:moveTo>
                    <a:lnTo>
                      <a:pt x="2" y="2493"/>
                    </a:lnTo>
                    <a:cubicBezTo>
                      <a:pt x="-24" y="1844"/>
                      <a:pt x="146" y="1209"/>
                      <a:pt x="472" y="737"/>
                    </a:cubicBezTo>
                    <a:cubicBezTo>
                      <a:pt x="798" y="266"/>
                      <a:pt x="1252" y="-1"/>
                      <a:pt x="1726" y="0"/>
                    </a:cubicBezTo>
                    <a:lnTo>
                      <a:pt x="19826" y="0"/>
                    </a:lnTo>
                    <a:cubicBezTo>
                      <a:pt x="20300" y="-1"/>
                      <a:pt x="20754" y="266"/>
                      <a:pt x="21080" y="737"/>
                    </a:cubicBezTo>
                    <a:cubicBezTo>
                      <a:pt x="21406" y="1209"/>
                      <a:pt x="21576" y="1844"/>
                      <a:pt x="21550" y="2493"/>
                    </a:cubicBezTo>
                    <a:lnTo>
                      <a:pt x="21550" y="21599"/>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238" name="Freeform 23"/>
              <p:cNvSpPr/>
              <p:nvPr/>
            </p:nvSpPr>
            <p:spPr>
              <a:xfrm>
                <a:off x="789304" y="1502879"/>
                <a:ext cx="692973" cy="100500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1191"/>
                    </a:lnTo>
                    <a:cubicBezTo>
                      <a:pt x="0" y="533"/>
                      <a:pt x="774" y="0"/>
                      <a:pt x="1728" y="0"/>
                    </a:cubicBezTo>
                    <a:lnTo>
                      <a:pt x="19872" y="0"/>
                    </a:lnTo>
                    <a:cubicBezTo>
                      <a:pt x="20826" y="0"/>
                      <a:pt x="21600" y="533"/>
                      <a:pt x="21600" y="1191"/>
                    </a:cubicBezTo>
                    <a:lnTo>
                      <a:pt x="21600" y="21600"/>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239" name="Freeform 24"/>
              <p:cNvSpPr/>
              <p:nvPr/>
            </p:nvSpPr>
            <p:spPr>
              <a:xfrm>
                <a:off x="1578522" y="1001919"/>
                <a:ext cx="692973" cy="150596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795"/>
                    </a:lnTo>
                    <a:cubicBezTo>
                      <a:pt x="0" y="356"/>
                      <a:pt x="774" y="0"/>
                      <a:pt x="1728" y="0"/>
                    </a:cubicBezTo>
                    <a:lnTo>
                      <a:pt x="19872" y="0"/>
                    </a:lnTo>
                    <a:cubicBezTo>
                      <a:pt x="20330" y="0"/>
                      <a:pt x="20770" y="84"/>
                      <a:pt x="21094" y="233"/>
                    </a:cubicBezTo>
                    <a:cubicBezTo>
                      <a:pt x="21418" y="382"/>
                      <a:pt x="21600" y="584"/>
                      <a:pt x="21600" y="795"/>
                    </a:cubicBezTo>
                    <a:lnTo>
                      <a:pt x="21600" y="21600"/>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240" name="Freeform 25"/>
              <p:cNvSpPr/>
              <p:nvPr/>
            </p:nvSpPr>
            <p:spPr>
              <a:xfrm>
                <a:off x="2367740" y="500959"/>
                <a:ext cx="692974" cy="200692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597"/>
                    </a:lnTo>
                    <a:cubicBezTo>
                      <a:pt x="0" y="267"/>
                      <a:pt x="774" y="0"/>
                      <a:pt x="1728" y="0"/>
                    </a:cubicBezTo>
                    <a:lnTo>
                      <a:pt x="19872" y="0"/>
                    </a:lnTo>
                    <a:cubicBezTo>
                      <a:pt x="20826" y="0"/>
                      <a:pt x="21600" y="267"/>
                      <a:pt x="21600" y="597"/>
                    </a:cubicBezTo>
                    <a:lnTo>
                      <a:pt x="21600" y="21600"/>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241" name="Freeform 26"/>
              <p:cNvSpPr/>
              <p:nvPr/>
            </p:nvSpPr>
            <p:spPr>
              <a:xfrm>
                <a:off x="3156959" y="0"/>
                <a:ext cx="692973" cy="250788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477"/>
                    </a:lnTo>
                    <a:cubicBezTo>
                      <a:pt x="0" y="214"/>
                      <a:pt x="774" y="0"/>
                      <a:pt x="1728" y="0"/>
                    </a:cubicBezTo>
                    <a:lnTo>
                      <a:pt x="19872" y="0"/>
                    </a:lnTo>
                    <a:cubicBezTo>
                      <a:pt x="20826" y="0"/>
                      <a:pt x="21600" y="214"/>
                      <a:pt x="21600" y="477"/>
                    </a:cubicBezTo>
                    <a:lnTo>
                      <a:pt x="21600" y="21600"/>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242" name="Freeform 27"/>
              <p:cNvSpPr/>
              <p:nvPr/>
            </p:nvSpPr>
            <p:spPr>
              <a:xfrm>
                <a:off x="86" y="2254318"/>
                <a:ext cx="692973" cy="253567"/>
              </a:xfrm>
              <a:prstGeom prst="rect">
                <a:avLst/>
              </a:prstGeom>
              <a:solidFill>
                <a:srgbClr val="A29D9E"/>
              </a:solidFill>
              <a:ln w="12700" cap="flat">
                <a:noFill/>
                <a:miter lim="400000"/>
              </a:ln>
              <a:effectLst/>
            </p:spPr>
            <p:txBody>
              <a:bodyPr wrap="square" lIns="45719" tIns="45719" rIns="45719" bIns="45719" numCol="1" anchor="t">
                <a:noAutofit/>
              </a:bodyPr>
              <a:lstStyle/>
              <a:p>
                <a:endParaRPr/>
              </a:p>
            </p:txBody>
          </p:sp>
          <p:sp>
            <p:nvSpPr>
              <p:cNvPr id="243" name="Freeform 28"/>
              <p:cNvSpPr/>
              <p:nvPr/>
            </p:nvSpPr>
            <p:spPr>
              <a:xfrm>
                <a:off x="789304" y="1703879"/>
                <a:ext cx="692973" cy="804006"/>
              </a:xfrm>
              <a:prstGeom prst="rect">
                <a:avLst/>
              </a:prstGeom>
              <a:solidFill>
                <a:srgbClr val="A29D9E"/>
              </a:solidFill>
              <a:ln w="12700" cap="flat">
                <a:noFill/>
                <a:miter lim="400000"/>
              </a:ln>
              <a:effectLst/>
            </p:spPr>
            <p:txBody>
              <a:bodyPr wrap="square" lIns="45719" tIns="45719" rIns="45719" bIns="45719" numCol="1" anchor="t">
                <a:noAutofit/>
              </a:bodyPr>
              <a:lstStyle/>
              <a:p>
                <a:endParaRPr/>
              </a:p>
            </p:txBody>
          </p:sp>
          <p:sp>
            <p:nvSpPr>
              <p:cNvPr id="244" name="Freeform 29"/>
              <p:cNvSpPr/>
              <p:nvPr/>
            </p:nvSpPr>
            <p:spPr>
              <a:xfrm>
                <a:off x="1578522" y="1252913"/>
                <a:ext cx="692973" cy="1254972"/>
              </a:xfrm>
              <a:prstGeom prst="rect">
                <a:avLst/>
              </a:prstGeom>
              <a:solidFill>
                <a:srgbClr val="A29D9E"/>
              </a:solidFill>
              <a:ln w="12700" cap="flat">
                <a:noFill/>
                <a:miter lim="400000"/>
              </a:ln>
              <a:effectLst/>
            </p:spPr>
            <p:txBody>
              <a:bodyPr wrap="square" lIns="45719" tIns="45719" rIns="45719" bIns="45719" numCol="1" anchor="t">
                <a:noAutofit/>
              </a:bodyPr>
              <a:lstStyle/>
              <a:p>
                <a:endParaRPr/>
              </a:p>
            </p:txBody>
          </p:sp>
          <p:sp>
            <p:nvSpPr>
              <p:cNvPr id="245" name="Freeform 30"/>
              <p:cNvSpPr/>
              <p:nvPr/>
            </p:nvSpPr>
            <p:spPr>
              <a:xfrm>
                <a:off x="2367740" y="902344"/>
                <a:ext cx="692973" cy="1605541"/>
              </a:xfrm>
              <a:prstGeom prst="rect">
                <a:avLst/>
              </a:prstGeom>
              <a:solidFill>
                <a:srgbClr val="A29D9E"/>
              </a:solidFill>
              <a:ln w="12700" cap="flat">
                <a:noFill/>
                <a:miter lim="400000"/>
              </a:ln>
              <a:effectLst/>
            </p:spPr>
            <p:txBody>
              <a:bodyPr wrap="square" lIns="45719" tIns="45719" rIns="45719" bIns="45719" numCol="1" anchor="t">
                <a:noAutofit/>
              </a:bodyPr>
              <a:lstStyle/>
              <a:p>
                <a:endParaRPr/>
              </a:p>
            </p:txBody>
          </p:sp>
          <p:sp>
            <p:nvSpPr>
              <p:cNvPr id="246" name="Freeform 31"/>
              <p:cNvSpPr/>
              <p:nvPr/>
            </p:nvSpPr>
            <p:spPr>
              <a:xfrm>
                <a:off x="3156959" y="401261"/>
                <a:ext cx="692973" cy="2106624"/>
              </a:xfrm>
              <a:prstGeom prst="rect">
                <a:avLst/>
              </a:prstGeom>
              <a:solidFill>
                <a:srgbClr val="A29D9E"/>
              </a:solidFill>
              <a:ln w="12700" cap="flat">
                <a:noFill/>
                <a:miter lim="400000"/>
              </a:ln>
              <a:effectLst/>
            </p:spPr>
            <p:txBody>
              <a:bodyPr wrap="square" lIns="45719" tIns="45719" rIns="45719" bIns="45719" numCol="1" anchor="t">
                <a:noAutofit/>
              </a:bodyPr>
              <a:lstStyle/>
              <a:p>
                <a:endParaRPr/>
              </a:p>
            </p:txBody>
          </p:sp>
          <p:grpSp>
            <p:nvGrpSpPr>
              <p:cNvPr id="249" name="Freeform 32"/>
              <p:cNvGrpSpPr/>
              <p:nvPr/>
            </p:nvGrpSpPr>
            <p:grpSpPr>
              <a:xfrm>
                <a:off x="86" y="2507884"/>
                <a:ext cx="692973" cy="1"/>
                <a:chOff x="0" y="0"/>
                <a:chExt cx="692972" cy="0"/>
              </a:xfrm>
            </p:grpSpPr>
            <p:sp>
              <p:nvSpPr>
                <p:cNvPr id="247" name="Line"/>
                <p:cNvSpPr/>
                <p:nvPr/>
              </p:nvSpPr>
              <p:spPr>
                <a:xfrm>
                  <a:off x="0" y="0"/>
                  <a:ext cx="692973" cy="1"/>
                </a:xfrm>
                <a:prstGeom prst="line">
                  <a:avLst/>
                </a:prstGeom>
                <a:noFill/>
                <a:ln w="12700" cap="flat">
                  <a:noFill/>
                  <a:miter lim="400000"/>
                </a:ln>
                <a:effectLst/>
              </p:spPr>
              <p:txBody>
                <a:bodyPr wrap="square" lIns="45719" tIns="45719" rIns="45719" bIns="45719" numCol="1" anchor="t">
                  <a:noAutofit/>
                </a:bodyPr>
                <a:lstStyle/>
                <a:p>
                  <a:endParaRPr/>
                </a:p>
              </p:txBody>
            </p:sp>
            <p:sp>
              <p:nvSpPr>
                <p:cNvPr id="248" name="Line"/>
                <p:cNvSpPr/>
                <p:nvPr/>
              </p:nvSpPr>
              <p:spPr>
                <a:xfrm flipH="1" flipV="1">
                  <a:off x="0" y="0"/>
                  <a:ext cx="692973" cy="1"/>
                </a:xfrm>
                <a:prstGeom prst="line">
                  <a:avLst/>
                </a:prstGeom>
                <a:noFill/>
                <a:ln w="12700" cap="flat">
                  <a:noFill/>
                  <a:miter lim="400000"/>
                </a:ln>
                <a:effectLst/>
              </p:spPr>
              <p:txBody>
                <a:bodyPr wrap="square" lIns="45719" tIns="45719" rIns="45719" bIns="45719" numCol="1" anchor="t">
                  <a:noAutofit/>
                </a:bodyPr>
                <a:lstStyle/>
                <a:p>
                  <a:endParaRPr/>
                </a:p>
              </p:txBody>
            </p:sp>
          </p:grpSp>
          <p:sp>
            <p:nvSpPr>
              <p:cNvPr id="250" name="Freeform 33"/>
              <p:cNvSpPr/>
              <p:nvPr/>
            </p:nvSpPr>
            <p:spPr>
              <a:xfrm>
                <a:off x="789304" y="2105882"/>
                <a:ext cx="692973" cy="402003"/>
              </a:xfrm>
              <a:prstGeom prst="rect">
                <a:avLst/>
              </a:prstGeom>
              <a:solidFill>
                <a:srgbClr val="FA632A"/>
              </a:solidFill>
              <a:ln w="12700" cap="flat">
                <a:noFill/>
                <a:miter lim="400000"/>
              </a:ln>
              <a:effectLst/>
            </p:spPr>
            <p:txBody>
              <a:bodyPr wrap="square" lIns="45719" tIns="45719" rIns="45719" bIns="45719" numCol="1" anchor="t">
                <a:noAutofit/>
              </a:bodyPr>
              <a:lstStyle/>
              <a:p>
                <a:endParaRPr/>
              </a:p>
            </p:txBody>
          </p:sp>
          <p:sp>
            <p:nvSpPr>
              <p:cNvPr id="251" name="Freeform 34"/>
              <p:cNvSpPr/>
              <p:nvPr/>
            </p:nvSpPr>
            <p:spPr>
              <a:xfrm>
                <a:off x="1578522" y="1754902"/>
                <a:ext cx="692973" cy="752983"/>
              </a:xfrm>
              <a:prstGeom prst="rect">
                <a:avLst/>
              </a:prstGeom>
              <a:solidFill>
                <a:srgbClr val="FA632A"/>
              </a:solidFill>
              <a:ln w="12700" cap="flat">
                <a:noFill/>
                <a:miter lim="400000"/>
              </a:ln>
              <a:effectLst/>
            </p:spPr>
            <p:txBody>
              <a:bodyPr wrap="square" lIns="45719" tIns="45719" rIns="45719" bIns="45719" numCol="1" anchor="t">
                <a:noAutofit/>
              </a:bodyPr>
              <a:lstStyle/>
              <a:p>
                <a:endParaRPr/>
              </a:p>
            </p:txBody>
          </p:sp>
          <p:sp>
            <p:nvSpPr>
              <p:cNvPr id="252" name="Freeform 35"/>
              <p:cNvSpPr/>
              <p:nvPr/>
            </p:nvSpPr>
            <p:spPr>
              <a:xfrm>
                <a:off x="2367740" y="1604768"/>
                <a:ext cx="692973" cy="903117"/>
              </a:xfrm>
              <a:prstGeom prst="rect">
                <a:avLst/>
              </a:prstGeom>
              <a:solidFill>
                <a:srgbClr val="FA632A"/>
              </a:solidFill>
              <a:ln w="12700" cap="flat">
                <a:noFill/>
                <a:miter lim="400000"/>
              </a:ln>
              <a:effectLst/>
            </p:spPr>
            <p:txBody>
              <a:bodyPr wrap="square" lIns="45719" tIns="45719" rIns="45719" bIns="45719" numCol="1" anchor="t">
                <a:noAutofit/>
              </a:bodyPr>
              <a:lstStyle/>
              <a:p>
                <a:endParaRPr/>
              </a:p>
            </p:txBody>
          </p:sp>
          <p:sp>
            <p:nvSpPr>
              <p:cNvPr id="253" name="Freeform 36"/>
              <p:cNvSpPr/>
              <p:nvPr/>
            </p:nvSpPr>
            <p:spPr>
              <a:xfrm>
                <a:off x="3156959" y="1404415"/>
                <a:ext cx="692973" cy="1103470"/>
              </a:xfrm>
              <a:prstGeom prst="rect">
                <a:avLst/>
              </a:prstGeom>
              <a:solidFill>
                <a:srgbClr val="FA632A"/>
              </a:solidFill>
              <a:ln w="12700" cap="flat">
                <a:noFill/>
                <a:miter lim="400000"/>
              </a:ln>
              <a:effectLst/>
            </p:spPr>
            <p:txBody>
              <a:bodyPr wrap="square" lIns="45719" tIns="45719" rIns="45719" bIns="45719" numCol="1" anchor="t">
                <a:noAutofit/>
              </a:bodyPr>
              <a:lstStyle/>
              <a:p>
                <a:endParaRPr/>
              </a:p>
            </p:txBody>
          </p:sp>
        </p:grpSp>
      </p:grpSp>
      <p:grpSp>
        <p:nvGrpSpPr>
          <p:cNvPr id="258" name="Group 37"/>
          <p:cNvGrpSpPr/>
          <p:nvPr/>
        </p:nvGrpSpPr>
        <p:grpSpPr>
          <a:xfrm>
            <a:off x="0" y="488156"/>
            <a:ext cx="6350615" cy="4471480"/>
            <a:chOff x="0" y="0"/>
            <a:chExt cx="6350613" cy="4471479"/>
          </a:xfrm>
        </p:grpSpPr>
        <p:sp>
          <p:nvSpPr>
            <p:cNvPr id="256" name="TextBox 38"/>
            <p:cNvSpPr txBox="1"/>
            <p:nvPr/>
          </p:nvSpPr>
          <p:spPr>
            <a:xfrm>
              <a:off x="255167" y="0"/>
              <a:ext cx="5800401" cy="410334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lnSpc>
                  <a:spcPts val="10800"/>
                </a:lnSpc>
                <a:defRPr sz="9000">
                  <a:solidFill>
                    <a:srgbClr val="FFFFFF"/>
                  </a:solidFill>
                  <a:latin typeface="Public Sans"/>
                  <a:ea typeface="Public Sans"/>
                  <a:cs typeface="Public Sans"/>
                  <a:sym typeface="Public Sans"/>
                </a:defRPr>
              </a:pPr>
              <a:r>
                <a:t>RESULT AND </a:t>
              </a:r>
              <a:r>
                <a:rPr>
                  <a:solidFill>
                    <a:srgbClr val="FA632A"/>
                  </a:solidFill>
                </a:rPr>
                <a:t>OUTPUT</a:t>
              </a:r>
            </a:p>
          </p:txBody>
        </p:sp>
        <p:sp>
          <p:nvSpPr>
            <p:cNvPr id="257" name="AutoShape 40"/>
            <p:cNvSpPr/>
            <p:nvPr/>
          </p:nvSpPr>
          <p:spPr>
            <a:xfrm>
              <a:off x="0" y="4471479"/>
              <a:ext cx="6350615" cy="1"/>
            </a:xfrm>
            <a:prstGeom prst="line">
              <a:avLst/>
            </a:prstGeom>
            <a:noFill/>
            <a:ln w="139700" cap="flat">
              <a:solidFill>
                <a:srgbClr val="7B7677"/>
              </a:solidFill>
              <a:prstDash val="solid"/>
              <a:round/>
            </a:ln>
            <a:effectLst/>
          </p:spPr>
          <p:txBody>
            <a:bodyPr wrap="square" lIns="45719" tIns="45719" rIns="45719" bIns="45719" numCol="1" anchor="t">
              <a:noAutofit/>
            </a:bodyPr>
            <a:lstStyle/>
            <a:p>
              <a:endParaRPr/>
            </a:p>
          </p:txBody>
        </p:sp>
      </p:grpSp>
      <p:pic>
        <p:nvPicPr>
          <p:cNvPr id="259" name="Picture 41" descr="Picture 41"/>
          <p:cNvPicPr>
            <a:picLocks noChangeAspect="1"/>
          </p:cNvPicPr>
          <p:nvPr/>
        </p:nvPicPr>
        <p:blipFill>
          <a:blip r:embed="rId2">
            <a:extLst/>
          </a:blip>
          <a:stretch>
            <a:fillRect/>
          </a:stretch>
        </p:blipFill>
        <p:spPr>
          <a:xfrm>
            <a:off x="6744610" y="1978027"/>
            <a:ext cx="9590162" cy="6863103"/>
          </a:xfrm>
          <a:prstGeom prst="rect">
            <a:avLst/>
          </a:prstGeom>
          <a:ln w="12700">
            <a:miter lim="400000"/>
          </a:ln>
        </p:spPr>
      </p:pic>
      <p:pic>
        <p:nvPicPr>
          <p:cNvPr id="260" name="Picture 42" descr="Picture 42"/>
          <p:cNvPicPr>
            <a:picLocks noChangeAspect="1"/>
          </p:cNvPicPr>
          <p:nvPr/>
        </p:nvPicPr>
        <p:blipFill>
          <a:blip r:embed="rId3">
            <a:extLst/>
          </a:blip>
          <a:stretch>
            <a:fillRect/>
          </a:stretch>
        </p:blipFill>
        <p:spPr>
          <a:xfrm>
            <a:off x="16848811" y="0"/>
            <a:ext cx="1439189" cy="2317763"/>
          </a:xfrm>
          <a:prstGeom prst="rect">
            <a:avLst/>
          </a:prstGeom>
          <a:ln w="12700">
            <a:miter lim="400000"/>
          </a:ln>
        </p:spPr>
      </p:pic>
    </p:spTree>
  </p:cSld>
  <p:clrMapOvr>
    <a:masterClrMapping/>
  </p:clrMapOvr>
  <p:transition spd="med">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91919"/>
        </a:solidFill>
        <a:effectLst/>
      </p:bgPr>
    </p:bg>
    <p:spTree>
      <p:nvGrpSpPr>
        <p:cNvPr id="1" name=""/>
        <p:cNvGrpSpPr/>
        <p:nvPr/>
      </p:nvGrpSpPr>
      <p:grpSpPr>
        <a:xfrm>
          <a:off x="0" y="0"/>
          <a:ext cx="0" cy="0"/>
          <a:chOff x="0" y="0"/>
          <a:chExt cx="0" cy="0"/>
        </a:xfrm>
      </p:grpSpPr>
      <p:grpSp>
        <p:nvGrpSpPr>
          <p:cNvPr id="298" name="Group 2"/>
          <p:cNvGrpSpPr/>
          <p:nvPr/>
        </p:nvGrpSpPr>
        <p:grpSpPr>
          <a:xfrm>
            <a:off x="236931" y="5383650"/>
            <a:ext cx="4634929" cy="3223099"/>
            <a:chOff x="0" y="0"/>
            <a:chExt cx="4634927" cy="3223098"/>
          </a:xfrm>
        </p:grpSpPr>
        <p:sp>
          <p:nvSpPr>
            <p:cNvPr id="262" name="TextBox 3"/>
            <p:cNvSpPr txBox="1"/>
            <p:nvPr/>
          </p:nvSpPr>
          <p:spPr>
            <a:xfrm>
              <a:off x="362261" y="2979008"/>
              <a:ext cx="769081" cy="24409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algn="ctr">
                <a:lnSpc>
                  <a:spcPts val="2000"/>
                </a:lnSpc>
                <a:defRPr sz="1400">
                  <a:solidFill>
                    <a:srgbClr val="FFFFFF"/>
                  </a:solidFill>
                  <a:latin typeface="Public Sans"/>
                  <a:ea typeface="Public Sans"/>
                  <a:cs typeface="Public Sans"/>
                  <a:sym typeface="Public Sans"/>
                </a:defRPr>
              </a:lvl1pPr>
            </a:lstStyle>
            <a:p>
              <a:r>
                <a:t>2021</a:t>
              </a:r>
            </a:p>
          </p:txBody>
        </p:sp>
        <p:sp>
          <p:nvSpPr>
            <p:cNvPr id="263" name="TextBox 4"/>
            <p:cNvSpPr txBox="1"/>
            <p:nvPr/>
          </p:nvSpPr>
          <p:spPr>
            <a:xfrm>
              <a:off x="1238157" y="2979008"/>
              <a:ext cx="769081" cy="24409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algn="ctr">
                <a:lnSpc>
                  <a:spcPts val="2000"/>
                </a:lnSpc>
                <a:defRPr sz="1400">
                  <a:solidFill>
                    <a:srgbClr val="FFFFFF"/>
                  </a:solidFill>
                  <a:latin typeface="Public Sans"/>
                  <a:ea typeface="Public Sans"/>
                  <a:cs typeface="Public Sans"/>
                  <a:sym typeface="Public Sans"/>
                </a:defRPr>
              </a:lvl1pPr>
            </a:lstStyle>
            <a:p>
              <a:r>
                <a:t>2022</a:t>
              </a:r>
            </a:p>
          </p:txBody>
        </p:sp>
        <p:sp>
          <p:nvSpPr>
            <p:cNvPr id="264" name="TextBox 5"/>
            <p:cNvSpPr txBox="1"/>
            <p:nvPr/>
          </p:nvSpPr>
          <p:spPr>
            <a:xfrm>
              <a:off x="2114054" y="2979008"/>
              <a:ext cx="769081" cy="24409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algn="ctr">
                <a:lnSpc>
                  <a:spcPts val="2000"/>
                </a:lnSpc>
                <a:defRPr sz="1400">
                  <a:solidFill>
                    <a:srgbClr val="FFFFFF"/>
                  </a:solidFill>
                  <a:latin typeface="Public Sans"/>
                  <a:ea typeface="Public Sans"/>
                  <a:cs typeface="Public Sans"/>
                  <a:sym typeface="Public Sans"/>
                </a:defRPr>
              </a:lvl1pPr>
            </a:lstStyle>
            <a:p>
              <a:r>
                <a:t>2023</a:t>
              </a:r>
            </a:p>
          </p:txBody>
        </p:sp>
        <p:sp>
          <p:nvSpPr>
            <p:cNvPr id="265" name="TextBox 6"/>
            <p:cNvSpPr txBox="1"/>
            <p:nvPr/>
          </p:nvSpPr>
          <p:spPr>
            <a:xfrm>
              <a:off x="2989950" y="2979008"/>
              <a:ext cx="769081" cy="24409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algn="ctr">
                <a:lnSpc>
                  <a:spcPts val="2000"/>
                </a:lnSpc>
                <a:defRPr sz="1400">
                  <a:solidFill>
                    <a:srgbClr val="FFFFFF"/>
                  </a:solidFill>
                  <a:latin typeface="Public Sans"/>
                  <a:ea typeface="Public Sans"/>
                  <a:cs typeface="Public Sans"/>
                  <a:sym typeface="Public Sans"/>
                </a:defRPr>
              </a:lvl1pPr>
            </a:lstStyle>
            <a:p>
              <a:r>
                <a:t>2024</a:t>
              </a:r>
            </a:p>
          </p:txBody>
        </p:sp>
        <p:sp>
          <p:nvSpPr>
            <p:cNvPr id="266" name="TextBox 7"/>
            <p:cNvSpPr txBox="1"/>
            <p:nvPr/>
          </p:nvSpPr>
          <p:spPr>
            <a:xfrm>
              <a:off x="3865847" y="2979008"/>
              <a:ext cx="769081" cy="24409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algn="ctr">
                <a:lnSpc>
                  <a:spcPts val="2000"/>
                </a:lnSpc>
                <a:defRPr sz="1400">
                  <a:solidFill>
                    <a:srgbClr val="FFFFFF"/>
                  </a:solidFill>
                  <a:latin typeface="Public Sans"/>
                  <a:ea typeface="Public Sans"/>
                  <a:cs typeface="Public Sans"/>
                  <a:sym typeface="Public Sans"/>
                </a:defRPr>
              </a:lvl1pPr>
            </a:lstStyle>
            <a:p>
              <a:r>
                <a:t>2025</a:t>
              </a:r>
            </a:p>
          </p:txBody>
        </p:sp>
        <p:grpSp>
          <p:nvGrpSpPr>
            <p:cNvPr id="273" name="Group 8"/>
            <p:cNvGrpSpPr/>
            <p:nvPr/>
          </p:nvGrpSpPr>
          <p:grpSpPr>
            <a:xfrm>
              <a:off x="362261" y="130001"/>
              <a:ext cx="4272667" cy="2792597"/>
              <a:chOff x="0" y="0"/>
              <a:chExt cx="4272665" cy="2792595"/>
            </a:xfrm>
          </p:grpSpPr>
          <p:sp>
            <p:nvSpPr>
              <p:cNvPr id="267" name="Freeform 9"/>
              <p:cNvSpPr/>
              <p:nvPr/>
            </p:nvSpPr>
            <p:spPr>
              <a:xfrm>
                <a:off x="0" y="0"/>
                <a:ext cx="4272666" cy="12700"/>
              </a:xfrm>
              <a:prstGeom prst="rect">
                <a:avLst/>
              </a:prstGeom>
              <a:solidFill>
                <a:srgbClr val="FFFFFF"/>
              </a:solidFill>
              <a:ln w="12700" cap="flat">
                <a:noFill/>
                <a:miter lim="400000"/>
              </a:ln>
              <a:effectLst/>
            </p:spPr>
            <p:txBody>
              <a:bodyPr wrap="square" lIns="45719" tIns="45719" rIns="45719" bIns="45719" numCol="1" anchor="t">
                <a:noAutofit/>
              </a:bodyPr>
              <a:lstStyle/>
              <a:p>
                <a:endParaRPr/>
              </a:p>
            </p:txBody>
          </p:sp>
          <p:sp>
            <p:nvSpPr>
              <p:cNvPr id="268" name="Freeform 10"/>
              <p:cNvSpPr/>
              <p:nvPr/>
            </p:nvSpPr>
            <p:spPr>
              <a:xfrm>
                <a:off x="0" y="555979"/>
                <a:ext cx="4272666" cy="12701"/>
              </a:xfrm>
              <a:prstGeom prst="rect">
                <a:avLst/>
              </a:prstGeom>
              <a:solidFill>
                <a:srgbClr val="FFFFFF"/>
              </a:solidFill>
              <a:ln w="12700" cap="flat">
                <a:noFill/>
                <a:miter lim="400000"/>
              </a:ln>
              <a:effectLst/>
            </p:spPr>
            <p:txBody>
              <a:bodyPr wrap="square" lIns="45719" tIns="45719" rIns="45719" bIns="45719" numCol="1" anchor="t">
                <a:noAutofit/>
              </a:bodyPr>
              <a:lstStyle/>
              <a:p>
                <a:endParaRPr/>
              </a:p>
            </p:txBody>
          </p:sp>
          <p:sp>
            <p:nvSpPr>
              <p:cNvPr id="269" name="Freeform 11"/>
              <p:cNvSpPr/>
              <p:nvPr/>
            </p:nvSpPr>
            <p:spPr>
              <a:xfrm>
                <a:off x="0" y="1111958"/>
                <a:ext cx="4272666" cy="12701"/>
              </a:xfrm>
              <a:prstGeom prst="rect">
                <a:avLst/>
              </a:prstGeom>
              <a:solidFill>
                <a:srgbClr val="FFFFFF"/>
              </a:solidFill>
              <a:ln w="12700" cap="flat">
                <a:noFill/>
                <a:miter lim="400000"/>
              </a:ln>
              <a:effectLst/>
            </p:spPr>
            <p:txBody>
              <a:bodyPr wrap="square" lIns="45719" tIns="45719" rIns="45719" bIns="45719" numCol="1" anchor="t">
                <a:noAutofit/>
              </a:bodyPr>
              <a:lstStyle/>
              <a:p>
                <a:endParaRPr/>
              </a:p>
            </p:txBody>
          </p:sp>
          <p:sp>
            <p:nvSpPr>
              <p:cNvPr id="270" name="Freeform 12"/>
              <p:cNvSpPr/>
              <p:nvPr/>
            </p:nvSpPr>
            <p:spPr>
              <a:xfrm>
                <a:off x="0" y="1667937"/>
                <a:ext cx="4272666" cy="12701"/>
              </a:xfrm>
              <a:prstGeom prst="rect">
                <a:avLst/>
              </a:prstGeom>
              <a:solidFill>
                <a:srgbClr val="FFFFFF"/>
              </a:solidFill>
              <a:ln w="12700" cap="flat">
                <a:noFill/>
                <a:miter lim="400000"/>
              </a:ln>
              <a:effectLst/>
            </p:spPr>
            <p:txBody>
              <a:bodyPr wrap="square" lIns="45719" tIns="45719" rIns="45719" bIns="45719" numCol="1" anchor="t">
                <a:noAutofit/>
              </a:bodyPr>
              <a:lstStyle/>
              <a:p>
                <a:endParaRPr/>
              </a:p>
            </p:txBody>
          </p:sp>
          <p:sp>
            <p:nvSpPr>
              <p:cNvPr id="271" name="Freeform 13"/>
              <p:cNvSpPr/>
              <p:nvPr/>
            </p:nvSpPr>
            <p:spPr>
              <a:xfrm>
                <a:off x="0" y="2223916"/>
                <a:ext cx="4272666" cy="12701"/>
              </a:xfrm>
              <a:prstGeom prst="rect">
                <a:avLst/>
              </a:prstGeom>
              <a:solidFill>
                <a:srgbClr val="FFFFFF"/>
              </a:solidFill>
              <a:ln w="12700" cap="flat">
                <a:noFill/>
                <a:miter lim="400000"/>
              </a:ln>
              <a:effectLst/>
            </p:spPr>
            <p:txBody>
              <a:bodyPr wrap="square" lIns="45719" tIns="45719" rIns="45719" bIns="45719" numCol="1" anchor="t">
                <a:noAutofit/>
              </a:bodyPr>
              <a:lstStyle/>
              <a:p>
                <a:endParaRPr/>
              </a:p>
            </p:txBody>
          </p:sp>
          <p:sp>
            <p:nvSpPr>
              <p:cNvPr id="272" name="Freeform 14"/>
              <p:cNvSpPr/>
              <p:nvPr/>
            </p:nvSpPr>
            <p:spPr>
              <a:xfrm>
                <a:off x="0" y="2779895"/>
                <a:ext cx="4272666" cy="12701"/>
              </a:xfrm>
              <a:prstGeom prst="rect">
                <a:avLst/>
              </a:prstGeom>
              <a:solidFill>
                <a:srgbClr val="FFFFFF"/>
              </a:solidFill>
              <a:ln w="12700" cap="flat">
                <a:noFill/>
                <a:miter lim="400000"/>
              </a:ln>
              <a:effectLst/>
            </p:spPr>
            <p:txBody>
              <a:bodyPr wrap="square" lIns="45719" tIns="45719" rIns="45719" bIns="45719" numCol="1" anchor="t">
                <a:noAutofit/>
              </a:bodyPr>
              <a:lstStyle/>
              <a:p>
                <a:endParaRPr/>
              </a:p>
            </p:txBody>
          </p:sp>
        </p:grpSp>
        <p:sp>
          <p:nvSpPr>
            <p:cNvPr id="274" name="TextBox 15"/>
            <p:cNvSpPr txBox="1"/>
            <p:nvPr/>
          </p:nvSpPr>
          <p:spPr>
            <a:xfrm>
              <a:off x="0" y="0"/>
              <a:ext cx="270926" cy="24409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algn="r">
                <a:lnSpc>
                  <a:spcPts val="2000"/>
                </a:lnSpc>
                <a:defRPr sz="1400">
                  <a:solidFill>
                    <a:srgbClr val="FFFFFF"/>
                  </a:solidFill>
                  <a:latin typeface="Public Sans"/>
                  <a:ea typeface="Public Sans"/>
                  <a:cs typeface="Public Sans"/>
                  <a:sym typeface="Public Sans"/>
                </a:defRPr>
              </a:lvl1pPr>
            </a:lstStyle>
            <a:p>
              <a:r>
                <a:t>50 </a:t>
              </a:r>
            </a:p>
          </p:txBody>
        </p:sp>
        <p:sp>
          <p:nvSpPr>
            <p:cNvPr id="275" name="TextBox 16"/>
            <p:cNvSpPr txBox="1"/>
            <p:nvPr/>
          </p:nvSpPr>
          <p:spPr>
            <a:xfrm>
              <a:off x="2140" y="555979"/>
              <a:ext cx="268785" cy="24409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algn="r">
                <a:lnSpc>
                  <a:spcPts val="2000"/>
                </a:lnSpc>
                <a:defRPr sz="1400">
                  <a:solidFill>
                    <a:srgbClr val="FFFFFF"/>
                  </a:solidFill>
                  <a:latin typeface="Public Sans"/>
                  <a:ea typeface="Public Sans"/>
                  <a:cs typeface="Public Sans"/>
                  <a:sym typeface="Public Sans"/>
                </a:defRPr>
              </a:lvl1pPr>
            </a:lstStyle>
            <a:p>
              <a:r>
                <a:t>40 </a:t>
              </a:r>
            </a:p>
          </p:txBody>
        </p:sp>
        <p:sp>
          <p:nvSpPr>
            <p:cNvPr id="276" name="TextBox 17"/>
            <p:cNvSpPr txBox="1"/>
            <p:nvPr/>
          </p:nvSpPr>
          <p:spPr>
            <a:xfrm>
              <a:off x="1884" y="1111958"/>
              <a:ext cx="269041" cy="24409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algn="r">
                <a:lnSpc>
                  <a:spcPts val="2000"/>
                </a:lnSpc>
                <a:defRPr sz="1400">
                  <a:solidFill>
                    <a:srgbClr val="FFFFFF"/>
                  </a:solidFill>
                  <a:latin typeface="Public Sans"/>
                  <a:ea typeface="Public Sans"/>
                  <a:cs typeface="Public Sans"/>
                  <a:sym typeface="Public Sans"/>
                </a:defRPr>
              </a:lvl1pPr>
            </a:lstStyle>
            <a:p>
              <a:r>
                <a:t>30 </a:t>
              </a:r>
            </a:p>
          </p:txBody>
        </p:sp>
        <p:sp>
          <p:nvSpPr>
            <p:cNvPr id="277" name="TextBox 18"/>
            <p:cNvSpPr txBox="1"/>
            <p:nvPr/>
          </p:nvSpPr>
          <p:spPr>
            <a:xfrm>
              <a:off x="8134" y="1667937"/>
              <a:ext cx="262791" cy="24409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algn="r">
                <a:lnSpc>
                  <a:spcPts val="2000"/>
                </a:lnSpc>
                <a:defRPr sz="1400">
                  <a:solidFill>
                    <a:srgbClr val="FFFFFF"/>
                  </a:solidFill>
                  <a:latin typeface="Public Sans"/>
                  <a:ea typeface="Public Sans"/>
                  <a:cs typeface="Public Sans"/>
                  <a:sym typeface="Public Sans"/>
                </a:defRPr>
              </a:lvl1pPr>
            </a:lstStyle>
            <a:p>
              <a:r>
                <a:t>20 </a:t>
              </a:r>
            </a:p>
          </p:txBody>
        </p:sp>
        <p:sp>
          <p:nvSpPr>
            <p:cNvPr id="278" name="TextBox 19"/>
            <p:cNvSpPr txBox="1"/>
            <p:nvPr/>
          </p:nvSpPr>
          <p:spPr>
            <a:xfrm>
              <a:off x="42642" y="2223916"/>
              <a:ext cx="228283" cy="24409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algn="r">
                <a:lnSpc>
                  <a:spcPts val="2000"/>
                </a:lnSpc>
                <a:defRPr sz="1400">
                  <a:solidFill>
                    <a:srgbClr val="FFFFFF"/>
                  </a:solidFill>
                  <a:latin typeface="Public Sans"/>
                  <a:ea typeface="Public Sans"/>
                  <a:cs typeface="Public Sans"/>
                  <a:sym typeface="Public Sans"/>
                </a:defRPr>
              </a:lvl1pPr>
            </a:lstStyle>
            <a:p>
              <a:r>
                <a:t>10 </a:t>
              </a:r>
            </a:p>
          </p:txBody>
        </p:sp>
        <p:sp>
          <p:nvSpPr>
            <p:cNvPr id="279" name="TextBox 20"/>
            <p:cNvSpPr txBox="1"/>
            <p:nvPr/>
          </p:nvSpPr>
          <p:spPr>
            <a:xfrm>
              <a:off x="116967" y="2779895"/>
              <a:ext cx="153958" cy="24409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algn="r">
                <a:lnSpc>
                  <a:spcPts val="2000"/>
                </a:lnSpc>
                <a:defRPr sz="1400">
                  <a:solidFill>
                    <a:srgbClr val="FFFFFF"/>
                  </a:solidFill>
                  <a:latin typeface="Public Sans"/>
                  <a:ea typeface="Public Sans"/>
                  <a:cs typeface="Public Sans"/>
                  <a:sym typeface="Public Sans"/>
                </a:defRPr>
              </a:lvl1pPr>
            </a:lstStyle>
            <a:p>
              <a:r>
                <a:t>0 </a:t>
              </a:r>
            </a:p>
          </p:txBody>
        </p:sp>
        <p:grpSp>
          <p:nvGrpSpPr>
            <p:cNvPr id="297" name="Group 21"/>
            <p:cNvGrpSpPr/>
            <p:nvPr/>
          </p:nvGrpSpPr>
          <p:grpSpPr>
            <a:xfrm>
              <a:off x="362165" y="132926"/>
              <a:ext cx="4272763" cy="2783322"/>
              <a:chOff x="0" y="0"/>
              <a:chExt cx="4272761" cy="2783321"/>
            </a:xfrm>
          </p:grpSpPr>
          <p:sp>
            <p:nvSpPr>
              <p:cNvPr id="280" name="Freeform 22"/>
              <p:cNvSpPr/>
              <p:nvPr/>
            </p:nvSpPr>
            <p:spPr>
              <a:xfrm>
                <a:off x="0" y="2220491"/>
                <a:ext cx="769271" cy="562830"/>
              </a:xfrm>
              <a:custGeom>
                <a:avLst/>
                <a:gdLst/>
                <a:ahLst/>
                <a:cxnLst>
                  <a:cxn ang="0">
                    <a:pos x="wd2" y="hd2"/>
                  </a:cxn>
                  <a:cxn ang="5400000">
                    <a:pos x="wd2" y="hd2"/>
                  </a:cxn>
                  <a:cxn ang="10800000">
                    <a:pos x="wd2" y="hd2"/>
                  </a:cxn>
                  <a:cxn ang="16200000">
                    <a:pos x="wd2" y="hd2"/>
                  </a:cxn>
                </a:cxnLst>
                <a:rect l="0" t="0" r="r" b="b"/>
                <a:pathLst>
                  <a:path w="21553" h="21599" extrusionOk="0">
                    <a:moveTo>
                      <a:pt x="2" y="21599"/>
                    </a:moveTo>
                    <a:lnTo>
                      <a:pt x="2" y="2493"/>
                    </a:lnTo>
                    <a:cubicBezTo>
                      <a:pt x="-24" y="1844"/>
                      <a:pt x="146" y="1209"/>
                      <a:pt x="472" y="737"/>
                    </a:cubicBezTo>
                    <a:cubicBezTo>
                      <a:pt x="798" y="266"/>
                      <a:pt x="1252" y="-1"/>
                      <a:pt x="1726" y="0"/>
                    </a:cubicBezTo>
                    <a:lnTo>
                      <a:pt x="19826" y="0"/>
                    </a:lnTo>
                    <a:cubicBezTo>
                      <a:pt x="20300" y="-1"/>
                      <a:pt x="20754" y="266"/>
                      <a:pt x="21080" y="737"/>
                    </a:cubicBezTo>
                    <a:cubicBezTo>
                      <a:pt x="21406" y="1209"/>
                      <a:pt x="21576" y="1844"/>
                      <a:pt x="21550" y="2493"/>
                    </a:cubicBezTo>
                    <a:lnTo>
                      <a:pt x="21550" y="21599"/>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281" name="Freeform 23"/>
              <p:cNvSpPr/>
              <p:nvPr/>
            </p:nvSpPr>
            <p:spPr>
              <a:xfrm>
                <a:off x="875992" y="1667937"/>
                <a:ext cx="769080" cy="111538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1191"/>
                    </a:lnTo>
                    <a:cubicBezTo>
                      <a:pt x="0" y="533"/>
                      <a:pt x="774" y="0"/>
                      <a:pt x="1728" y="0"/>
                    </a:cubicBezTo>
                    <a:lnTo>
                      <a:pt x="19872" y="0"/>
                    </a:lnTo>
                    <a:cubicBezTo>
                      <a:pt x="20826" y="0"/>
                      <a:pt x="21600" y="533"/>
                      <a:pt x="21600" y="1191"/>
                    </a:cubicBezTo>
                    <a:lnTo>
                      <a:pt x="21600" y="21600"/>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282" name="Freeform 24"/>
              <p:cNvSpPr/>
              <p:nvPr/>
            </p:nvSpPr>
            <p:spPr>
              <a:xfrm>
                <a:off x="1751888" y="1111958"/>
                <a:ext cx="769081" cy="167136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795"/>
                    </a:lnTo>
                    <a:cubicBezTo>
                      <a:pt x="0" y="356"/>
                      <a:pt x="774" y="0"/>
                      <a:pt x="1728" y="0"/>
                    </a:cubicBezTo>
                    <a:lnTo>
                      <a:pt x="19872" y="0"/>
                    </a:lnTo>
                    <a:cubicBezTo>
                      <a:pt x="20330" y="0"/>
                      <a:pt x="20770" y="84"/>
                      <a:pt x="21094" y="233"/>
                    </a:cubicBezTo>
                    <a:cubicBezTo>
                      <a:pt x="21418" y="382"/>
                      <a:pt x="21600" y="584"/>
                      <a:pt x="21600" y="795"/>
                    </a:cubicBezTo>
                    <a:lnTo>
                      <a:pt x="21600" y="21600"/>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283" name="Freeform 25"/>
              <p:cNvSpPr/>
              <p:nvPr/>
            </p:nvSpPr>
            <p:spPr>
              <a:xfrm>
                <a:off x="2627785" y="555979"/>
                <a:ext cx="769080" cy="222734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597"/>
                    </a:lnTo>
                    <a:cubicBezTo>
                      <a:pt x="0" y="267"/>
                      <a:pt x="774" y="0"/>
                      <a:pt x="1728" y="0"/>
                    </a:cubicBezTo>
                    <a:lnTo>
                      <a:pt x="19872" y="0"/>
                    </a:lnTo>
                    <a:cubicBezTo>
                      <a:pt x="20826" y="0"/>
                      <a:pt x="21600" y="267"/>
                      <a:pt x="21600" y="597"/>
                    </a:cubicBezTo>
                    <a:lnTo>
                      <a:pt x="21600" y="21600"/>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284" name="Freeform 26"/>
              <p:cNvSpPr/>
              <p:nvPr/>
            </p:nvSpPr>
            <p:spPr>
              <a:xfrm>
                <a:off x="3503681" y="0"/>
                <a:ext cx="769081" cy="278332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477"/>
                    </a:lnTo>
                    <a:cubicBezTo>
                      <a:pt x="0" y="214"/>
                      <a:pt x="774" y="0"/>
                      <a:pt x="1728" y="0"/>
                    </a:cubicBezTo>
                    <a:lnTo>
                      <a:pt x="19872" y="0"/>
                    </a:lnTo>
                    <a:cubicBezTo>
                      <a:pt x="20826" y="0"/>
                      <a:pt x="21600" y="214"/>
                      <a:pt x="21600" y="477"/>
                    </a:cubicBezTo>
                    <a:lnTo>
                      <a:pt x="21600" y="21600"/>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285" name="Freeform 27"/>
              <p:cNvSpPr/>
              <p:nvPr/>
            </p:nvSpPr>
            <p:spPr>
              <a:xfrm>
                <a:off x="95" y="2501905"/>
                <a:ext cx="769081" cy="281416"/>
              </a:xfrm>
              <a:prstGeom prst="rect">
                <a:avLst/>
              </a:prstGeom>
              <a:solidFill>
                <a:srgbClr val="A29D9E"/>
              </a:solidFill>
              <a:ln w="12700" cap="flat">
                <a:noFill/>
                <a:miter lim="400000"/>
              </a:ln>
              <a:effectLst/>
            </p:spPr>
            <p:txBody>
              <a:bodyPr wrap="square" lIns="45719" tIns="45719" rIns="45719" bIns="45719" numCol="1" anchor="t">
                <a:noAutofit/>
              </a:bodyPr>
              <a:lstStyle/>
              <a:p>
                <a:endParaRPr/>
              </a:p>
            </p:txBody>
          </p:sp>
          <p:sp>
            <p:nvSpPr>
              <p:cNvPr id="286" name="Freeform 28"/>
              <p:cNvSpPr/>
              <p:nvPr/>
            </p:nvSpPr>
            <p:spPr>
              <a:xfrm>
                <a:off x="875992" y="1891013"/>
                <a:ext cx="769080" cy="892308"/>
              </a:xfrm>
              <a:prstGeom prst="rect">
                <a:avLst/>
              </a:prstGeom>
              <a:solidFill>
                <a:srgbClr val="A29D9E"/>
              </a:solidFill>
              <a:ln w="12700" cap="flat">
                <a:noFill/>
                <a:miter lim="400000"/>
              </a:ln>
              <a:effectLst/>
            </p:spPr>
            <p:txBody>
              <a:bodyPr wrap="square" lIns="45719" tIns="45719" rIns="45719" bIns="45719" numCol="1" anchor="t">
                <a:noAutofit/>
              </a:bodyPr>
              <a:lstStyle/>
              <a:p>
                <a:endParaRPr/>
              </a:p>
            </p:txBody>
          </p:sp>
          <p:sp>
            <p:nvSpPr>
              <p:cNvPr id="287" name="Freeform 29"/>
              <p:cNvSpPr/>
              <p:nvPr/>
            </p:nvSpPr>
            <p:spPr>
              <a:xfrm>
                <a:off x="1751888" y="1390518"/>
                <a:ext cx="769081" cy="1392803"/>
              </a:xfrm>
              <a:prstGeom prst="rect">
                <a:avLst/>
              </a:prstGeom>
              <a:solidFill>
                <a:srgbClr val="A29D9E"/>
              </a:solidFill>
              <a:ln w="12700" cap="flat">
                <a:noFill/>
                <a:miter lim="400000"/>
              </a:ln>
              <a:effectLst/>
            </p:spPr>
            <p:txBody>
              <a:bodyPr wrap="square" lIns="45719" tIns="45719" rIns="45719" bIns="45719" numCol="1" anchor="t">
                <a:noAutofit/>
              </a:bodyPr>
              <a:lstStyle/>
              <a:p>
                <a:endParaRPr/>
              </a:p>
            </p:txBody>
          </p:sp>
          <p:sp>
            <p:nvSpPr>
              <p:cNvPr id="288" name="Freeform 30"/>
              <p:cNvSpPr/>
              <p:nvPr/>
            </p:nvSpPr>
            <p:spPr>
              <a:xfrm>
                <a:off x="2627785" y="1001447"/>
                <a:ext cx="769080" cy="1781874"/>
              </a:xfrm>
              <a:prstGeom prst="rect">
                <a:avLst/>
              </a:prstGeom>
              <a:solidFill>
                <a:srgbClr val="A29D9E"/>
              </a:solidFill>
              <a:ln w="12700" cap="flat">
                <a:noFill/>
                <a:miter lim="400000"/>
              </a:ln>
              <a:effectLst/>
            </p:spPr>
            <p:txBody>
              <a:bodyPr wrap="square" lIns="45719" tIns="45719" rIns="45719" bIns="45719" numCol="1" anchor="t">
                <a:noAutofit/>
              </a:bodyPr>
              <a:lstStyle/>
              <a:p>
                <a:endParaRPr/>
              </a:p>
            </p:txBody>
          </p:sp>
          <p:sp>
            <p:nvSpPr>
              <p:cNvPr id="289" name="Freeform 31"/>
              <p:cNvSpPr/>
              <p:nvPr/>
            </p:nvSpPr>
            <p:spPr>
              <a:xfrm>
                <a:off x="3503681" y="445331"/>
                <a:ext cx="769081" cy="2337990"/>
              </a:xfrm>
              <a:prstGeom prst="rect">
                <a:avLst/>
              </a:prstGeom>
              <a:solidFill>
                <a:srgbClr val="A29D9E"/>
              </a:solidFill>
              <a:ln w="12700" cap="flat">
                <a:noFill/>
                <a:miter lim="400000"/>
              </a:ln>
              <a:effectLst/>
            </p:spPr>
            <p:txBody>
              <a:bodyPr wrap="square" lIns="45719" tIns="45719" rIns="45719" bIns="45719" numCol="1" anchor="t">
                <a:noAutofit/>
              </a:bodyPr>
              <a:lstStyle/>
              <a:p>
                <a:endParaRPr/>
              </a:p>
            </p:txBody>
          </p:sp>
          <p:grpSp>
            <p:nvGrpSpPr>
              <p:cNvPr id="292" name="Freeform 32"/>
              <p:cNvGrpSpPr/>
              <p:nvPr/>
            </p:nvGrpSpPr>
            <p:grpSpPr>
              <a:xfrm>
                <a:off x="95" y="2783320"/>
                <a:ext cx="769081" cy="1"/>
                <a:chOff x="0" y="0"/>
                <a:chExt cx="769079" cy="0"/>
              </a:xfrm>
            </p:grpSpPr>
            <p:sp>
              <p:nvSpPr>
                <p:cNvPr id="290" name="Line"/>
                <p:cNvSpPr/>
                <p:nvPr/>
              </p:nvSpPr>
              <p:spPr>
                <a:xfrm>
                  <a:off x="0" y="0"/>
                  <a:ext cx="769080" cy="1"/>
                </a:xfrm>
                <a:prstGeom prst="line">
                  <a:avLst/>
                </a:prstGeom>
                <a:noFill/>
                <a:ln w="12700" cap="flat">
                  <a:noFill/>
                  <a:miter lim="400000"/>
                </a:ln>
                <a:effectLst/>
              </p:spPr>
              <p:txBody>
                <a:bodyPr wrap="square" lIns="45719" tIns="45719" rIns="45719" bIns="45719" numCol="1" anchor="t">
                  <a:noAutofit/>
                </a:bodyPr>
                <a:lstStyle/>
                <a:p>
                  <a:endParaRPr/>
                </a:p>
              </p:txBody>
            </p:sp>
            <p:sp>
              <p:nvSpPr>
                <p:cNvPr id="291" name="Line"/>
                <p:cNvSpPr/>
                <p:nvPr/>
              </p:nvSpPr>
              <p:spPr>
                <a:xfrm flipH="1" flipV="1">
                  <a:off x="0" y="0"/>
                  <a:ext cx="769080" cy="1"/>
                </a:xfrm>
                <a:prstGeom prst="line">
                  <a:avLst/>
                </a:prstGeom>
                <a:noFill/>
                <a:ln w="12700" cap="flat">
                  <a:noFill/>
                  <a:miter lim="400000"/>
                </a:ln>
                <a:effectLst/>
              </p:spPr>
              <p:txBody>
                <a:bodyPr wrap="square" lIns="45719" tIns="45719" rIns="45719" bIns="45719" numCol="1" anchor="t">
                  <a:noAutofit/>
                </a:bodyPr>
                <a:lstStyle/>
                <a:p>
                  <a:endParaRPr/>
                </a:p>
              </p:txBody>
            </p:sp>
          </p:grpSp>
          <p:sp>
            <p:nvSpPr>
              <p:cNvPr id="293" name="Freeform 33"/>
              <p:cNvSpPr/>
              <p:nvPr/>
            </p:nvSpPr>
            <p:spPr>
              <a:xfrm>
                <a:off x="875992" y="2337167"/>
                <a:ext cx="769080" cy="446154"/>
              </a:xfrm>
              <a:prstGeom prst="rect">
                <a:avLst/>
              </a:prstGeom>
              <a:solidFill>
                <a:srgbClr val="FA632A"/>
              </a:solidFill>
              <a:ln w="12700" cap="flat">
                <a:noFill/>
                <a:miter lim="400000"/>
              </a:ln>
              <a:effectLst/>
            </p:spPr>
            <p:txBody>
              <a:bodyPr wrap="square" lIns="45719" tIns="45719" rIns="45719" bIns="45719" numCol="1" anchor="t">
                <a:noAutofit/>
              </a:bodyPr>
              <a:lstStyle/>
              <a:p>
                <a:endParaRPr/>
              </a:p>
            </p:txBody>
          </p:sp>
          <p:sp>
            <p:nvSpPr>
              <p:cNvPr id="294" name="Freeform 34"/>
              <p:cNvSpPr/>
              <p:nvPr/>
            </p:nvSpPr>
            <p:spPr>
              <a:xfrm>
                <a:off x="1751888" y="1947639"/>
                <a:ext cx="769081" cy="835682"/>
              </a:xfrm>
              <a:prstGeom prst="rect">
                <a:avLst/>
              </a:prstGeom>
              <a:solidFill>
                <a:srgbClr val="FA632A"/>
              </a:solidFill>
              <a:ln w="12700" cap="flat">
                <a:noFill/>
                <a:miter lim="400000"/>
              </a:ln>
              <a:effectLst/>
            </p:spPr>
            <p:txBody>
              <a:bodyPr wrap="square" lIns="45719" tIns="45719" rIns="45719" bIns="45719" numCol="1" anchor="t">
                <a:noAutofit/>
              </a:bodyPr>
              <a:lstStyle/>
              <a:p>
                <a:endParaRPr/>
              </a:p>
            </p:txBody>
          </p:sp>
          <p:sp>
            <p:nvSpPr>
              <p:cNvPr id="295" name="Freeform 35"/>
              <p:cNvSpPr/>
              <p:nvPr/>
            </p:nvSpPr>
            <p:spPr>
              <a:xfrm>
                <a:off x="2627785" y="1781016"/>
                <a:ext cx="769080" cy="1002305"/>
              </a:xfrm>
              <a:prstGeom prst="rect">
                <a:avLst/>
              </a:prstGeom>
              <a:solidFill>
                <a:srgbClr val="FA632A"/>
              </a:solidFill>
              <a:ln w="12700" cap="flat">
                <a:noFill/>
                <a:miter lim="400000"/>
              </a:ln>
              <a:effectLst/>
            </p:spPr>
            <p:txBody>
              <a:bodyPr wrap="square" lIns="45719" tIns="45719" rIns="45719" bIns="45719" numCol="1" anchor="t">
                <a:noAutofit/>
              </a:bodyPr>
              <a:lstStyle/>
              <a:p>
                <a:endParaRPr/>
              </a:p>
            </p:txBody>
          </p:sp>
          <p:sp>
            <p:nvSpPr>
              <p:cNvPr id="296" name="Freeform 36"/>
              <p:cNvSpPr/>
              <p:nvPr/>
            </p:nvSpPr>
            <p:spPr>
              <a:xfrm>
                <a:off x="3503681" y="1558659"/>
                <a:ext cx="769081" cy="1224662"/>
              </a:xfrm>
              <a:prstGeom prst="rect">
                <a:avLst/>
              </a:prstGeom>
              <a:solidFill>
                <a:srgbClr val="FA632A"/>
              </a:solidFill>
              <a:ln w="12700" cap="flat">
                <a:noFill/>
                <a:miter lim="400000"/>
              </a:ln>
              <a:effectLst/>
            </p:spPr>
            <p:txBody>
              <a:bodyPr wrap="square" lIns="45719" tIns="45719" rIns="45719" bIns="45719" numCol="1" anchor="t">
                <a:noAutofit/>
              </a:bodyPr>
              <a:lstStyle/>
              <a:p>
                <a:endParaRPr/>
              </a:p>
            </p:txBody>
          </p:sp>
        </p:grpSp>
      </p:grpSp>
      <p:grpSp>
        <p:nvGrpSpPr>
          <p:cNvPr id="301" name="Group 37"/>
          <p:cNvGrpSpPr/>
          <p:nvPr/>
        </p:nvGrpSpPr>
        <p:grpSpPr>
          <a:xfrm>
            <a:off x="0" y="488156"/>
            <a:ext cx="6350615" cy="4471480"/>
            <a:chOff x="0" y="0"/>
            <a:chExt cx="6350613" cy="4471479"/>
          </a:xfrm>
        </p:grpSpPr>
        <p:sp>
          <p:nvSpPr>
            <p:cNvPr id="299" name="TextBox 38"/>
            <p:cNvSpPr txBox="1"/>
            <p:nvPr/>
          </p:nvSpPr>
          <p:spPr>
            <a:xfrm>
              <a:off x="255167" y="0"/>
              <a:ext cx="5800401" cy="410334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lnSpc>
                  <a:spcPts val="10800"/>
                </a:lnSpc>
                <a:defRPr sz="9000">
                  <a:solidFill>
                    <a:srgbClr val="FFFFFF"/>
                  </a:solidFill>
                  <a:latin typeface="Public Sans"/>
                  <a:ea typeface="Public Sans"/>
                  <a:cs typeface="Public Sans"/>
                  <a:sym typeface="Public Sans"/>
                </a:defRPr>
              </a:pPr>
              <a:r>
                <a:t>RESULT AND </a:t>
              </a:r>
              <a:r>
                <a:rPr>
                  <a:solidFill>
                    <a:srgbClr val="FA632A"/>
                  </a:solidFill>
                </a:rPr>
                <a:t>OUTPUT</a:t>
              </a:r>
            </a:p>
          </p:txBody>
        </p:sp>
        <p:sp>
          <p:nvSpPr>
            <p:cNvPr id="300" name="AutoShape 40"/>
            <p:cNvSpPr/>
            <p:nvPr/>
          </p:nvSpPr>
          <p:spPr>
            <a:xfrm>
              <a:off x="0" y="4471479"/>
              <a:ext cx="6350615" cy="1"/>
            </a:xfrm>
            <a:prstGeom prst="line">
              <a:avLst/>
            </a:prstGeom>
            <a:noFill/>
            <a:ln w="139700" cap="flat">
              <a:solidFill>
                <a:srgbClr val="7B7677"/>
              </a:solidFill>
              <a:prstDash val="solid"/>
              <a:round/>
            </a:ln>
            <a:effectLst/>
          </p:spPr>
          <p:txBody>
            <a:bodyPr wrap="square" lIns="45719" tIns="45719" rIns="45719" bIns="45719" numCol="1" anchor="t">
              <a:noAutofit/>
            </a:bodyPr>
            <a:lstStyle/>
            <a:p>
              <a:endParaRPr/>
            </a:p>
          </p:txBody>
        </p:sp>
      </p:grpSp>
      <p:pic>
        <p:nvPicPr>
          <p:cNvPr id="302" name="Picture 41" descr="Picture 41"/>
          <p:cNvPicPr>
            <a:picLocks noChangeAspect="1"/>
          </p:cNvPicPr>
          <p:nvPr/>
        </p:nvPicPr>
        <p:blipFill>
          <a:blip r:embed="rId2">
            <a:extLst/>
          </a:blip>
          <a:srcRect l="1767" r="1767"/>
          <a:stretch>
            <a:fillRect/>
          </a:stretch>
        </p:blipFill>
        <p:spPr>
          <a:xfrm>
            <a:off x="7335502" y="2317762"/>
            <a:ext cx="8294750" cy="5476288"/>
          </a:xfrm>
          <a:prstGeom prst="rect">
            <a:avLst/>
          </a:prstGeom>
          <a:ln w="12700">
            <a:miter lim="400000"/>
          </a:ln>
        </p:spPr>
      </p:pic>
      <p:pic>
        <p:nvPicPr>
          <p:cNvPr id="303" name="Picture 42" descr="Picture 42"/>
          <p:cNvPicPr>
            <a:picLocks noChangeAspect="1"/>
          </p:cNvPicPr>
          <p:nvPr/>
        </p:nvPicPr>
        <p:blipFill>
          <a:blip r:embed="rId3">
            <a:extLst/>
          </a:blip>
          <a:stretch>
            <a:fillRect/>
          </a:stretch>
        </p:blipFill>
        <p:spPr>
          <a:xfrm>
            <a:off x="16848811" y="0"/>
            <a:ext cx="1439189" cy="2317763"/>
          </a:xfrm>
          <a:prstGeom prst="rect">
            <a:avLst/>
          </a:prstGeom>
          <a:ln w="12700">
            <a:miter lim="400000"/>
          </a:ln>
        </p:spPr>
      </p:pic>
    </p:spTree>
  </p:cSld>
  <p:clrMapOvr>
    <a:masterClrMapping/>
  </p:clrMapOvr>
  <p:transition spd="med">
    <p:strips/>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91919"/>
        </a:solidFill>
        <a:effectLst/>
      </p:bgPr>
    </p:bg>
    <p:spTree>
      <p:nvGrpSpPr>
        <p:cNvPr id="1" name=""/>
        <p:cNvGrpSpPr/>
        <p:nvPr/>
      </p:nvGrpSpPr>
      <p:grpSpPr>
        <a:xfrm>
          <a:off x="0" y="0"/>
          <a:ext cx="0" cy="0"/>
          <a:chOff x="0" y="0"/>
          <a:chExt cx="0" cy="0"/>
        </a:xfrm>
      </p:grpSpPr>
      <p:grpSp>
        <p:nvGrpSpPr>
          <p:cNvPr id="341" name="Group 2"/>
          <p:cNvGrpSpPr/>
          <p:nvPr/>
        </p:nvGrpSpPr>
        <p:grpSpPr>
          <a:xfrm>
            <a:off x="236931" y="5383650"/>
            <a:ext cx="5025064" cy="3486932"/>
            <a:chOff x="0" y="0"/>
            <a:chExt cx="5025062" cy="3486931"/>
          </a:xfrm>
        </p:grpSpPr>
        <p:sp>
          <p:nvSpPr>
            <p:cNvPr id="305" name="TextBox 3"/>
            <p:cNvSpPr txBox="1"/>
            <p:nvPr/>
          </p:nvSpPr>
          <p:spPr>
            <a:xfrm>
              <a:off x="392753" y="3229759"/>
              <a:ext cx="833816" cy="25717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algn="ctr">
                <a:lnSpc>
                  <a:spcPts val="2100"/>
                </a:lnSpc>
                <a:defRPr sz="1500">
                  <a:solidFill>
                    <a:srgbClr val="FFFFFF"/>
                  </a:solidFill>
                  <a:latin typeface="Public Sans"/>
                  <a:ea typeface="Public Sans"/>
                  <a:cs typeface="Public Sans"/>
                  <a:sym typeface="Public Sans"/>
                </a:defRPr>
              </a:lvl1pPr>
            </a:lstStyle>
            <a:p>
              <a:r>
                <a:t>2021</a:t>
              </a:r>
            </a:p>
          </p:txBody>
        </p:sp>
        <p:sp>
          <p:nvSpPr>
            <p:cNvPr id="306" name="TextBox 4"/>
            <p:cNvSpPr txBox="1"/>
            <p:nvPr/>
          </p:nvSpPr>
          <p:spPr>
            <a:xfrm>
              <a:off x="1342376" y="3229759"/>
              <a:ext cx="833816" cy="25717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algn="ctr">
                <a:lnSpc>
                  <a:spcPts val="2100"/>
                </a:lnSpc>
                <a:defRPr sz="1500">
                  <a:solidFill>
                    <a:srgbClr val="FFFFFF"/>
                  </a:solidFill>
                  <a:latin typeface="Public Sans"/>
                  <a:ea typeface="Public Sans"/>
                  <a:cs typeface="Public Sans"/>
                  <a:sym typeface="Public Sans"/>
                </a:defRPr>
              </a:lvl1pPr>
            </a:lstStyle>
            <a:p>
              <a:r>
                <a:t>2022</a:t>
              </a:r>
            </a:p>
          </p:txBody>
        </p:sp>
        <p:sp>
          <p:nvSpPr>
            <p:cNvPr id="307" name="TextBox 5"/>
            <p:cNvSpPr txBox="1"/>
            <p:nvPr/>
          </p:nvSpPr>
          <p:spPr>
            <a:xfrm>
              <a:off x="2291999" y="3229759"/>
              <a:ext cx="833816" cy="25717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algn="ctr">
                <a:lnSpc>
                  <a:spcPts val="2100"/>
                </a:lnSpc>
                <a:defRPr sz="1500">
                  <a:solidFill>
                    <a:srgbClr val="FFFFFF"/>
                  </a:solidFill>
                  <a:latin typeface="Public Sans"/>
                  <a:ea typeface="Public Sans"/>
                  <a:cs typeface="Public Sans"/>
                  <a:sym typeface="Public Sans"/>
                </a:defRPr>
              </a:lvl1pPr>
            </a:lstStyle>
            <a:p>
              <a:r>
                <a:t>2023</a:t>
              </a:r>
            </a:p>
          </p:txBody>
        </p:sp>
        <p:sp>
          <p:nvSpPr>
            <p:cNvPr id="308" name="TextBox 6"/>
            <p:cNvSpPr txBox="1"/>
            <p:nvPr/>
          </p:nvSpPr>
          <p:spPr>
            <a:xfrm>
              <a:off x="3241623" y="3229759"/>
              <a:ext cx="833816" cy="25717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algn="ctr">
                <a:lnSpc>
                  <a:spcPts val="2100"/>
                </a:lnSpc>
                <a:defRPr sz="1500">
                  <a:solidFill>
                    <a:srgbClr val="FFFFFF"/>
                  </a:solidFill>
                  <a:latin typeface="Public Sans"/>
                  <a:ea typeface="Public Sans"/>
                  <a:cs typeface="Public Sans"/>
                  <a:sym typeface="Public Sans"/>
                </a:defRPr>
              </a:lvl1pPr>
            </a:lstStyle>
            <a:p>
              <a:r>
                <a:t>2024</a:t>
              </a:r>
            </a:p>
          </p:txBody>
        </p:sp>
        <p:sp>
          <p:nvSpPr>
            <p:cNvPr id="309" name="TextBox 7"/>
            <p:cNvSpPr txBox="1"/>
            <p:nvPr/>
          </p:nvSpPr>
          <p:spPr>
            <a:xfrm>
              <a:off x="4191246" y="3229759"/>
              <a:ext cx="833816" cy="25717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algn="ctr">
                <a:lnSpc>
                  <a:spcPts val="2100"/>
                </a:lnSpc>
                <a:defRPr sz="1500">
                  <a:solidFill>
                    <a:srgbClr val="FFFFFF"/>
                  </a:solidFill>
                  <a:latin typeface="Public Sans"/>
                  <a:ea typeface="Public Sans"/>
                  <a:cs typeface="Public Sans"/>
                  <a:sym typeface="Public Sans"/>
                </a:defRPr>
              </a:lvl1pPr>
            </a:lstStyle>
            <a:p>
              <a:r>
                <a:t>2025</a:t>
              </a:r>
            </a:p>
          </p:txBody>
        </p:sp>
        <p:grpSp>
          <p:nvGrpSpPr>
            <p:cNvPr id="316" name="Group 8"/>
            <p:cNvGrpSpPr/>
            <p:nvPr/>
          </p:nvGrpSpPr>
          <p:grpSpPr>
            <a:xfrm>
              <a:off x="392753" y="139073"/>
              <a:ext cx="4632310" cy="3026589"/>
              <a:chOff x="0" y="0"/>
              <a:chExt cx="4632308" cy="3026588"/>
            </a:xfrm>
          </p:grpSpPr>
          <p:sp>
            <p:nvSpPr>
              <p:cNvPr id="310" name="Freeform 9"/>
              <p:cNvSpPr/>
              <p:nvPr/>
            </p:nvSpPr>
            <p:spPr>
              <a:xfrm>
                <a:off x="0" y="0"/>
                <a:ext cx="4632309" cy="12700"/>
              </a:xfrm>
              <a:prstGeom prst="rect">
                <a:avLst/>
              </a:prstGeom>
              <a:solidFill>
                <a:srgbClr val="FFFFFF"/>
              </a:solidFill>
              <a:ln w="12700" cap="flat">
                <a:noFill/>
                <a:miter lim="400000"/>
              </a:ln>
              <a:effectLst/>
            </p:spPr>
            <p:txBody>
              <a:bodyPr wrap="square" lIns="45719" tIns="45719" rIns="45719" bIns="45719" numCol="1" anchor="t">
                <a:noAutofit/>
              </a:bodyPr>
              <a:lstStyle/>
              <a:p>
                <a:endParaRPr/>
              </a:p>
            </p:txBody>
          </p:sp>
          <p:sp>
            <p:nvSpPr>
              <p:cNvPr id="311" name="Freeform 10"/>
              <p:cNvSpPr/>
              <p:nvPr/>
            </p:nvSpPr>
            <p:spPr>
              <a:xfrm>
                <a:off x="0" y="602777"/>
                <a:ext cx="4632309" cy="12701"/>
              </a:xfrm>
              <a:prstGeom prst="rect">
                <a:avLst/>
              </a:prstGeom>
              <a:solidFill>
                <a:srgbClr val="FFFFFF"/>
              </a:solidFill>
              <a:ln w="12700" cap="flat">
                <a:noFill/>
                <a:miter lim="400000"/>
              </a:ln>
              <a:effectLst/>
            </p:spPr>
            <p:txBody>
              <a:bodyPr wrap="square" lIns="45719" tIns="45719" rIns="45719" bIns="45719" numCol="1" anchor="t">
                <a:noAutofit/>
              </a:bodyPr>
              <a:lstStyle/>
              <a:p>
                <a:endParaRPr/>
              </a:p>
            </p:txBody>
          </p:sp>
          <p:sp>
            <p:nvSpPr>
              <p:cNvPr id="312" name="Freeform 11"/>
              <p:cNvSpPr/>
              <p:nvPr/>
            </p:nvSpPr>
            <p:spPr>
              <a:xfrm>
                <a:off x="0" y="1205555"/>
                <a:ext cx="4632309" cy="12701"/>
              </a:xfrm>
              <a:prstGeom prst="rect">
                <a:avLst/>
              </a:prstGeom>
              <a:solidFill>
                <a:srgbClr val="FFFFFF"/>
              </a:solidFill>
              <a:ln w="12700" cap="flat">
                <a:noFill/>
                <a:miter lim="400000"/>
              </a:ln>
              <a:effectLst/>
            </p:spPr>
            <p:txBody>
              <a:bodyPr wrap="square" lIns="45719" tIns="45719" rIns="45719" bIns="45719" numCol="1" anchor="t">
                <a:noAutofit/>
              </a:bodyPr>
              <a:lstStyle/>
              <a:p>
                <a:endParaRPr/>
              </a:p>
            </p:txBody>
          </p:sp>
          <p:sp>
            <p:nvSpPr>
              <p:cNvPr id="313" name="Freeform 12"/>
              <p:cNvSpPr/>
              <p:nvPr/>
            </p:nvSpPr>
            <p:spPr>
              <a:xfrm>
                <a:off x="0" y="1808332"/>
                <a:ext cx="4632309" cy="12701"/>
              </a:xfrm>
              <a:prstGeom prst="rect">
                <a:avLst/>
              </a:prstGeom>
              <a:solidFill>
                <a:srgbClr val="FFFFFF"/>
              </a:solidFill>
              <a:ln w="12700" cap="flat">
                <a:noFill/>
                <a:miter lim="400000"/>
              </a:ln>
              <a:effectLst/>
            </p:spPr>
            <p:txBody>
              <a:bodyPr wrap="square" lIns="45719" tIns="45719" rIns="45719" bIns="45719" numCol="1" anchor="t">
                <a:noAutofit/>
              </a:bodyPr>
              <a:lstStyle/>
              <a:p>
                <a:endParaRPr/>
              </a:p>
            </p:txBody>
          </p:sp>
          <p:sp>
            <p:nvSpPr>
              <p:cNvPr id="314" name="Freeform 13"/>
              <p:cNvSpPr/>
              <p:nvPr/>
            </p:nvSpPr>
            <p:spPr>
              <a:xfrm>
                <a:off x="0" y="2411110"/>
                <a:ext cx="4632309" cy="12701"/>
              </a:xfrm>
              <a:prstGeom prst="rect">
                <a:avLst/>
              </a:prstGeom>
              <a:solidFill>
                <a:srgbClr val="FFFFFF"/>
              </a:solidFill>
              <a:ln w="12700" cap="flat">
                <a:noFill/>
                <a:miter lim="400000"/>
              </a:ln>
              <a:effectLst/>
            </p:spPr>
            <p:txBody>
              <a:bodyPr wrap="square" lIns="45719" tIns="45719" rIns="45719" bIns="45719" numCol="1" anchor="t">
                <a:noAutofit/>
              </a:bodyPr>
              <a:lstStyle/>
              <a:p>
                <a:endParaRPr/>
              </a:p>
            </p:txBody>
          </p:sp>
          <p:sp>
            <p:nvSpPr>
              <p:cNvPr id="315" name="Freeform 14"/>
              <p:cNvSpPr/>
              <p:nvPr/>
            </p:nvSpPr>
            <p:spPr>
              <a:xfrm>
                <a:off x="0" y="3013888"/>
                <a:ext cx="4632309" cy="12701"/>
              </a:xfrm>
              <a:prstGeom prst="rect">
                <a:avLst/>
              </a:prstGeom>
              <a:solidFill>
                <a:srgbClr val="FFFFFF"/>
              </a:solidFill>
              <a:ln w="12700" cap="flat">
                <a:noFill/>
                <a:miter lim="400000"/>
              </a:ln>
              <a:effectLst/>
            </p:spPr>
            <p:txBody>
              <a:bodyPr wrap="square" lIns="45719" tIns="45719" rIns="45719" bIns="45719" numCol="1" anchor="t">
                <a:noAutofit/>
              </a:bodyPr>
              <a:lstStyle/>
              <a:p>
                <a:endParaRPr/>
              </a:p>
            </p:txBody>
          </p:sp>
        </p:grpSp>
        <p:sp>
          <p:nvSpPr>
            <p:cNvPr id="317" name="TextBox 15"/>
            <p:cNvSpPr txBox="1"/>
            <p:nvPr/>
          </p:nvSpPr>
          <p:spPr>
            <a:xfrm>
              <a:off x="0" y="0"/>
              <a:ext cx="293730" cy="25717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algn="r">
                <a:lnSpc>
                  <a:spcPts val="2100"/>
                </a:lnSpc>
                <a:defRPr sz="1500">
                  <a:solidFill>
                    <a:srgbClr val="FFFFFF"/>
                  </a:solidFill>
                  <a:latin typeface="Public Sans"/>
                  <a:ea typeface="Public Sans"/>
                  <a:cs typeface="Public Sans"/>
                  <a:sym typeface="Public Sans"/>
                </a:defRPr>
              </a:lvl1pPr>
            </a:lstStyle>
            <a:p>
              <a:r>
                <a:t>50 </a:t>
              </a:r>
            </a:p>
          </p:txBody>
        </p:sp>
        <p:sp>
          <p:nvSpPr>
            <p:cNvPr id="318" name="TextBox 16"/>
            <p:cNvSpPr txBox="1"/>
            <p:nvPr/>
          </p:nvSpPr>
          <p:spPr>
            <a:xfrm>
              <a:off x="2320" y="602777"/>
              <a:ext cx="291409" cy="25717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algn="r">
                <a:lnSpc>
                  <a:spcPts val="2100"/>
                </a:lnSpc>
                <a:defRPr sz="1500">
                  <a:solidFill>
                    <a:srgbClr val="FFFFFF"/>
                  </a:solidFill>
                  <a:latin typeface="Public Sans"/>
                  <a:ea typeface="Public Sans"/>
                  <a:cs typeface="Public Sans"/>
                  <a:sym typeface="Public Sans"/>
                </a:defRPr>
              </a:lvl1pPr>
            </a:lstStyle>
            <a:p>
              <a:r>
                <a:t>40 </a:t>
              </a:r>
            </a:p>
          </p:txBody>
        </p:sp>
        <p:sp>
          <p:nvSpPr>
            <p:cNvPr id="319" name="TextBox 17"/>
            <p:cNvSpPr txBox="1"/>
            <p:nvPr/>
          </p:nvSpPr>
          <p:spPr>
            <a:xfrm>
              <a:off x="2042" y="1205555"/>
              <a:ext cx="291687" cy="25717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algn="r">
                <a:lnSpc>
                  <a:spcPts val="2100"/>
                </a:lnSpc>
                <a:defRPr sz="1500">
                  <a:solidFill>
                    <a:srgbClr val="FFFFFF"/>
                  </a:solidFill>
                  <a:latin typeface="Public Sans"/>
                  <a:ea typeface="Public Sans"/>
                  <a:cs typeface="Public Sans"/>
                  <a:sym typeface="Public Sans"/>
                </a:defRPr>
              </a:lvl1pPr>
            </a:lstStyle>
            <a:p>
              <a:r>
                <a:t>30 </a:t>
              </a:r>
            </a:p>
          </p:txBody>
        </p:sp>
        <p:sp>
          <p:nvSpPr>
            <p:cNvPr id="320" name="TextBox 18"/>
            <p:cNvSpPr txBox="1"/>
            <p:nvPr/>
          </p:nvSpPr>
          <p:spPr>
            <a:xfrm>
              <a:off x="8819" y="1808332"/>
              <a:ext cx="284911" cy="25717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algn="r">
                <a:lnSpc>
                  <a:spcPts val="2100"/>
                </a:lnSpc>
                <a:defRPr sz="1500">
                  <a:solidFill>
                    <a:srgbClr val="FFFFFF"/>
                  </a:solidFill>
                  <a:latin typeface="Public Sans"/>
                  <a:ea typeface="Public Sans"/>
                  <a:cs typeface="Public Sans"/>
                  <a:sym typeface="Public Sans"/>
                </a:defRPr>
              </a:lvl1pPr>
            </a:lstStyle>
            <a:p>
              <a:r>
                <a:t>20 </a:t>
              </a:r>
            </a:p>
          </p:txBody>
        </p:sp>
        <p:sp>
          <p:nvSpPr>
            <p:cNvPr id="321" name="TextBox 19"/>
            <p:cNvSpPr txBox="1"/>
            <p:nvPr/>
          </p:nvSpPr>
          <p:spPr>
            <a:xfrm>
              <a:off x="46231" y="2411110"/>
              <a:ext cx="247498" cy="25717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algn="r">
                <a:lnSpc>
                  <a:spcPts val="2100"/>
                </a:lnSpc>
                <a:defRPr sz="1500">
                  <a:solidFill>
                    <a:srgbClr val="FFFFFF"/>
                  </a:solidFill>
                  <a:latin typeface="Public Sans"/>
                  <a:ea typeface="Public Sans"/>
                  <a:cs typeface="Public Sans"/>
                  <a:sym typeface="Public Sans"/>
                </a:defRPr>
              </a:lvl1pPr>
            </a:lstStyle>
            <a:p>
              <a:r>
                <a:t>10 </a:t>
              </a:r>
            </a:p>
          </p:txBody>
        </p:sp>
        <p:sp>
          <p:nvSpPr>
            <p:cNvPr id="322" name="TextBox 20"/>
            <p:cNvSpPr txBox="1"/>
            <p:nvPr/>
          </p:nvSpPr>
          <p:spPr>
            <a:xfrm>
              <a:off x="126812" y="3013888"/>
              <a:ext cx="166917" cy="25717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algn="r">
                <a:lnSpc>
                  <a:spcPts val="2100"/>
                </a:lnSpc>
                <a:defRPr sz="1500">
                  <a:solidFill>
                    <a:srgbClr val="FFFFFF"/>
                  </a:solidFill>
                  <a:latin typeface="Public Sans"/>
                  <a:ea typeface="Public Sans"/>
                  <a:cs typeface="Public Sans"/>
                  <a:sym typeface="Public Sans"/>
                </a:defRPr>
              </a:lvl1pPr>
            </a:lstStyle>
            <a:p>
              <a:r>
                <a:t>0 </a:t>
              </a:r>
            </a:p>
          </p:txBody>
        </p:sp>
        <p:grpSp>
          <p:nvGrpSpPr>
            <p:cNvPr id="340" name="Group 21"/>
            <p:cNvGrpSpPr/>
            <p:nvPr/>
          </p:nvGrpSpPr>
          <p:grpSpPr>
            <a:xfrm>
              <a:off x="392650" y="141710"/>
              <a:ext cx="4632413" cy="3017602"/>
              <a:chOff x="0" y="0"/>
              <a:chExt cx="4632412" cy="3017601"/>
            </a:xfrm>
          </p:grpSpPr>
          <p:sp>
            <p:nvSpPr>
              <p:cNvPr id="323" name="Freeform 22"/>
              <p:cNvSpPr/>
              <p:nvPr/>
            </p:nvSpPr>
            <p:spPr>
              <a:xfrm>
                <a:off x="0" y="2407396"/>
                <a:ext cx="834023" cy="610206"/>
              </a:xfrm>
              <a:custGeom>
                <a:avLst/>
                <a:gdLst/>
                <a:ahLst/>
                <a:cxnLst>
                  <a:cxn ang="0">
                    <a:pos x="wd2" y="hd2"/>
                  </a:cxn>
                  <a:cxn ang="5400000">
                    <a:pos x="wd2" y="hd2"/>
                  </a:cxn>
                  <a:cxn ang="10800000">
                    <a:pos x="wd2" y="hd2"/>
                  </a:cxn>
                  <a:cxn ang="16200000">
                    <a:pos x="wd2" y="hd2"/>
                  </a:cxn>
                </a:cxnLst>
                <a:rect l="0" t="0" r="r" b="b"/>
                <a:pathLst>
                  <a:path w="21553" h="21599" extrusionOk="0">
                    <a:moveTo>
                      <a:pt x="2" y="21599"/>
                    </a:moveTo>
                    <a:lnTo>
                      <a:pt x="2" y="2493"/>
                    </a:lnTo>
                    <a:cubicBezTo>
                      <a:pt x="-24" y="1844"/>
                      <a:pt x="146" y="1209"/>
                      <a:pt x="472" y="737"/>
                    </a:cubicBezTo>
                    <a:cubicBezTo>
                      <a:pt x="798" y="266"/>
                      <a:pt x="1252" y="-1"/>
                      <a:pt x="1726" y="0"/>
                    </a:cubicBezTo>
                    <a:lnTo>
                      <a:pt x="19826" y="0"/>
                    </a:lnTo>
                    <a:cubicBezTo>
                      <a:pt x="20300" y="-1"/>
                      <a:pt x="20754" y="266"/>
                      <a:pt x="21080" y="737"/>
                    </a:cubicBezTo>
                    <a:cubicBezTo>
                      <a:pt x="21406" y="1209"/>
                      <a:pt x="21576" y="1844"/>
                      <a:pt x="21550" y="2493"/>
                    </a:cubicBezTo>
                    <a:lnTo>
                      <a:pt x="21550" y="21599"/>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324" name="Freeform 23"/>
              <p:cNvSpPr/>
              <p:nvPr/>
            </p:nvSpPr>
            <p:spPr>
              <a:xfrm>
                <a:off x="949726" y="1808332"/>
                <a:ext cx="833817" cy="120927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1191"/>
                    </a:lnTo>
                    <a:cubicBezTo>
                      <a:pt x="0" y="533"/>
                      <a:pt x="774" y="0"/>
                      <a:pt x="1728" y="0"/>
                    </a:cubicBezTo>
                    <a:lnTo>
                      <a:pt x="19872" y="0"/>
                    </a:lnTo>
                    <a:cubicBezTo>
                      <a:pt x="20826" y="0"/>
                      <a:pt x="21600" y="533"/>
                      <a:pt x="21600" y="1191"/>
                    </a:cubicBezTo>
                    <a:lnTo>
                      <a:pt x="21600" y="21600"/>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325" name="Freeform 24"/>
              <p:cNvSpPr/>
              <p:nvPr/>
            </p:nvSpPr>
            <p:spPr>
              <a:xfrm>
                <a:off x="1899350" y="1205555"/>
                <a:ext cx="833816" cy="181204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795"/>
                    </a:lnTo>
                    <a:cubicBezTo>
                      <a:pt x="0" y="356"/>
                      <a:pt x="774" y="0"/>
                      <a:pt x="1728" y="0"/>
                    </a:cubicBezTo>
                    <a:lnTo>
                      <a:pt x="19872" y="0"/>
                    </a:lnTo>
                    <a:cubicBezTo>
                      <a:pt x="20330" y="0"/>
                      <a:pt x="20770" y="84"/>
                      <a:pt x="21094" y="233"/>
                    </a:cubicBezTo>
                    <a:cubicBezTo>
                      <a:pt x="21418" y="382"/>
                      <a:pt x="21600" y="584"/>
                      <a:pt x="21600" y="795"/>
                    </a:cubicBezTo>
                    <a:lnTo>
                      <a:pt x="21600" y="21600"/>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326" name="Freeform 25"/>
              <p:cNvSpPr/>
              <p:nvPr/>
            </p:nvSpPr>
            <p:spPr>
              <a:xfrm>
                <a:off x="2848973" y="602777"/>
                <a:ext cx="833816" cy="241482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597"/>
                    </a:lnTo>
                    <a:cubicBezTo>
                      <a:pt x="0" y="267"/>
                      <a:pt x="774" y="0"/>
                      <a:pt x="1728" y="0"/>
                    </a:cubicBezTo>
                    <a:lnTo>
                      <a:pt x="19872" y="0"/>
                    </a:lnTo>
                    <a:cubicBezTo>
                      <a:pt x="20826" y="0"/>
                      <a:pt x="21600" y="267"/>
                      <a:pt x="21600" y="597"/>
                    </a:cubicBezTo>
                    <a:lnTo>
                      <a:pt x="21600" y="21600"/>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327" name="Freeform 26"/>
              <p:cNvSpPr/>
              <p:nvPr/>
            </p:nvSpPr>
            <p:spPr>
              <a:xfrm>
                <a:off x="3798596" y="0"/>
                <a:ext cx="833817" cy="301760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477"/>
                    </a:lnTo>
                    <a:cubicBezTo>
                      <a:pt x="0" y="214"/>
                      <a:pt x="774" y="0"/>
                      <a:pt x="1728" y="0"/>
                    </a:cubicBezTo>
                    <a:lnTo>
                      <a:pt x="19872" y="0"/>
                    </a:lnTo>
                    <a:cubicBezTo>
                      <a:pt x="20826" y="0"/>
                      <a:pt x="21600" y="214"/>
                      <a:pt x="21600" y="477"/>
                    </a:cubicBezTo>
                    <a:lnTo>
                      <a:pt x="21600" y="21600"/>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328" name="Freeform 27"/>
              <p:cNvSpPr/>
              <p:nvPr/>
            </p:nvSpPr>
            <p:spPr>
              <a:xfrm>
                <a:off x="103" y="2712498"/>
                <a:ext cx="833817" cy="305104"/>
              </a:xfrm>
              <a:prstGeom prst="rect">
                <a:avLst/>
              </a:prstGeom>
              <a:solidFill>
                <a:srgbClr val="A29D9E"/>
              </a:solidFill>
              <a:ln w="12700" cap="flat">
                <a:noFill/>
                <a:miter lim="400000"/>
              </a:ln>
              <a:effectLst/>
            </p:spPr>
            <p:txBody>
              <a:bodyPr wrap="square" lIns="45719" tIns="45719" rIns="45719" bIns="45719" numCol="1" anchor="t">
                <a:noAutofit/>
              </a:bodyPr>
              <a:lstStyle/>
              <a:p>
                <a:endParaRPr/>
              </a:p>
            </p:txBody>
          </p:sp>
          <p:sp>
            <p:nvSpPr>
              <p:cNvPr id="329" name="Freeform 28"/>
              <p:cNvSpPr/>
              <p:nvPr/>
            </p:nvSpPr>
            <p:spPr>
              <a:xfrm>
                <a:off x="949726" y="2050186"/>
                <a:ext cx="833817" cy="967416"/>
              </a:xfrm>
              <a:prstGeom prst="rect">
                <a:avLst/>
              </a:prstGeom>
              <a:solidFill>
                <a:srgbClr val="A29D9E"/>
              </a:solidFill>
              <a:ln w="12700" cap="flat">
                <a:noFill/>
                <a:miter lim="400000"/>
              </a:ln>
              <a:effectLst/>
            </p:spPr>
            <p:txBody>
              <a:bodyPr wrap="square" lIns="45719" tIns="45719" rIns="45719" bIns="45719" numCol="1" anchor="t">
                <a:noAutofit/>
              </a:bodyPr>
              <a:lstStyle/>
              <a:p>
                <a:endParaRPr/>
              </a:p>
            </p:txBody>
          </p:sp>
          <p:sp>
            <p:nvSpPr>
              <p:cNvPr id="330" name="Freeform 29"/>
              <p:cNvSpPr/>
              <p:nvPr/>
            </p:nvSpPr>
            <p:spPr>
              <a:xfrm>
                <a:off x="1899350" y="1507563"/>
                <a:ext cx="833816" cy="1510039"/>
              </a:xfrm>
              <a:prstGeom prst="rect">
                <a:avLst/>
              </a:prstGeom>
              <a:solidFill>
                <a:srgbClr val="A29D9E"/>
              </a:solidFill>
              <a:ln w="12700" cap="flat">
                <a:noFill/>
                <a:miter lim="400000"/>
              </a:ln>
              <a:effectLst/>
            </p:spPr>
            <p:txBody>
              <a:bodyPr wrap="square" lIns="45719" tIns="45719" rIns="45719" bIns="45719" numCol="1" anchor="t">
                <a:noAutofit/>
              </a:bodyPr>
              <a:lstStyle/>
              <a:p>
                <a:endParaRPr/>
              </a:p>
            </p:txBody>
          </p:sp>
          <p:sp>
            <p:nvSpPr>
              <p:cNvPr id="331" name="Freeform 30"/>
              <p:cNvSpPr/>
              <p:nvPr/>
            </p:nvSpPr>
            <p:spPr>
              <a:xfrm>
                <a:off x="2848973" y="1085742"/>
                <a:ext cx="833816" cy="1931860"/>
              </a:xfrm>
              <a:prstGeom prst="rect">
                <a:avLst/>
              </a:prstGeom>
              <a:solidFill>
                <a:srgbClr val="A29D9E"/>
              </a:solidFill>
              <a:ln w="12700" cap="flat">
                <a:noFill/>
                <a:miter lim="400000"/>
              </a:ln>
              <a:effectLst/>
            </p:spPr>
            <p:txBody>
              <a:bodyPr wrap="square" lIns="45719" tIns="45719" rIns="45719" bIns="45719" numCol="1" anchor="t">
                <a:noAutofit/>
              </a:bodyPr>
              <a:lstStyle/>
              <a:p>
                <a:endParaRPr/>
              </a:p>
            </p:txBody>
          </p:sp>
          <p:sp>
            <p:nvSpPr>
              <p:cNvPr id="332" name="Freeform 31"/>
              <p:cNvSpPr/>
              <p:nvPr/>
            </p:nvSpPr>
            <p:spPr>
              <a:xfrm>
                <a:off x="3798596" y="482816"/>
                <a:ext cx="833817" cy="2534786"/>
              </a:xfrm>
              <a:prstGeom prst="rect">
                <a:avLst/>
              </a:prstGeom>
              <a:solidFill>
                <a:srgbClr val="A29D9E"/>
              </a:solidFill>
              <a:ln w="12700" cap="flat">
                <a:noFill/>
                <a:miter lim="400000"/>
              </a:ln>
              <a:effectLst/>
            </p:spPr>
            <p:txBody>
              <a:bodyPr wrap="square" lIns="45719" tIns="45719" rIns="45719" bIns="45719" numCol="1" anchor="t">
                <a:noAutofit/>
              </a:bodyPr>
              <a:lstStyle/>
              <a:p>
                <a:endParaRPr/>
              </a:p>
            </p:txBody>
          </p:sp>
          <p:grpSp>
            <p:nvGrpSpPr>
              <p:cNvPr id="335" name="Freeform 32"/>
              <p:cNvGrpSpPr/>
              <p:nvPr/>
            </p:nvGrpSpPr>
            <p:grpSpPr>
              <a:xfrm>
                <a:off x="103" y="3017601"/>
                <a:ext cx="833817" cy="1"/>
                <a:chOff x="0" y="0"/>
                <a:chExt cx="833815" cy="0"/>
              </a:xfrm>
            </p:grpSpPr>
            <p:sp>
              <p:nvSpPr>
                <p:cNvPr id="333" name="Line"/>
                <p:cNvSpPr/>
                <p:nvPr/>
              </p:nvSpPr>
              <p:spPr>
                <a:xfrm>
                  <a:off x="0" y="0"/>
                  <a:ext cx="833816" cy="1"/>
                </a:xfrm>
                <a:prstGeom prst="line">
                  <a:avLst/>
                </a:prstGeom>
                <a:noFill/>
                <a:ln w="12700" cap="flat">
                  <a:noFill/>
                  <a:miter lim="400000"/>
                </a:ln>
                <a:effectLst/>
              </p:spPr>
              <p:txBody>
                <a:bodyPr wrap="square" lIns="45719" tIns="45719" rIns="45719" bIns="45719" numCol="1" anchor="t">
                  <a:noAutofit/>
                </a:bodyPr>
                <a:lstStyle/>
                <a:p>
                  <a:endParaRPr/>
                </a:p>
              </p:txBody>
            </p:sp>
            <p:sp>
              <p:nvSpPr>
                <p:cNvPr id="334" name="Line"/>
                <p:cNvSpPr/>
                <p:nvPr/>
              </p:nvSpPr>
              <p:spPr>
                <a:xfrm flipH="1" flipV="1">
                  <a:off x="0" y="0"/>
                  <a:ext cx="833816" cy="1"/>
                </a:xfrm>
                <a:prstGeom prst="line">
                  <a:avLst/>
                </a:prstGeom>
                <a:noFill/>
                <a:ln w="12700" cap="flat">
                  <a:noFill/>
                  <a:miter lim="400000"/>
                </a:ln>
                <a:effectLst/>
              </p:spPr>
              <p:txBody>
                <a:bodyPr wrap="square" lIns="45719" tIns="45719" rIns="45719" bIns="45719" numCol="1" anchor="t">
                  <a:noAutofit/>
                </a:bodyPr>
                <a:lstStyle/>
                <a:p>
                  <a:endParaRPr/>
                </a:p>
              </p:txBody>
            </p:sp>
          </p:grpSp>
          <p:sp>
            <p:nvSpPr>
              <p:cNvPr id="336" name="Freeform 33"/>
              <p:cNvSpPr/>
              <p:nvPr/>
            </p:nvSpPr>
            <p:spPr>
              <a:xfrm>
                <a:off x="949726" y="2533893"/>
                <a:ext cx="833817" cy="483709"/>
              </a:xfrm>
              <a:prstGeom prst="rect">
                <a:avLst/>
              </a:prstGeom>
              <a:solidFill>
                <a:srgbClr val="FA632A"/>
              </a:solidFill>
              <a:ln w="12700" cap="flat">
                <a:noFill/>
                <a:miter lim="400000"/>
              </a:ln>
              <a:effectLst/>
            </p:spPr>
            <p:txBody>
              <a:bodyPr wrap="square" lIns="45719" tIns="45719" rIns="45719" bIns="45719" numCol="1" anchor="t">
                <a:noAutofit/>
              </a:bodyPr>
              <a:lstStyle/>
              <a:p>
                <a:endParaRPr/>
              </a:p>
            </p:txBody>
          </p:sp>
          <p:sp>
            <p:nvSpPr>
              <p:cNvPr id="337" name="Freeform 34"/>
              <p:cNvSpPr/>
              <p:nvPr/>
            </p:nvSpPr>
            <p:spPr>
              <a:xfrm>
                <a:off x="1899350" y="2111578"/>
                <a:ext cx="833816" cy="906024"/>
              </a:xfrm>
              <a:prstGeom prst="rect">
                <a:avLst/>
              </a:prstGeom>
              <a:solidFill>
                <a:srgbClr val="FA632A"/>
              </a:solidFill>
              <a:ln w="12700" cap="flat">
                <a:noFill/>
                <a:miter lim="400000"/>
              </a:ln>
              <a:effectLst/>
            </p:spPr>
            <p:txBody>
              <a:bodyPr wrap="square" lIns="45719" tIns="45719" rIns="45719" bIns="45719" numCol="1" anchor="t">
                <a:noAutofit/>
              </a:bodyPr>
              <a:lstStyle/>
              <a:p>
                <a:endParaRPr/>
              </a:p>
            </p:txBody>
          </p:sp>
          <p:sp>
            <p:nvSpPr>
              <p:cNvPr id="338" name="Freeform 35"/>
              <p:cNvSpPr/>
              <p:nvPr/>
            </p:nvSpPr>
            <p:spPr>
              <a:xfrm>
                <a:off x="2848973" y="1930930"/>
                <a:ext cx="833816" cy="1086672"/>
              </a:xfrm>
              <a:prstGeom prst="rect">
                <a:avLst/>
              </a:prstGeom>
              <a:solidFill>
                <a:srgbClr val="FA632A"/>
              </a:solidFill>
              <a:ln w="12700" cap="flat">
                <a:noFill/>
                <a:miter lim="400000"/>
              </a:ln>
              <a:effectLst/>
            </p:spPr>
            <p:txBody>
              <a:bodyPr wrap="square" lIns="45719" tIns="45719" rIns="45719" bIns="45719" numCol="1" anchor="t">
                <a:noAutofit/>
              </a:bodyPr>
              <a:lstStyle/>
              <a:p>
                <a:endParaRPr/>
              </a:p>
            </p:txBody>
          </p:sp>
          <p:sp>
            <p:nvSpPr>
              <p:cNvPr id="339" name="Freeform 36"/>
              <p:cNvSpPr/>
              <p:nvPr/>
            </p:nvSpPr>
            <p:spPr>
              <a:xfrm>
                <a:off x="3798596" y="1689856"/>
                <a:ext cx="833817" cy="1327746"/>
              </a:xfrm>
              <a:prstGeom prst="rect">
                <a:avLst/>
              </a:prstGeom>
              <a:solidFill>
                <a:srgbClr val="FA632A"/>
              </a:solidFill>
              <a:ln w="12700" cap="flat">
                <a:noFill/>
                <a:miter lim="400000"/>
              </a:ln>
              <a:effectLst/>
            </p:spPr>
            <p:txBody>
              <a:bodyPr wrap="square" lIns="45719" tIns="45719" rIns="45719" bIns="45719" numCol="1" anchor="t">
                <a:noAutofit/>
              </a:bodyPr>
              <a:lstStyle/>
              <a:p>
                <a:endParaRPr/>
              </a:p>
            </p:txBody>
          </p:sp>
        </p:grpSp>
      </p:grpSp>
      <p:grpSp>
        <p:nvGrpSpPr>
          <p:cNvPr id="344" name="Group 37"/>
          <p:cNvGrpSpPr/>
          <p:nvPr/>
        </p:nvGrpSpPr>
        <p:grpSpPr>
          <a:xfrm>
            <a:off x="0" y="488156"/>
            <a:ext cx="6350615" cy="4471480"/>
            <a:chOff x="0" y="0"/>
            <a:chExt cx="6350613" cy="4471479"/>
          </a:xfrm>
        </p:grpSpPr>
        <p:sp>
          <p:nvSpPr>
            <p:cNvPr id="342" name="TextBox 38"/>
            <p:cNvSpPr txBox="1"/>
            <p:nvPr/>
          </p:nvSpPr>
          <p:spPr>
            <a:xfrm>
              <a:off x="255167" y="0"/>
              <a:ext cx="5800401" cy="410334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lnSpc>
                  <a:spcPts val="10800"/>
                </a:lnSpc>
                <a:defRPr sz="9000">
                  <a:solidFill>
                    <a:srgbClr val="FFFFFF"/>
                  </a:solidFill>
                  <a:latin typeface="Public Sans"/>
                  <a:ea typeface="Public Sans"/>
                  <a:cs typeface="Public Sans"/>
                  <a:sym typeface="Public Sans"/>
                </a:defRPr>
              </a:pPr>
              <a:r>
                <a:t>RESULT AND </a:t>
              </a:r>
              <a:r>
                <a:rPr>
                  <a:solidFill>
                    <a:srgbClr val="FA632A"/>
                  </a:solidFill>
                </a:rPr>
                <a:t>OUTPUT</a:t>
              </a:r>
            </a:p>
          </p:txBody>
        </p:sp>
        <p:sp>
          <p:nvSpPr>
            <p:cNvPr id="343" name="AutoShape 40"/>
            <p:cNvSpPr/>
            <p:nvPr/>
          </p:nvSpPr>
          <p:spPr>
            <a:xfrm>
              <a:off x="0" y="4471479"/>
              <a:ext cx="6350615" cy="1"/>
            </a:xfrm>
            <a:prstGeom prst="line">
              <a:avLst/>
            </a:prstGeom>
            <a:noFill/>
            <a:ln w="139700" cap="flat">
              <a:solidFill>
                <a:srgbClr val="7B7677"/>
              </a:solidFill>
              <a:prstDash val="solid"/>
              <a:round/>
            </a:ln>
            <a:effectLst/>
          </p:spPr>
          <p:txBody>
            <a:bodyPr wrap="square" lIns="45719" tIns="45719" rIns="45719" bIns="45719" numCol="1" anchor="t">
              <a:noAutofit/>
            </a:bodyPr>
            <a:lstStyle/>
            <a:p>
              <a:endParaRPr/>
            </a:p>
          </p:txBody>
        </p:sp>
      </p:grpSp>
      <p:pic>
        <p:nvPicPr>
          <p:cNvPr id="345" name="Picture 41" descr="Picture 41"/>
          <p:cNvPicPr>
            <a:picLocks noChangeAspect="1"/>
          </p:cNvPicPr>
          <p:nvPr/>
        </p:nvPicPr>
        <p:blipFill>
          <a:blip r:embed="rId2">
            <a:extLst/>
          </a:blip>
          <a:stretch>
            <a:fillRect/>
          </a:stretch>
        </p:blipFill>
        <p:spPr>
          <a:xfrm>
            <a:off x="16848811" y="0"/>
            <a:ext cx="1439189" cy="2317763"/>
          </a:xfrm>
          <a:prstGeom prst="rect">
            <a:avLst/>
          </a:prstGeom>
          <a:ln w="12700">
            <a:miter lim="400000"/>
          </a:ln>
        </p:spPr>
      </p:pic>
      <p:pic>
        <p:nvPicPr>
          <p:cNvPr id="346" name="Picture 42" descr="Picture 42"/>
          <p:cNvPicPr>
            <a:picLocks noChangeAspect="1"/>
          </p:cNvPicPr>
          <p:nvPr/>
        </p:nvPicPr>
        <p:blipFill>
          <a:blip r:embed="rId3">
            <a:extLst/>
          </a:blip>
          <a:stretch>
            <a:fillRect/>
          </a:stretch>
        </p:blipFill>
        <p:spPr>
          <a:xfrm>
            <a:off x="6350613" y="2590833"/>
            <a:ext cx="10498199" cy="5642783"/>
          </a:xfrm>
          <a:prstGeom prst="rect">
            <a:avLst/>
          </a:prstGeom>
          <a:ln w="12700">
            <a:miter lim="400000"/>
          </a:ln>
        </p:spPr>
      </p:pic>
    </p:spTree>
  </p:cSld>
  <p:clrMapOvr>
    <a:masterClrMapping/>
  </p:clrMapOvr>
  <p:transition spd="med">
    <p:strips/>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91919"/>
        </a:solidFill>
        <a:effectLst/>
      </p:bgPr>
    </p:bg>
    <p:spTree>
      <p:nvGrpSpPr>
        <p:cNvPr id="1" name=""/>
        <p:cNvGrpSpPr/>
        <p:nvPr/>
      </p:nvGrpSpPr>
      <p:grpSpPr>
        <a:xfrm>
          <a:off x="0" y="0"/>
          <a:ext cx="0" cy="0"/>
          <a:chOff x="0" y="0"/>
          <a:chExt cx="0" cy="0"/>
        </a:xfrm>
      </p:grpSpPr>
      <p:grpSp>
        <p:nvGrpSpPr>
          <p:cNvPr id="384" name="Group 2"/>
          <p:cNvGrpSpPr/>
          <p:nvPr/>
        </p:nvGrpSpPr>
        <p:grpSpPr>
          <a:xfrm>
            <a:off x="236931" y="5383650"/>
            <a:ext cx="5025064" cy="3486932"/>
            <a:chOff x="0" y="0"/>
            <a:chExt cx="5025062" cy="3486931"/>
          </a:xfrm>
        </p:grpSpPr>
        <p:sp>
          <p:nvSpPr>
            <p:cNvPr id="348" name="TextBox 3"/>
            <p:cNvSpPr txBox="1"/>
            <p:nvPr/>
          </p:nvSpPr>
          <p:spPr>
            <a:xfrm>
              <a:off x="392753" y="3229759"/>
              <a:ext cx="833816" cy="25717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algn="ctr">
                <a:lnSpc>
                  <a:spcPts val="2100"/>
                </a:lnSpc>
                <a:defRPr sz="1500">
                  <a:solidFill>
                    <a:srgbClr val="FFFFFF"/>
                  </a:solidFill>
                  <a:latin typeface="Public Sans"/>
                  <a:ea typeface="Public Sans"/>
                  <a:cs typeface="Public Sans"/>
                  <a:sym typeface="Public Sans"/>
                </a:defRPr>
              </a:lvl1pPr>
            </a:lstStyle>
            <a:p>
              <a:r>
                <a:t>2021</a:t>
              </a:r>
            </a:p>
          </p:txBody>
        </p:sp>
        <p:sp>
          <p:nvSpPr>
            <p:cNvPr id="349" name="TextBox 4"/>
            <p:cNvSpPr txBox="1"/>
            <p:nvPr/>
          </p:nvSpPr>
          <p:spPr>
            <a:xfrm>
              <a:off x="1342376" y="3229759"/>
              <a:ext cx="833816" cy="25717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algn="ctr">
                <a:lnSpc>
                  <a:spcPts val="2100"/>
                </a:lnSpc>
                <a:defRPr sz="1500">
                  <a:solidFill>
                    <a:srgbClr val="FFFFFF"/>
                  </a:solidFill>
                  <a:latin typeface="Public Sans"/>
                  <a:ea typeface="Public Sans"/>
                  <a:cs typeface="Public Sans"/>
                  <a:sym typeface="Public Sans"/>
                </a:defRPr>
              </a:lvl1pPr>
            </a:lstStyle>
            <a:p>
              <a:r>
                <a:t>2022</a:t>
              </a:r>
            </a:p>
          </p:txBody>
        </p:sp>
        <p:sp>
          <p:nvSpPr>
            <p:cNvPr id="350" name="TextBox 5"/>
            <p:cNvSpPr txBox="1"/>
            <p:nvPr/>
          </p:nvSpPr>
          <p:spPr>
            <a:xfrm>
              <a:off x="2291999" y="3229759"/>
              <a:ext cx="833816" cy="25717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algn="ctr">
                <a:lnSpc>
                  <a:spcPts val="2100"/>
                </a:lnSpc>
                <a:defRPr sz="1500">
                  <a:solidFill>
                    <a:srgbClr val="FFFFFF"/>
                  </a:solidFill>
                  <a:latin typeface="Public Sans"/>
                  <a:ea typeface="Public Sans"/>
                  <a:cs typeface="Public Sans"/>
                  <a:sym typeface="Public Sans"/>
                </a:defRPr>
              </a:lvl1pPr>
            </a:lstStyle>
            <a:p>
              <a:r>
                <a:t>2023</a:t>
              </a:r>
            </a:p>
          </p:txBody>
        </p:sp>
        <p:sp>
          <p:nvSpPr>
            <p:cNvPr id="351" name="TextBox 6"/>
            <p:cNvSpPr txBox="1"/>
            <p:nvPr/>
          </p:nvSpPr>
          <p:spPr>
            <a:xfrm>
              <a:off x="3241623" y="3229759"/>
              <a:ext cx="833816" cy="25717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algn="ctr">
                <a:lnSpc>
                  <a:spcPts val="2100"/>
                </a:lnSpc>
                <a:defRPr sz="1500">
                  <a:solidFill>
                    <a:srgbClr val="FFFFFF"/>
                  </a:solidFill>
                  <a:latin typeface="Public Sans"/>
                  <a:ea typeface="Public Sans"/>
                  <a:cs typeface="Public Sans"/>
                  <a:sym typeface="Public Sans"/>
                </a:defRPr>
              </a:lvl1pPr>
            </a:lstStyle>
            <a:p>
              <a:r>
                <a:t>2024</a:t>
              </a:r>
            </a:p>
          </p:txBody>
        </p:sp>
        <p:sp>
          <p:nvSpPr>
            <p:cNvPr id="352" name="TextBox 7"/>
            <p:cNvSpPr txBox="1"/>
            <p:nvPr/>
          </p:nvSpPr>
          <p:spPr>
            <a:xfrm>
              <a:off x="4191246" y="3229759"/>
              <a:ext cx="833816" cy="25717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algn="ctr">
                <a:lnSpc>
                  <a:spcPts val="2100"/>
                </a:lnSpc>
                <a:defRPr sz="1500">
                  <a:solidFill>
                    <a:srgbClr val="FFFFFF"/>
                  </a:solidFill>
                  <a:latin typeface="Public Sans"/>
                  <a:ea typeface="Public Sans"/>
                  <a:cs typeface="Public Sans"/>
                  <a:sym typeface="Public Sans"/>
                </a:defRPr>
              </a:lvl1pPr>
            </a:lstStyle>
            <a:p>
              <a:r>
                <a:t>2025</a:t>
              </a:r>
            </a:p>
          </p:txBody>
        </p:sp>
        <p:grpSp>
          <p:nvGrpSpPr>
            <p:cNvPr id="359" name="Group 8"/>
            <p:cNvGrpSpPr/>
            <p:nvPr/>
          </p:nvGrpSpPr>
          <p:grpSpPr>
            <a:xfrm>
              <a:off x="392753" y="139073"/>
              <a:ext cx="4632310" cy="3026589"/>
              <a:chOff x="0" y="0"/>
              <a:chExt cx="4632308" cy="3026588"/>
            </a:xfrm>
          </p:grpSpPr>
          <p:sp>
            <p:nvSpPr>
              <p:cNvPr id="353" name="Freeform 9"/>
              <p:cNvSpPr/>
              <p:nvPr/>
            </p:nvSpPr>
            <p:spPr>
              <a:xfrm>
                <a:off x="0" y="0"/>
                <a:ext cx="4632309" cy="12700"/>
              </a:xfrm>
              <a:prstGeom prst="rect">
                <a:avLst/>
              </a:prstGeom>
              <a:solidFill>
                <a:srgbClr val="FFFFFF"/>
              </a:solidFill>
              <a:ln w="12700" cap="flat">
                <a:noFill/>
                <a:miter lim="400000"/>
              </a:ln>
              <a:effectLst/>
            </p:spPr>
            <p:txBody>
              <a:bodyPr wrap="square" lIns="45719" tIns="45719" rIns="45719" bIns="45719" numCol="1" anchor="t">
                <a:noAutofit/>
              </a:bodyPr>
              <a:lstStyle/>
              <a:p>
                <a:endParaRPr/>
              </a:p>
            </p:txBody>
          </p:sp>
          <p:sp>
            <p:nvSpPr>
              <p:cNvPr id="354" name="Freeform 10"/>
              <p:cNvSpPr/>
              <p:nvPr/>
            </p:nvSpPr>
            <p:spPr>
              <a:xfrm>
                <a:off x="0" y="602777"/>
                <a:ext cx="4632309" cy="12701"/>
              </a:xfrm>
              <a:prstGeom prst="rect">
                <a:avLst/>
              </a:prstGeom>
              <a:solidFill>
                <a:srgbClr val="FFFFFF"/>
              </a:solidFill>
              <a:ln w="12700" cap="flat">
                <a:noFill/>
                <a:miter lim="400000"/>
              </a:ln>
              <a:effectLst/>
            </p:spPr>
            <p:txBody>
              <a:bodyPr wrap="square" lIns="45719" tIns="45719" rIns="45719" bIns="45719" numCol="1" anchor="t">
                <a:noAutofit/>
              </a:bodyPr>
              <a:lstStyle/>
              <a:p>
                <a:endParaRPr/>
              </a:p>
            </p:txBody>
          </p:sp>
          <p:sp>
            <p:nvSpPr>
              <p:cNvPr id="355" name="Freeform 11"/>
              <p:cNvSpPr/>
              <p:nvPr/>
            </p:nvSpPr>
            <p:spPr>
              <a:xfrm>
                <a:off x="0" y="1205555"/>
                <a:ext cx="4632309" cy="12701"/>
              </a:xfrm>
              <a:prstGeom prst="rect">
                <a:avLst/>
              </a:prstGeom>
              <a:solidFill>
                <a:srgbClr val="FFFFFF"/>
              </a:solidFill>
              <a:ln w="12700" cap="flat">
                <a:noFill/>
                <a:miter lim="400000"/>
              </a:ln>
              <a:effectLst/>
            </p:spPr>
            <p:txBody>
              <a:bodyPr wrap="square" lIns="45719" tIns="45719" rIns="45719" bIns="45719" numCol="1" anchor="t">
                <a:noAutofit/>
              </a:bodyPr>
              <a:lstStyle/>
              <a:p>
                <a:endParaRPr/>
              </a:p>
            </p:txBody>
          </p:sp>
          <p:sp>
            <p:nvSpPr>
              <p:cNvPr id="356" name="Freeform 12"/>
              <p:cNvSpPr/>
              <p:nvPr/>
            </p:nvSpPr>
            <p:spPr>
              <a:xfrm>
                <a:off x="0" y="1808332"/>
                <a:ext cx="4632309" cy="12701"/>
              </a:xfrm>
              <a:prstGeom prst="rect">
                <a:avLst/>
              </a:prstGeom>
              <a:solidFill>
                <a:srgbClr val="FFFFFF"/>
              </a:solidFill>
              <a:ln w="12700" cap="flat">
                <a:noFill/>
                <a:miter lim="400000"/>
              </a:ln>
              <a:effectLst/>
            </p:spPr>
            <p:txBody>
              <a:bodyPr wrap="square" lIns="45719" tIns="45719" rIns="45719" bIns="45719" numCol="1" anchor="t">
                <a:noAutofit/>
              </a:bodyPr>
              <a:lstStyle/>
              <a:p>
                <a:endParaRPr/>
              </a:p>
            </p:txBody>
          </p:sp>
          <p:sp>
            <p:nvSpPr>
              <p:cNvPr id="357" name="Freeform 13"/>
              <p:cNvSpPr/>
              <p:nvPr/>
            </p:nvSpPr>
            <p:spPr>
              <a:xfrm>
                <a:off x="0" y="2411110"/>
                <a:ext cx="4632309" cy="12701"/>
              </a:xfrm>
              <a:prstGeom prst="rect">
                <a:avLst/>
              </a:prstGeom>
              <a:solidFill>
                <a:srgbClr val="FFFFFF"/>
              </a:solidFill>
              <a:ln w="12700" cap="flat">
                <a:noFill/>
                <a:miter lim="400000"/>
              </a:ln>
              <a:effectLst/>
            </p:spPr>
            <p:txBody>
              <a:bodyPr wrap="square" lIns="45719" tIns="45719" rIns="45719" bIns="45719" numCol="1" anchor="t">
                <a:noAutofit/>
              </a:bodyPr>
              <a:lstStyle/>
              <a:p>
                <a:endParaRPr/>
              </a:p>
            </p:txBody>
          </p:sp>
          <p:sp>
            <p:nvSpPr>
              <p:cNvPr id="358" name="Freeform 14"/>
              <p:cNvSpPr/>
              <p:nvPr/>
            </p:nvSpPr>
            <p:spPr>
              <a:xfrm>
                <a:off x="0" y="3013888"/>
                <a:ext cx="4632309" cy="12701"/>
              </a:xfrm>
              <a:prstGeom prst="rect">
                <a:avLst/>
              </a:prstGeom>
              <a:solidFill>
                <a:srgbClr val="FFFFFF"/>
              </a:solidFill>
              <a:ln w="12700" cap="flat">
                <a:noFill/>
                <a:miter lim="400000"/>
              </a:ln>
              <a:effectLst/>
            </p:spPr>
            <p:txBody>
              <a:bodyPr wrap="square" lIns="45719" tIns="45719" rIns="45719" bIns="45719" numCol="1" anchor="t">
                <a:noAutofit/>
              </a:bodyPr>
              <a:lstStyle/>
              <a:p>
                <a:endParaRPr/>
              </a:p>
            </p:txBody>
          </p:sp>
        </p:grpSp>
        <p:sp>
          <p:nvSpPr>
            <p:cNvPr id="360" name="TextBox 15"/>
            <p:cNvSpPr txBox="1"/>
            <p:nvPr/>
          </p:nvSpPr>
          <p:spPr>
            <a:xfrm>
              <a:off x="0" y="0"/>
              <a:ext cx="293730" cy="25717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algn="r">
                <a:lnSpc>
                  <a:spcPts val="2100"/>
                </a:lnSpc>
                <a:defRPr sz="1500">
                  <a:solidFill>
                    <a:srgbClr val="FFFFFF"/>
                  </a:solidFill>
                  <a:latin typeface="Public Sans"/>
                  <a:ea typeface="Public Sans"/>
                  <a:cs typeface="Public Sans"/>
                  <a:sym typeface="Public Sans"/>
                </a:defRPr>
              </a:lvl1pPr>
            </a:lstStyle>
            <a:p>
              <a:r>
                <a:t>50 </a:t>
              </a:r>
            </a:p>
          </p:txBody>
        </p:sp>
        <p:sp>
          <p:nvSpPr>
            <p:cNvPr id="361" name="TextBox 16"/>
            <p:cNvSpPr txBox="1"/>
            <p:nvPr/>
          </p:nvSpPr>
          <p:spPr>
            <a:xfrm>
              <a:off x="2320" y="602777"/>
              <a:ext cx="291409" cy="25717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algn="r">
                <a:lnSpc>
                  <a:spcPts val="2100"/>
                </a:lnSpc>
                <a:defRPr sz="1500">
                  <a:solidFill>
                    <a:srgbClr val="FFFFFF"/>
                  </a:solidFill>
                  <a:latin typeface="Public Sans"/>
                  <a:ea typeface="Public Sans"/>
                  <a:cs typeface="Public Sans"/>
                  <a:sym typeface="Public Sans"/>
                </a:defRPr>
              </a:lvl1pPr>
            </a:lstStyle>
            <a:p>
              <a:r>
                <a:t>40 </a:t>
              </a:r>
            </a:p>
          </p:txBody>
        </p:sp>
        <p:sp>
          <p:nvSpPr>
            <p:cNvPr id="362" name="TextBox 17"/>
            <p:cNvSpPr txBox="1"/>
            <p:nvPr/>
          </p:nvSpPr>
          <p:spPr>
            <a:xfrm>
              <a:off x="2042" y="1205555"/>
              <a:ext cx="291687" cy="25717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algn="r">
                <a:lnSpc>
                  <a:spcPts val="2100"/>
                </a:lnSpc>
                <a:defRPr sz="1500">
                  <a:solidFill>
                    <a:srgbClr val="FFFFFF"/>
                  </a:solidFill>
                  <a:latin typeface="Public Sans"/>
                  <a:ea typeface="Public Sans"/>
                  <a:cs typeface="Public Sans"/>
                  <a:sym typeface="Public Sans"/>
                </a:defRPr>
              </a:lvl1pPr>
            </a:lstStyle>
            <a:p>
              <a:r>
                <a:t>30 </a:t>
              </a:r>
            </a:p>
          </p:txBody>
        </p:sp>
        <p:sp>
          <p:nvSpPr>
            <p:cNvPr id="363" name="TextBox 18"/>
            <p:cNvSpPr txBox="1"/>
            <p:nvPr/>
          </p:nvSpPr>
          <p:spPr>
            <a:xfrm>
              <a:off x="8819" y="1808332"/>
              <a:ext cx="284911" cy="25717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algn="r">
                <a:lnSpc>
                  <a:spcPts val="2100"/>
                </a:lnSpc>
                <a:defRPr sz="1500">
                  <a:solidFill>
                    <a:srgbClr val="FFFFFF"/>
                  </a:solidFill>
                  <a:latin typeface="Public Sans"/>
                  <a:ea typeface="Public Sans"/>
                  <a:cs typeface="Public Sans"/>
                  <a:sym typeface="Public Sans"/>
                </a:defRPr>
              </a:lvl1pPr>
            </a:lstStyle>
            <a:p>
              <a:r>
                <a:t>20 </a:t>
              </a:r>
            </a:p>
          </p:txBody>
        </p:sp>
        <p:sp>
          <p:nvSpPr>
            <p:cNvPr id="364" name="TextBox 19"/>
            <p:cNvSpPr txBox="1"/>
            <p:nvPr/>
          </p:nvSpPr>
          <p:spPr>
            <a:xfrm>
              <a:off x="46231" y="2411110"/>
              <a:ext cx="247498" cy="25717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algn="r">
                <a:lnSpc>
                  <a:spcPts val="2100"/>
                </a:lnSpc>
                <a:defRPr sz="1500">
                  <a:solidFill>
                    <a:srgbClr val="FFFFFF"/>
                  </a:solidFill>
                  <a:latin typeface="Public Sans"/>
                  <a:ea typeface="Public Sans"/>
                  <a:cs typeface="Public Sans"/>
                  <a:sym typeface="Public Sans"/>
                </a:defRPr>
              </a:lvl1pPr>
            </a:lstStyle>
            <a:p>
              <a:r>
                <a:t>10 </a:t>
              </a:r>
            </a:p>
          </p:txBody>
        </p:sp>
        <p:sp>
          <p:nvSpPr>
            <p:cNvPr id="365" name="TextBox 20"/>
            <p:cNvSpPr txBox="1"/>
            <p:nvPr/>
          </p:nvSpPr>
          <p:spPr>
            <a:xfrm>
              <a:off x="126812" y="3013888"/>
              <a:ext cx="166917" cy="25717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algn="r">
                <a:lnSpc>
                  <a:spcPts val="2100"/>
                </a:lnSpc>
                <a:defRPr sz="1500">
                  <a:solidFill>
                    <a:srgbClr val="FFFFFF"/>
                  </a:solidFill>
                  <a:latin typeface="Public Sans"/>
                  <a:ea typeface="Public Sans"/>
                  <a:cs typeface="Public Sans"/>
                  <a:sym typeface="Public Sans"/>
                </a:defRPr>
              </a:lvl1pPr>
            </a:lstStyle>
            <a:p>
              <a:r>
                <a:t>0 </a:t>
              </a:r>
            </a:p>
          </p:txBody>
        </p:sp>
        <p:grpSp>
          <p:nvGrpSpPr>
            <p:cNvPr id="383" name="Group 21"/>
            <p:cNvGrpSpPr/>
            <p:nvPr/>
          </p:nvGrpSpPr>
          <p:grpSpPr>
            <a:xfrm>
              <a:off x="392650" y="141710"/>
              <a:ext cx="4632413" cy="3017602"/>
              <a:chOff x="0" y="0"/>
              <a:chExt cx="4632412" cy="3017601"/>
            </a:xfrm>
          </p:grpSpPr>
          <p:sp>
            <p:nvSpPr>
              <p:cNvPr id="366" name="Freeform 22"/>
              <p:cNvSpPr/>
              <p:nvPr/>
            </p:nvSpPr>
            <p:spPr>
              <a:xfrm>
                <a:off x="0" y="2407396"/>
                <a:ext cx="834023" cy="610206"/>
              </a:xfrm>
              <a:custGeom>
                <a:avLst/>
                <a:gdLst/>
                <a:ahLst/>
                <a:cxnLst>
                  <a:cxn ang="0">
                    <a:pos x="wd2" y="hd2"/>
                  </a:cxn>
                  <a:cxn ang="5400000">
                    <a:pos x="wd2" y="hd2"/>
                  </a:cxn>
                  <a:cxn ang="10800000">
                    <a:pos x="wd2" y="hd2"/>
                  </a:cxn>
                  <a:cxn ang="16200000">
                    <a:pos x="wd2" y="hd2"/>
                  </a:cxn>
                </a:cxnLst>
                <a:rect l="0" t="0" r="r" b="b"/>
                <a:pathLst>
                  <a:path w="21553" h="21599" extrusionOk="0">
                    <a:moveTo>
                      <a:pt x="2" y="21599"/>
                    </a:moveTo>
                    <a:lnTo>
                      <a:pt x="2" y="2493"/>
                    </a:lnTo>
                    <a:cubicBezTo>
                      <a:pt x="-24" y="1844"/>
                      <a:pt x="146" y="1209"/>
                      <a:pt x="472" y="737"/>
                    </a:cubicBezTo>
                    <a:cubicBezTo>
                      <a:pt x="798" y="266"/>
                      <a:pt x="1252" y="-1"/>
                      <a:pt x="1726" y="0"/>
                    </a:cubicBezTo>
                    <a:lnTo>
                      <a:pt x="19826" y="0"/>
                    </a:lnTo>
                    <a:cubicBezTo>
                      <a:pt x="20300" y="-1"/>
                      <a:pt x="20754" y="266"/>
                      <a:pt x="21080" y="737"/>
                    </a:cubicBezTo>
                    <a:cubicBezTo>
                      <a:pt x="21406" y="1209"/>
                      <a:pt x="21576" y="1844"/>
                      <a:pt x="21550" y="2493"/>
                    </a:cubicBezTo>
                    <a:lnTo>
                      <a:pt x="21550" y="21599"/>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367" name="Freeform 23"/>
              <p:cNvSpPr/>
              <p:nvPr/>
            </p:nvSpPr>
            <p:spPr>
              <a:xfrm>
                <a:off x="949726" y="1808332"/>
                <a:ext cx="833817" cy="120927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1191"/>
                    </a:lnTo>
                    <a:cubicBezTo>
                      <a:pt x="0" y="533"/>
                      <a:pt x="774" y="0"/>
                      <a:pt x="1728" y="0"/>
                    </a:cubicBezTo>
                    <a:lnTo>
                      <a:pt x="19872" y="0"/>
                    </a:lnTo>
                    <a:cubicBezTo>
                      <a:pt x="20826" y="0"/>
                      <a:pt x="21600" y="533"/>
                      <a:pt x="21600" y="1191"/>
                    </a:cubicBezTo>
                    <a:lnTo>
                      <a:pt x="21600" y="21600"/>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368" name="Freeform 24"/>
              <p:cNvSpPr/>
              <p:nvPr/>
            </p:nvSpPr>
            <p:spPr>
              <a:xfrm>
                <a:off x="1899350" y="1205555"/>
                <a:ext cx="833816" cy="181204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795"/>
                    </a:lnTo>
                    <a:cubicBezTo>
                      <a:pt x="0" y="356"/>
                      <a:pt x="774" y="0"/>
                      <a:pt x="1728" y="0"/>
                    </a:cubicBezTo>
                    <a:lnTo>
                      <a:pt x="19872" y="0"/>
                    </a:lnTo>
                    <a:cubicBezTo>
                      <a:pt x="20330" y="0"/>
                      <a:pt x="20770" y="84"/>
                      <a:pt x="21094" y="233"/>
                    </a:cubicBezTo>
                    <a:cubicBezTo>
                      <a:pt x="21418" y="382"/>
                      <a:pt x="21600" y="584"/>
                      <a:pt x="21600" y="795"/>
                    </a:cubicBezTo>
                    <a:lnTo>
                      <a:pt x="21600" y="21600"/>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369" name="Freeform 25"/>
              <p:cNvSpPr/>
              <p:nvPr/>
            </p:nvSpPr>
            <p:spPr>
              <a:xfrm>
                <a:off x="2848973" y="602777"/>
                <a:ext cx="833816" cy="241482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597"/>
                    </a:lnTo>
                    <a:cubicBezTo>
                      <a:pt x="0" y="267"/>
                      <a:pt x="774" y="0"/>
                      <a:pt x="1728" y="0"/>
                    </a:cubicBezTo>
                    <a:lnTo>
                      <a:pt x="19872" y="0"/>
                    </a:lnTo>
                    <a:cubicBezTo>
                      <a:pt x="20826" y="0"/>
                      <a:pt x="21600" y="267"/>
                      <a:pt x="21600" y="597"/>
                    </a:cubicBezTo>
                    <a:lnTo>
                      <a:pt x="21600" y="21600"/>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370" name="Freeform 26"/>
              <p:cNvSpPr/>
              <p:nvPr/>
            </p:nvSpPr>
            <p:spPr>
              <a:xfrm>
                <a:off x="3798596" y="0"/>
                <a:ext cx="833817" cy="301760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477"/>
                    </a:lnTo>
                    <a:cubicBezTo>
                      <a:pt x="0" y="214"/>
                      <a:pt x="774" y="0"/>
                      <a:pt x="1728" y="0"/>
                    </a:cubicBezTo>
                    <a:lnTo>
                      <a:pt x="19872" y="0"/>
                    </a:lnTo>
                    <a:cubicBezTo>
                      <a:pt x="20826" y="0"/>
                      <a:pt x="21600" y="214"/>
                      <a:pt x="21600" y="477"/>
                    </a:cubicBezTo>
                    <a:lnTo>
                      <a:pt x="21600" y="21600"/>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371" name="Freeform 27"/>
              <p:cNvSpPr/>
              <p:nvPr/>
            </p:nvSpPr>
            <p:spPr>
              <a:xfrm>
                <a:off x="103" y="2712498"/>
                <a:ext cx="833817" cy="305104"/>
              </a:xfrm>
              <a:prstGeom prst="rect">
                <a:avLst/>
              </a:prstGeom>
              <a:solidFill>
                <a:srgbClr val="A29D9E"/>
              </a:solidFill>
              <a:ln w="12700" cap="flat">
                <a:noFill/>
                <a:miter lim="400000"/>
              </a:ln>
              <a:effectLst/>
            </p:spPr>
            <p:txBody>
              <a:bodyPr wrap="square" lIns="45719" tIns="45719" rIns="45719" bIns="45719" numCol="1" anchor="t">
                <a:noAutofit/>
              </a:bodyPr>
              <a:lstStyle/>
              <a:p>
                <a:endParaRPr/>
              </a:p>
            </p:txBody>
          </p:sp>
          <p:sp>
            <p:nvSpPr>
              <p:cNvPr id="372" name="Freeform 28"/>
              <p:cNvSpPr/>
              <p:nvPr/>
            </p:nvSpPr>
            <p:spPr>
              <a:xfrm>
                <a:off x="949726" y="2050186"/>
                <a:ext cx="833817" cy="967416"/>
              </a:xfrm>
              <a:prstGeom prst="rect">
                <a:avLst/>
              </a:prstGeom>
              <a:solidFill>
                <a:srgbClr val="A29D9E"/>
              </a:solidFill>
              <a:ln w="12700" cap="flat">
                <a:noFill/>
                <a:miter lim="400000"/>
              </a:ln>
              <a:effectLst/>
            </p:spPr>
            <p:txBody>
              <a:bodyPr wrap="square" lIns="45719" tIns="45719" rIns="45719" bIns="45719" numCol="1" anchor="t">
                <a:noAutofit/>
              </a:bodyPr>
              <a:lstStyle/>
              <a:p>
                <a:endParaRPr/>
              </a:p>
            </p:txBody>
          </p:sp>
          <p:sp>
            <p:nvSpPr>
              <p:cNvPr id="373" name="Freeform 29"/>
              <p:cNvSpPr/>
              <p:nvPr/>
            </p:nvSpPr>
            <p:spPr>
              <a:xfrm>
                <a:off x="1899350" y="1507563"/>
                <a:ext cx="833816" cy="1510039"/>
              </a:xfrm>
              <a:prstGeom prst="rect">
                <a:avLst/>
              </a:prstGeom>
              <a:solidFill>
                <a:srgbClr val="A29D9E"/>
              </a:solidFill>
              <a:ln w="12700" cap="flat">
                <a:noFill/>
                <a:miter lim="400000"/>
              </a:ln>
              <a:effectLst/>
            </p:spPr>
            <p:txBody>
              <a:bodyPr wrap="square" lIns="45719" tIns="45719" rIns="45719" bIns="45719" numCol="1" anchor="t">
                <a:noAutofit/>
              </a:bodyPr>
              <a:lstStyle/>
              <a:p>
                <a:endParaRPr/>
              </a:p>
            </p:txBody>
          </p:sp>
          <p:sp>
            <p:nvSpPr>
              <p:cNvPr id="374" name="Freeform 30"/>
              <p:cNvSpPr/>
              <p:nvPr/>
            </p:nvSpPr>
            <p:spPr>
              <a:xfrm>
                <a:off x="2848973" y="1085742"/>
                <a:ext cx="833816" cy="1931860"/>
              </a:xfrm>
              <a:prstGeom prst="rect">
                <a:avLst/>
              </a:prstGeom>
              <a:solidFill>
                <a:srgbClr val="A29D9E"/>
              </a:solidFill>
              <a:ln w="12700" cap="flat">
                <a:noFill/>
                <a:miter lim="400000"/>
              </a:ln>
              <a:effectLst/>
            </p:spPr>
            <p:txBody>
              <a:bodyPr wrap="square" lIns="45719" tIns="45719" rIns="45719" bIns="45719" numCol="1" anchor="t">
                <a:noAutofit/>
              </a:bodyPr>
              <a:lstStyle/>
              <a:p>
                <a:endParaRPr/>
              </a:p>
            </p:txBody>
          </p:sp>
          <p:sp>
            <p:nvSpPr>
              <p:cNvPr id="375" name="Freeform 31"/>
              <p:cNvSpPr/>
              <p:nvPr/>
            </p:nvSpPr>
            <p:spPr>
              <a:xfrm>
                <a:off x="3798596" y="482816"/>
                <a:ext cx="833817" cy="2534786"/>
              </a:xfrm>
              <a:prstGeom prst="rect">
                <a:avLst/>
              </a:prstGeom>
              <a:solidFill>
                <a:srgbClr val="A29D9E"/>
              </a:solidFill>
              <a:ln w="12700" cap="flat">
                <a:noFill/>
                <a:miter lim="400000"/>
              </a:ln>
              <a:effectLst/>
            </p:spPr>
            <p:txBody>
              <a:bodyPr wrap="square" lIns="45719" tIns="45719" rIns="45719" bIns="45719" numCol="1" anchor="t">
                <a:noAutofit/>
              </a:bodyPr>
              <a:lstStyle/>
              <a:p>
                <a:endParaRPr/>
              </a:p>
            </p:txBody>
          </p:sp>
          <p:grpSp>
            <p:nvGrpSpPr>
              <p:cNvPr id="378" name="Freeform 32"/>
              <p:cNvGrpSpPr/>
              <p:nvPr/>
            </p:nvGrpSpPr>
            <p:grpSpPr>
              <a:xfrm>
                <a:off x="103" y="3017601"/>
                <a:ext cx="833817" cy="1"/>
                <a:chOff x="0" y="0"/>
                <a:chExt cx="833815" cy="0"/>
              </a:xfrm>
            </p:grpSpPr>
            <p:sp>
              <p:nvSpPr>
                <p:cNvPr id="376" name="Line"/>
                <p:cNvSpPr/>
                <p:nvPr/>
              </p:nvSpPr>
              <p:spPr>
                <a:xfrm>
                  <a:off x="0" y="0"/>
                  <a:ext cx="833816" cy="1"/>
                </a:xfrm>
                <a:prstGeom prst="line">
                  <a:avLst/>
                </a:prstGeom>
                <a:noFill/>
                <a:ln w="12700" cap="flat">
                  <a:noFill/>
                  <a:miter lim="400000"/>
                </a:ln>
                <a:effectLst/>
              </p:spPr>
              <p:txBody>
                <a:bodyPr wrap="square" lIns="45719" tIns="45719" rIns="45719" bIns="45719" numCol="1" anchor="t">
                  <a:noAutofit/>
                </a:bodyPr>
                <a:lstStyle/>
                <a:p>
                  <a:endParaRPr/>
                </a:p>
              </p:txBody>
            </p:sp>
            <p:sp>
              <p:nvSpPr>
                <p:cNvPr id="377" name="Line"/>
                <p:cNvSpPr/>
                <p:nvPr/>
              </p:nvSpPr>
              <p:spPr>
                <a:xfrm flipH="1" flipV="1">
                  <a:off x="0" y="0"/>
                  <a:ext cx="833816" cy="1"/>
                </a:xfrm>
                <a:prstGeom prst="line">
                  <a:avLst/>
                </a:prstGeom>
                <a:noFill/>
                <a:ln w="12700" cap="flat">
                  <a:noFill/>
                  <a:miter lim="400000"/>
                </a:ln>
                <a:effectLst/>
              </p:spPr>
              <p:txBody>
                <a:bodyPr wrap="square" lIns="45719" tIns="45719" rIns="45719" bIns="45719" numCol="1" anchor="t">
                  <a:noAutofit/>
                </a:bodyPr>
                <a:lstStyle/>
                <a:p>
                  <a:endParaRPr/>
                </a:p>
              </p:txBody>
            </p:sp>
          </p:grpSp>
          <p:sp>
            <p:nvSpPr>
              <p:cNvPr id="379" name="Freeform 33"/>
              <p:cNvSpPr/>
              <p:nvPr/>
            </p:nvSpPr>
            <p:spPr>
              <a:xfrm>
                <a:off x="949726" y="2533893"/>
                <a:ext cx="833817" cy="483709"/>
              </a:xfrm>
              <a:prstGeom prst="rect">
                <a:avLst/>
              </a:prstGeom>
              <a:solidFill>
                <a:srgbClr val="FA632A"/>
              </a:solidFill>
              <a:ln w="12700" cap="flat">
                <a:noFill/>
                <a:miter lim="400000"/>
              </a:ln>
              <a:effectLst/>
            </p:spPr>
            <p:txBody>
              <a:bodyPr wrap="square" lIns="45719" tIns="45719" rIns="45719" bIns="45719" numCol="1" anchor="t">
                <a:noAutofit/>
              </a:bodyPr>
              <a:lstStyle/>
              <a:p>
                <a:endParaRPr/>
              </a:p>
            </p:txBody>
          </p:sp>
          <p:sp>
            <p:nvSpPr>
              <p:cNvPr id="380" name="Freeform 34"/>
              <p:cNvSpPr/>
              <p:nvPr/>
            </p:nvSpPr>
            <p:spPr>
              <a:xfrm>
                <a:off x="1899350" y="2111578"/>
                <a:ext cx="833816" cy="906024"/>
              </a:xfrm>
              <a:prstGeom prst="rect">
                <a:avLst/>
              </a:prstGeom>
              <a:solidFill>
                <a:srgbClr val="FA632A"/>
              </a:solidFill>
              <a:ln w="12700" cap="flat">
                <a:noFill/>
                <a:miter lim="400000"/>
              </a:ln>
              <a:effectLst/>
            </p:spPr>
            <p:txBody>
              <a:bodyPr wrap="square" lIns="45719" tIns="45719" rIns="45719" bIns="45719" numCol="1" anchor="t">
                <a:noAutofit/>
              </a:bodyPr>
              <a:lstStyle/>
              <a:p>
                <a:endParaRPr/>
              </a:p>
            </p:txBody>
          </p:sp>
          <p:sp>
            <p:nvSpPr>
              <p:cNvPr id="381" name="Freeform 35"/>
              <p:cNvSpPr/>
              <p:nvPr/>
            </p:nvSpPr>
            <p:spPr>
              <a:xfrm>
                <a:off x="2848973" y="1930930"/>
                <a:ext cx="833816" cy="1086672"/>
              </a:xfrm>
              <a:prstGeom prst="rect">
                <a:avLst/>
              </a:prstGeom>
              <a:solidFill>
                <a:srgbClr val="FA632A"/>
              </a:solidFill>
              <a:ln w="12700" cap="flat">
                <a:noFill/>
                <a:miter lim="400000"/>
              </a:ln>
              <a:effectLst/>
            </p:spPr>
            <p:txBody>
              <a:bodyPr wrap="square" lIns="45719" tIns="45719" rIns="45719" bIns="45719" numCol="1" anchor="t">
                <a:noAutofit/>
              </a:bodyPr>
              <a:lstStyle/>
              <a:p>
                <a:endParaRPr/>
              </a:p>
            </p:txBody>
          </p:sp>
          <p:sp>
            <p:nvSpPr>
              <p:cNvPr id="382" name="Freeform 36"/>
              <p:cNvSpPr/>
              <p:nvPr/>
            </p:nvSpPr>
            <p:spPr>
              <a:xfrm>
                <a:off x="3798596" y="1689856"/>
                <a:ext cx="833817" cy="1327746"/>
              </a:xfrm>
              <a:prstGeom prst="rect">
                <a:avLst/>
              </a:prstGeom>
              <a:solidFill>
                <a:srgbClr val="FA632A"/>
              </a:solidFill>
              <a:ln w="12700" cap="flat">
                <a:noFill/>
                <a:miter lim="400000"/>
              </a:ln>
              <a:effectLst/>
            </p:spPr>
            <p:txBody>
              <a:bodyPr wrap="square" lIns="45719" tIns="45719" rIns="45719" bIns="45719" numCol="1" anchor="t">
                <a:noAutofit/>
              </a:bodyPr>
              <a:lstStyle/>
              <a:p>
                <a:endParaRPr/>
              </a:p>
            </p:txBody>
          </p:sp>
        </p:grpSp>
      </p:grpSp>
      <p:grpSp>
        <p:nvGrpSpPr>
          <p:cNvPr id="387" name="Group 37"/>
          <p:cNvGrpSpPr/>
          <p:nvPr/>
        </p:nvGrpSpPr>
        <p:grpSpPr>
          <a:xfrm>
            <a:off x="0" y="488156"/>
            <a:ext cx="6350615" cy="4471480"/>
            <a:chOff x="0" y="0"/>
            <a:chExt cx="6350613" cy="4471479"/>
          </a:xfrm>
        </p:grpSpPr>
        <p:sp>
          <p:nvSpPr>
            <p:cNvPr id="385" name="TextBox 38"/>
            <p:cNvSpPr txBox="1"/>
            <p:nvPr/>
          </p:nvSpPr>
          <p:spPr>
            <a:xfrm>
              <a:off x="255167" y="0"/>
              <a:ext cx="5800401" cy="410334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lnSpc>
                  <a:spcPts val="10800"/>
                </a:lnSpc>
                <a:defRPr sz="9000">
                  <a:solidFill>
                    <a:srgbClr val="FFFFFF"/>
                  </a:solidFill>
                  <a:latin typeface="Public Sans"/>
                  <a:ea typeface="Public Sans"/>
                  <a:cs typeface="Public Sans"/>
                  <a:sym typeface="Public Sans"/>
                </a:defRPr>
              </a:pPr>
              <a:r>
                <a:t>RESULT AND </a:t>
              </a:r>
              <a:r>
                <a:rPr>
                  <a:solidFill>
                    <a:srgbClr val="FA632A"/>
                  </a:solidFill>
                </a:rPr>
                <a:t>OUTPUT</a:t>
              </a:r>
            </a:p>
          </p:txBody>
        </p:sp>
        <p:sp>
          <p:nvSpPr>
            <p:cNvPr id="386" name="AutoShape 40"/>
            <p:cNvSpPr/>
            <p:nvPr/>
          </p:nvSpPr>
          <p:spPr>
            <a:xfrm>
              <a:off x="0" y="4471479"/>
              <a:ext cx="6350615" cy="1"/>
            </a:xfrm>
            <a:prstGeom prst="line">
              <a:avLst/>
            </a:prstGeom>
            <a:noFill/>
            <a:ln w="139700" cap="flat">
              <a:solidFill>
                <a:srgbClr val="7B7677"/>
              </a:solidFill>
              <a:prstDash val="solid"/>
              <a:round/>
            </a:ln>
            <a:effectLst/>
          </p:spPr>
          <p:txBody>
            <a:bodyPr wrap="square" lIns="45719" tIns="45719" rIns="45719" bIns="45719" numCol="1" anchor="t">
              <a:noAutofit/>
            </a:bodyPr>
            <a:lstStyle/>
            <a:p>
              <a:endParaRPr/>
            </a:p>
          </p:txBody>
        </p:sp>
      </p:grpSp>
      <p:pic>
        <p:nvPicPr>
          <p:cNvPr id="388" name="Picture 41" descr="Picture 41"/>
          <p:cNvPicPr>
            <a:picLocks noChangeAspect="1"/>
          </p:cNvPicPr>
          <p:nvPr/>
        </p:nvPicPr>
        <p:blipFill>
          <a:blip r:embed="rId2">
            <a:extLst/>
          </a:blip>
          <a:stretch>
            <a:fillRect/>
          </a:stretch>
        </p:blipFill>
        <p:spPr>
          <a:xfrm>
            <a:off x="16848811" y="0"/>
            <a:ext cx="1439189" cy="2317763"/>
          </a:xfrm>
          <a:prstGeom prst="rect">
            <a:avLst/>
          </a:prstGeom>
          <a:ln w="12700">
            <a:miter lim="400000"/>
          </a:ln>
        </p:spPr>
      </p:pic>
      <p:pic>
        <p:nvPicPr>
          <p:cNvPr id="389" name="Picture 42" descr="Picture 42"/>
          <p:cNvPicPr>
            <a:picLocks noChangeAspect="1"/>
          </p:cNvPicPr>
          <p:nvPr/>
        </p:nvPicPr>
        <p:blipFill>
          <a:blip r:embed="rId3">
            <a:extLst/>
          </a:blip>
          <a:stretch>
            <a:fillRect/>
          </a:stretch>
        </p:blipFill>
        <p:spPr>
          <a:xfrm>
            <a:off x="6782202" y="2309092"/>
            <a:ext cx="9752798" cy="5668814"/>
          </a:xfrm>
          <a:prstGeom prst="rect">
            <a:avLst/>
          </a:prstGeom>
          <a:ln w="12700">
            <a:miter lim="400000"/>
          </a:ln>
        </p:spPr>
      </p:pic>
    </p:spTree>
  </p:cSld>
  <p:clrMapOvr>
    <a:masterClrMapping/>
  </p:clrMapOvr>
  <p:transition spd="med">
    <p:strips dir="l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391" name="TextBox 2"/>
          <p:cNvSpPr txBox="1"/>
          <p:nvPr/>
        </p:nvSpPr>
        <p:spPr>
          <a:xfrm>
            <a:off x="1964778" y="714747"/>
            <a:ext cx="13705903" cy="718947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gn="ctr">
              <a:lnSpc>
                <a:spcPts val="5200"/>
              </a:lnSpc>
              <a:defRPr sz="4000">
                <a:solidFill>
                  <a:srgbClr val="DADADA"/>
                </a:solidFill>
                <a:latin typeface="Public Sans"/>
                <a:ea typeface="Public Sans"/>
                <a:cs typeface="Public Sans"/>
                <a:sym typeface="Public Sans"/>
              </a:defRPr>
            </a:lvl1pPr>
          </a:lstStyle>
          <a:p>
            <a:r>
              <a:t>The project on the Car Rental System is an effective and simple solution to the various problems faced by the car rental business, but the solution can be updated with the various different requirements of different business and future requires much more study and research of the various other issues faced in the car rental business, as we had limited time so we just selected a part of the issue that was basically focused on the sales point perspective. But there are various other problems that require more of research and time. </a:t>
            </a:r>
          </a:p>
        </p:txBody>
      </p:sp>
      <p:pic>
        <p:nvPicPr>
          <p:cNvPr id="392" name="Picture 3" descr="Picture 3"/>
          <p:cNvPicPr>
            <a:picLocks noChangeAspect="1"/>
          </p:cNvPicPr>
          <p:nvPr/>
        </p:nvPicPr>
        <p:blipFill>
          <a:blip r:embed="rId3">
            <a:extLst/>
          </a:blip>
          <a:stretch>
            <a:fillRect/>
          </a:stretch>
        </p:blipFill>
        <p:spPr>
          <a:xfrm>
            <a:off x="17039473" y="0"/>
            <a:ext cx="1248528" cy="2010710"/>
          </a:xfrm>
          <a:prstGeom prst="rect">
            <a:avLst/>
          </a:prstGeom>
          <a:ln w="12700">
            <a:miter lim="400000"/>
          </a:ln>
        </p:spPr>
      </p:pic>
    </p:spTree>
  </p:cSld>
  <p:clrMapOvr>
    <a:masterClrMapping/>
  </p:clrMapOvr>
  <p:transition spd="med">
    <p:zoom dir="in"/>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91919"/>
        </a:solidFill>
        <a:effectLst/>
      </p:bgPr>
    </p:bg>
    <p:spTree>
      <p:nvGrpSpPr>
        <p:cNvPr id="1" name=""/>
        <p:cNvGrpSpPr/>
        <p:nvPr/>
      </p:nvGrpSpPr>
      <p:grpSpPr>
        <a:xfrm>
          <a:off x="0" y="0"/>
          <a:ext cx="0" cy="0"/>
          <a:chOff x="0" y="0"/>
          <a:chExt cx="0" cy="0"/>
        </a:xfrm>
      </p:grpSpPr>
      <p:sp>
        <p:nvSpPr>
          <p:cNvPr id="394" name="TextBox 2"/>
          <p:cNvSpPr txBox="1"/>
          <p:nvPr/>
        </p:nvSpPr>
        <p:spPr>
          <a:xfrm>
            <a:off x="342903" y="910132"/>
            <a:ext cx="6349596" cy="227645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lnSpc>
                <a:spcPts val="9000"/>
              </a:lnSpc>
              <a:defRPr sz="7500">
                <a:solidFill>
                  <a:srgbClr val="FFFFFF"/>
                </a:solidFill>
                <a:latin typeface="Public Sans"/>
                <a:ea typeface="Public Sans"/>
                <a:cs typeface="Public Sans"/>
                <a:sym typeface="Public Sans"/>
              </a:defRPr>
            </a:pPr>
            <a:r>
              <a:t>FUTURE </a:t>
            </a:r>
            <a:r>
              <a:rPr>
                <a:solidFill>
                  <a:srgbClr val="FA632A"/>
                </a:solidFill>
              </a:rPr>
              <a:t>SCOPE</a:t>
            </a:r>
          </a:p>
        </p:txBody>
      </p:sp>
      <p:sp>
        <p:nvSpPr>
          <p:cNvPr id="395" name="AutoShape 4"/>
          <p:cNvSpPr/>
          <p:nvPr/>
        </p:nvSpPr>
        <p:spPr>
          <a:xfrm>
            <a:off x="342903" y="3724047"/>
            <a:ext cx="4829046" cy="1"/>
          </a:xfrm>
          <a:prstGeom prst="line">
            <a:avLst/>
          </a:prstGeom>
          <a:ln w="95250">
            <a:solidFill>
              <a:srgbClr val="FA632A"/>
            </a:solidFill>
          </a:ln>
        </p:spPr>
        <p:txBody>
          <a:bodyPr lIns="45719" rIns="45719"/>
          <a:lstStyle/>
          <a:p>
            <a:endParaRPr/>
          </a:p>
        </p:txBody>
      </p:sp>
      <p:sp>
        <p:nvSpPr>
          <p:cNvPr id="396" name="TextBox 5"/>
          <p:cNvSpPr txBox="1"/>
          <p:nvPr/>
        </p:nvSpPr>
        <p:spPr>
          <a:xfrm>
            <a:off x="5459810" y="3108408"/>
            <a:ext cx="12592122" cy="30299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1001855" lvl="1" indent="-500927">
              <a:lnSpc>
                <a:spcPts val="6000"/>
              </a:lnSpc>
              <a:buSzPct val="100000"/>
              <a:buFont typeface="Arial"/>
              <a:buChar char="•"/>
              <a:defRPr sz="4600">
                <a:solidFill>
                  <a:srgbClr val="FFFFFF"/>
                </a:solidFill>
                <a:latin typeface="Public Sans"/>
                <a:ea typeface="Public Sans"/>
                <a:cs typeface="Public Sans"/>
                <a:sym typeface="Public Sans"/>
              </a:defRPr>
            </a:pPr>
            <a:r>
              <a:t>Website Based on the Car Rental System.</a:t>
            </a:r>
          </a:p>
          <a:p>
            <a:pPr marL="1001855" lvl="1" indent="-500927">
              <a:lnSpc>
                <a:spcPts val="6000"/>
              </a:lnSpc>
              <a:buSzPct val="100000"/>
              <a:buFont typeface="Arial"/>
              <a:buChar char="•"/>
              <a:defRPr sz="4600">
                <a:solidFill>
                  <a:srgbClr val="FFFFFF"/>
                </a:solidFill>
                <a:latin typeface="Public Sans"/>
                <a:ea typeface="Public Sans"/>
                <a:cs typeface="Public Sans"/>
                <a:sym typeface="Public Sans"/>
              </a:defRPr>
            </a:pPr>
            <a:r>
              <a:t>Real time Updates.</a:t>
            </a:r>
          </a:p>
          <a:p>
            <a:pPr marL="1001855" lvl="1" indent="-500927">
              <a:lnSpc>
                <a:spcPts val="6000"/>
              </a:lnSpc>
              <a:buSzPct val="100000"/>
              <a:buFont typeface="Arial"/>
              <a:buChar char="•"/>
              <a:defRPr sz="4600">
                <a:solidFill>
                  <a:srgbClr val="FFFFFF"/>
                </a:solidFill>
                <a:latin typeface="Public Sans"/>
                <a:ea typeface="Public Sans"/>
                <a:cs typeface="Public Sans"/>
                <a:sym typeface="Public Sans"/>
              </a:defRPr>
            </a:pPr>
            <a:r>
              <a:t>Real time Price updates .</a:t>
            </a:r>
          </a:p>
          <a:p>
            <a:pPr marL="1001855" lvl="1" indent="-500927">
              <a:lnSpc>
                <a:spcPts val="6000"/>
              </a:lnSpc>
              <a:buSzPct val="100000"/>
              <a:buFont typeface="Arial"/>
              <a:buChar char="•"/>
              <a:defRPr sz="4600">
                <a:solidFill>
                  <a:srgbClr val="FFFFFF"/>
                </a:solidFill>
                <a:latin typeface="Public Sans"/>
                <a:ea typeface="Public Sans"/>
                <a:cs typeface="Public Sans"/>
                <a:sym typeface="Public Sans"/>
              </a:defRPr>
            </a:pPr>
            <a:r>
              <a:t>Real time GPS tracking of cars.</a:t>
            </a:r>
          </a:p>
        </p:txBody>
      </p:sp>
      <p:pic>
        <p:nvPicPr>
          <p:cNvPr id="397" name="Picture 6" descr="Picture 6"/>
          <p:cNvPicPr>
            <a:picLocks noChangeAspect="1"/>
          </p:cNvPicPr>
          <p:nvPr/>
        </p:nvPicPr>
        <p:blipFill>
          <a:blip r:embed="rId2">
            <a:extLst/>
          </a:blip>
          <a:stretch>
            <a:fillRect/>
          </a:stretch>
        </p:blipFill>
        <p:spPr>
          <a:xfrm>
            <a:off x="17039473" y="0"/>
            <a:ext cx="1248528" cy="2010710"/>
          </a:xfrm>
          <a:prstGeom prst="rect">
            <a:avLst/>
          </a:prstGeom>
          <a:ln w="12700">
            <a:miter lim="400000"/>
          </a:ln>
        </p:spPr>
      </p:pic>
      <p:pic>
        <p:nvPicPr>
          <p:cNvPr id="398" name="Picture 7" descr="Picture 7"/>
          <p:cNvPicPr>
            <a:picLocks noChangeAspect="1"/>
          </p:cNvPicPr>
          <p:nvPr/>
        </p:nvPicPr>
        <p:blipFill>
          <a:blip r:embed="rId3">
            <a:extLst/>
          </a:blip>
          <a:stretch>
            <a:fillRect/>
          </a:stretch>
        </p:blipFill>
        <p:spPr>
          <a:xfrm>
            <a:off x="796684" y="4501160"/>
            <a:ext cx="4663128" cy="3543977"/>
          </a:xfrm>
          <a:prstGeom prst="rect">
            <a:avLst/>
          </a:prstGeom>
          <a:ln w="12700">
            <a:miter lim="400000"/>
          </a:ln>
        </p:spPr>
      </p:pic>
    </p:spTree>
  </p:cSld>
  <p:clrMapOvr>
    <a:masterClrMapping/>
  </p:clrMapOvr>
  <p:transition spd="med">
    <p:strips dir="l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191919"/>
        </a:solidFill>
        <a:effectLst/>
      </p:bgPr>
    </p:bg>
    <p:spTree>
      <p:nvGrpSpPr>
        <p:cNvPr id="1" name=""/>
        <p:cNvGrpSpPr/>
        <p:nvPr/>
      </p:nvGrpSpPr>
      <p:grpSpPr>
        <a:xfrm>
          <a:off x="0" y="0"/>
          <a:ext cx="0" cy="0"/>
          <a:chOff x="0" y="0"/>
          <a:chExt cx="0" cy="0"/>
        </a:xfrm>
      </p:grpSpPr>
      <p:sp>
        <p:nvSpPr>
          <p:cNvPr id="400" name="AutoShape 2"/>
          <p:cNvSpPr/>
          <p:nvPr/>
        </p:nvSpPr>
        <p:spPr>
          <a:xfrm>
            <a:off x="8938518" y="3319012"/>
            <a:ext cx="7401784" cy="1"/>
          </a:xfrm>
          <a:prstGeom prst="line">
            <a:avLst/>
          </a:prstGeom>
          <a:ln cap="rnd">
            <a:solidFill>
              <a:srgbClr val="FFFFFF"/>
            </a:solidFill>
          </a:ln>
        </p:spPr>
        <p:txBody>
          <a:bodyPr lIns="45719" rIns="45719"/>
          <a:lstStyle/>
          <a:p>
            <a:endParaRPr/>
          </a:p>
        </p:txBody>
      </p:sp>
      <p:sp>
        <p:nvSpPr>
          <p:cNvPr id="401" name="AutoShape 3"/>
          <p:cNvSpPr/>
          <p:nvPr/>
        </p:nvSpPr>
        <p:spPr>
          <a:xfrm>
            <a:off x="8938518" y="5639734"/>
            <a:ext cx="7401784" cy="1"/>
          </a:xfrm>
          <a:prstGeom prst="line">
            <a:avLst/>
          </a:prstGeom>
          <a:ln cap="rnd">
            <a:solidFill>
              <a:srgbClr val="FFFFFF"/>
            </a:solidFill>
          </a:ln>
        </p:spPr>
        <p:txBody>
          <a:bodyPr lIns="45719" rIns="45719"/>
          <a:lstStyle/>
          <a:p>
            <a:endParaRPr/>
          </a:p>
        </p:txBody>
      </p:sp>
      <p:grpSp>
        <p:nvGrpSpPr>
          <p:cNvPr id="404" name="Group 4"/>
          <p:cNvGrpSpPr/>
          <p:nvPr/>
        </p:nvGrpSpPr>
        <p:grpSpPr>
          <a:xfrm>
            <a:off x="1118582" y="1234735"/>
            <a:ext cx="4883806" cy="3113699"/>
            <a:chOff x="0" y="0"/>
            <a:chExt cx="4883804" cy="3113698"/>
          </a:xfrm>
        </p:grpSpPr>
        <p:sp>
          <p:nvSpPr>
            <p:cNvPr id="402" name="TextBox 5"/>
            <p:cNvSpPr txBox="1"/>
            <p:nvPr/>
          </p:nvSpPr>
          <p:spPr>
            <a:xfrm>
              <a:off x="187234" y="0"/>
              <a:ext cx="4211020" cy="273174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lnSpc>
                  <a:spcPts val="10800"/>
                </a:lnSpc>
                <a:defRPr sz="9000">
                  <a:solidFill>
                    <a:srgbClr val="FFFFFF"/>
                  </a:solidFill>
                  <a:latin typeface="Public Sans"/>
                  <a:ea typeface="Public Sans"/>
                  <a:cs typeface="Public Sans"/>
                  <a:sym typeface="Public Sans"/>
                </a:defRPr>
              </a:pPr>
              <a:r>
                <a:t>MADE </a:t>
              </a:r>
            </a:p>
            <a:p>
              <a:pPr>
                <a:lnSpc>
                  <a:spcPts val="10800"/>
                </a:lnSpc>
                <a:defRPr sz="9000">
                  <a:solidFill>
                    <a:srgbClr val="FA632A"/>
                  </a:solidFill>
                  <a:latin typeface="Public Sans"/>
                  <a:ea typeface="Public Sans"/>
                  <a:cs typeface="Public Sans"/>
                  <a:sym typeface="Public Sans"/>
                </a:defRPr>
              </a:pPr>
              <a:r>
                <a:t>BY -</a:t>
              </a:r>
            </a:p>
          </p:txBody>
        </p:sp>
        <p:sp>
          <p:nvSpPr>
            <p:cNvPr id="403" name="AutoShape 6"/>
            <p:cNvSpPr/>
            <p:nvPr/>
          </p:nvSpPr>
          <p:spPr>
            <a:xfrm>
              <a:off x="0" y="3113698"/>
              <a:ext cx="4883806" cy="1"/>
            </a:xfrm>
            <a:prstGeom prst="line">
              <a:avLst/>
            </a:prstGeom>
            <a:noFill/>
            <a:ln w="139700" cap="flat">
              <a:solidFill>
                <a:srgbClr val="FA632A"/>
              </a:solidFill>
              <a:prstDash val="solid"/>
              <a:round/>
            </a:ln>
            <a:effectLst/>
          </p:spPr>
          <p:txBody>
            <a:bodyPr wrap="square" lIns="45719" tIns="45719" rIns="45719" bIns="45719" numCol="1" anchor="t">
              <a:noAutofit/>
            </a:bodyPr>
            <a:lstStyle/>
            <a:p>
              <a:endParaRPr/>
            </a:p>
          </p:txBody>
        </p:sp>
      </p:grpSp>
      <p:grpSp>
        <p:nvGrpSpPr>
          <p:cNvPr id="407" name="Group 7"/>
          <p:cNvGrpSpPr/>
          <p:nvPr/>
        </p:nvGrpSpPr>
        <p:grpSpPr>
          <a:xfrm>
            <a:off x="1115492" y="4787861"/>
            <a:ext cx="4486302" cy="3546113"/>
            <a:chOff x="0" y="0"/>
            <a:chExt cx="4486301" cy="3546112"/>
          </a:xfrm>
        </p:grpSpPr>
        <p:sp>
          <p:nvSpPr>
            <p:cNvPr id="405" name="Freeform 8"/>
            <p:cNvSpPr/>
            <p:nvPr/>
          </p:nvSpPr>
          <p:spPr>
            <a:xfrm rot="5400000">
              <a:off x="580913" y="-361169"/>
              <a:ext cx="3332988" cy="4272353"/>
            </a:xfrm>
            <a:custGeom>
              <a:avLst/>
              <a:gdLst/>
              <a:ahLst/>
              <a:cxnLst>
                <a:cxn ang="0">
                  <a:pos x="wd2" y="hd2"/>
                </a:cxn>
                <a:cxn ang="5400000">
                  <a:pos x="wd2" y="hd2"/>
                </a:cxn>
                <a:cxn ang="10800000">
                  <a:pos x="wd2" y="hd2"/>
                </a:cxn>
                <a:cxn ang="16200000">
                  <a:pos x="wd2" y="hd2"/>
                </a:cxn>
              </a:cxnLst>
              <a:rect l="0" t="0" r="r" b="b"/>
              <a:pathLst>
                <a:path w="21106" h="21004" extrusionOk="0">
                  <a:moveTo>
                    <a:pt x="13851" y="6163"/>
                  </a:moveTo>
                  <a:cubicBezTo>
                    <a:pt x="13851" y="4690"/>
                    <a:pt x="9879" y="5085"/>
                    <a:pt x="9879" y="5085"/>
                  </a:cubicBezTo>
                  <a:lnTo>
                    <a:pt x="9879" y="1774"/>
                  </a:lnTo>
                  <a:cubicBezTo>
                    <a:pt x="9879" y="-596"/>
                    <a:pt x="5810" y="-550"/>
                    <a:pt x="5810" y="1667"/>
                  </a:cubicBezTo>
                  <a:lnTo>
                    <a:pt x="5810" y="11146"/>
                  </a:lnTo>
                  <a:lnTo>
                    <a:pt x="3286" y="9186"/>
                  </a:lnTo>
                  <a:cubicBezTo>
                    <a:pt x="2503" y="8579"/>
                    <a:pt x="762" y="8351"/>
                    <a:pt x="175" y="9186"/>
                  </a:cubicBezTo>
                  <a:cubicBezTo>
                    <a:pt x="-412" y="10022"/>
                    <a:pt x="664" y="11146"/>
                    <a:pt x="664" y="11146"/>
                  </a:cubicBezTo>
                  <a:cubicBezTo>
                    <a:pt x="664" y="11146"/>
                    <a:pt x="6671" y="17389"/>
                    <a:pt x="7453" y="21004"/>
                  </a:cubicBezTo>
                  <a:lnTo>
                    <a:pt x="17979" y="21004"/>
                  </a:lnTo>
                  <a:cubicBezTo>
                    <a:pt x="17979" y="20852"/>
                    <a:pt x="20797" y="14260"/>
                    <a:pt x="20992" y="13470"/>
                  </a:cubicBezTo>
                  <a:cubicBezTo>
                    <a:pt x="21188" y="12680"/>
                    <a:pt x="21090" y="11252"/>
                    <a:pt x="20992" y="9399"/>
                  </a:cubicBezTo>
                  <a:cubicBezTo>
                    <a:pt x="20895" y="7561"/>
                    <a:pt x="18664" y="7060"/>
                    <a:pt x="17666" y="7060"/>
                  </a:cubicBezTo>
                  <a:lnTo>
                    <a:pt x="17627" y="7105"/>
                  </a:lnTo>
                  <a:cubicBezTo>
                    <a:pt x="17295" y="6057"/>
                    <a:pt x="14673" y="6163"/>
                    <a:pt x="13851" y="6163"/>
                  </a:cubicBezTo>
                  <a:close/>
                </a:path>
              </a:pathLst>
            </a:custGeom>
            <a:solidFill>
              <a:srgbClr val="FA632A"/>
            </a:solidFill>
            <a:ln w="12700" cap="flat">
              <a:noFill/>
              <a:miter lim="400000"/>
            </a:ln>
            <a:effectLst/>
          </p:spPr>
          <p:txBody>
            <a:bodyPr wrap="square" lIns="45719" tIns="45719" rIns="45719" bIns="45719" numCol="1" anchor="t">
              <a:noAutofit/>
            </a:bodyPr>
            <a:lstStyle/>
            <a:p>
              <a:endParaRPr/>
            </a:p>
          </p:txBody>
        </p:sp>
        <p:sp>
          <p:nvSpPr>
            <p:cNvPr id="406" name="Freeform 9"/>
            <p:cNvSpPr/>
            <p:nvPr/>
          </p:nvSpPr>
          <p:spPr>
            <a:xfrm rot="5400000">
              <a:off x="470094" y="-470095"/>
              <a:ext cx="3546113" cy="4486302"/>
            </a:xfrm>
            <a:custGeom>
              <a:avLst/>
              <a:gdLst/>
              <a:ahLst/>
              <a:cxnLst>
                <a:cxn ang="0">
                  <a:pos x="wd2" y="hd2"/>
                </a:cxn>
                <a:cxn ang="5400000">
                  <a:pos x="wd2" y="hd2"/>
                </a:cxn>
                <a:cxn ang="10800000">
                  <a:pos x="wd2" y="hd2"/>
                </a:cxn>
                <a:cxn ang="16200000">
                  <a:pos x="wd2" y="hd2"/>
                </a:cxn>
              </a:cxnLst>
              <a:rect l="0" t="0" r="r" b="b"/>
              <a:pathLst>
                <a:path w="21062" h="21600" extrusionOk="0">
                  <a:moveTo>
                    <a:pt x="20977" y="10116"/>
                  </a:moveTo>
                  <a:lnTo>
                    <a:pt x="20959" y="9699"/>
                  </a:lnTo>
                  <a:cubicBezTo>
                    <a:pt x="20867" y="7840"/>
                    <a:pt x="18958" y="7051"/>
                    <a:pt x="17564" y="6932"/>
                  </a:cubicBezTo>
                  <a:cubicBezTo>
                    <a:pt x="17490" y="6858"/>
                    <a:pt x="17417" y="6769"/>
                    <a:pt x="17325" y="6709"/>
                  </a:cubicBezTo>
                  <a:cubicBezTo>
                    <a:pt x="16554" y="6084"/>
                    <a:pt x="15105" y="6025"/>
                    <a:pt x="14132" y="6025"/>
                  </a:cubicBezTo>
                  <a:cubicBezTo>
                    <a:pt x="14040" y="5831"/>
                    <a:pt x="13893" y="5668"/>
                    <a:pt x="13692" y="5519"/>
                  </a:cubicBezTo>
                  <a:cubicBezTo>
                    <a:pt x="12902" y="4954"/>
                    <a:pt x="11434" y="4909"/>
                    <a:pt x="10535" y="4939"/>
                  </a:cubicBezTo>
                  <a:lnTo>
                    <a:pt x="10535" y="2261"/>
                  </a:lnTo>
                  <a:cubicBezTo>
                    <a:pt x="10535" y="1398"/>
                    <a:pt x="10095" y="863"/>
                    <a:pt x="9746" y="580"/>
                  </a:cubicBezTo>
                  <a:cubicBezTo>
                    <a:pt x="9269" y="208"/>
                    <a:pt x="8645" y="0"/>
                    <a:pt x="7966" y="0"/>
                  </a:cubicBezTo>
                  <a:cubicBezTo>
                    <a:pt x="6700" y="0"/>
                    <a:pt x="5433" y="744"/>
                    <a:pt x="5433" y="2157"/>
                  </a:cubicBezTo>
                  <a:lnTo>
                    <a:pt x="5433" y="10175"/>
                  </a:lnTo>
                  <a:lnTo>
                    <a:pt x="4167" y="9149"/>
                  </a:lnTo>
                  <a:cubicBezTo>
                    <a:pt x="3561" y="8658"/>
                    <a:pt x="2552" y="8390"/>
                    <a:pt x="1690" y="8494"/>
                  </a:cubicBezTo>
                  <a:cubicBezTo>
                    <a:pt x="1047" y="8569"/>
                    <a:pt x="533" y="8851"/>
                    <a:pt x="240" y="9268"/>
                  </a:cubicBezTo>
                  <a:cubicBezTo>
                    <a:pt x="-476" y="10309"/>
                    <a:pt x="625" y="11574"/>
                    <a:pt x="754" y="11722"/>
                  </a:cubicBezTo>
                  <a:cubicBezTo>
                    <a:pt x="809" y="11782"/>
                    <a:pt x="6314" y="17777"/>
                    <a:pt x="6993" y="21154"/>
                  </a:cubicBezTo>
                  <a:lnTo>
                    <a:pt x="6993" y="21169"/>
                  </a:lnTo>
                  <a:cubicBezTo>
                    <a:pt x="6993" y="21183"/>
                    <a:pt x="6993" y="21198"/>
                    <a:pt x="7012" y="21213"/>
                  </a:cubicBezTo>
                  <a:cubicBezTo>
                    <a:pt x="7012" y="21228"/>
                    <a:pt x="7030" y="21243"/>
                    <a:pt x="7030" y="21273"/>
                  </a:cubicBezTo>
                  <a:cubicBezTo>
                    <a:pt x="7030" y="21288"/>
                    <a:pt x="7048" y="21302"/>
                    <a:pt x="7048" y="21302"/>
                  </a:cubicBezTo>
                  <a:cubicBezTo>
                    <a:pt x="7067" y="21317"/>
                    <a:pt x="7067" y="21332"/>
                    <a:pt x="7085" y="21347"/>
                  </a:cubicBezTo>
                  <a:cubicBezTo>
                    <a:pt x="7085" y="21362"/>
                    <a:pt x="7103" y="21362"/>
                    <a:pt x="7122" y="21377"/>
                  </a:cubicBezTo>
                  <a:cubicBezTo>
                    <a:pt x="7140" y="21392"/>
                    <a:pt x="7158" y="21407"/>
                    <a:pt x="7158" y="21421"/>
                  </a:cubicBezTo>
                  <a:lnTo>
                    <a:pt x="7195" y="21451"/>
                  </a:lnTo>
                  <a:cubicBezTo>
                    <a:pt x="7213" y="21466"/>
                    <a:pt x="7232" y="21481"/>
                    <a:pt x="7250" y="21481"/>
                  </a:cubicBezTo>
                  <a:lnTo>
                    <a:pt x="7287" y="21511"/>
                  </a:lnTo>
                  <a:cubicBezTo>
                    <a:pt x="7305" y="21526"/>
                    <a:pt x="7323" y="21526"/>
                    <a:pt x="7342" y="21540"/>
                  </a:cubicBezTo>
                  <a:cubicBezTo>
                    <a:pt x="7360" y="21540"/>
                    <a:pt x="7379" y="21555"/>
                    <a:pt x="7379" y="21555"/>
                  </a:cubicBezTo>
                  <a:cubicBezTo>
                    <a:pt x="7397" y="21570"/>
                    <a:pt x="7434" y="21570"/>
                    <a:pt x="7452" y="21570"/>
                  </a:cubicBezTo>
                  <a:cubicBezTo>
                    <a:pt x="7470" y="21570"/>
                    <a:pt x="7470" y="21570"/>
                    <a:pt x="7489" y="21585"/>
                  </a:cubicBezTo>
                  <a:cubicBezTo>
                    <a:pt x="7525" y="21585"/>
                    <a:pt x="7562" y="21600"/>
                    <a:pt x="7617" y="21600"/>
                  </a:cubicBezTo>
                  <a:lnTo>
                    <a:pt x="17490" y="21600"/>
                  </a:lnTo>
                  <a:cubicBezTo>
                    <a:pt x="17802" y="21600"/>
                    <a:pt x="18078" y="21407"/>
                    <a:pt x="18133" y="21169"/>
                  </a:cubicBezTo>
                  <a:cubicBezTo>
                    <a:pt x="18188" y="20975"/>
                    <a:pt x="18647" y="19845"/>
                    <a:pt x="19069" y="18744"/>
                  </a:cubicBezTo>
                  <a:cubicBezTo>
                    <a:pt x="20060" y="16230"/>
                    <a:pt x="20830" y="14266"/>
                    <a:pt x="20940" y="13805"/>
                  </a:cubicBezTo>
                  <a:cubicBezTo>
                    <a:pt x="21124" y="13017"/>
                    <a:pt x="21069" y="11797"/>
                    <a:pt x="20977" y="10116"/>
                  </a:cubicBezTo>
                  <a:close/>
                  <a:moveTo>
                    <a:pt x="19693" y="13597"/>
                  </a:moveTo>
                  <a:cubicBezTo>
                    <a:pt x="19601" y="14028"/>
                    <a:pt x="18555" y="16661"/>
                    <a:pt x="17857" y="18417"/>
                  </a:cubicBezTo>
                  <a:cubicBezTo>
                    <a:pt x="17399" y="19577"/>
                    <a:pt x="17160" y="20202"/>
                    <a:pt x="17013" y="20559"/>
                  </a:cubicBezTo>
                  <a:lnTo>
                    <a:pt x="8149" y="20559"/>
                  </a:lnTo>
                  <a:cubicBezTo>
                    <a:pt x="7085" y="16914"/>
                    <a:pt x="2001" y="11350"/>
                    <a:pt x="1781" y="11112"/>
                  </a:cubicBezTo>
                  <a:cubicBezTo>
                    <a:pt x="1616" y="10934"/>
                    <a:pt x="1084" y="10190"/>
                    <a:pt x="1378" y="9759"/>
                  </a:cubicBezTo>
                  <a:cubicBezTo>
                    <a:pt x="1414" y="9714"/>
                    <a:pt x="1524" y="9550"/>
                    <a:pt x="1891" y="9506"/>
                  </a:cubicBezTo>
                  <a:cubicBezTo>
                    <a:pt x="2350" y="9446"/>
                    <a:pt x="2956" y="9610"/>
                    <a:pt x="3286" y="9878"/>
                  </a:cubicBezTo>
                  <a:lnTo>
                    <a:pt x="4883" y="11172"/>
                  </a:lnTo>
                  <a:cubicBezTo>
                    <a:pt x="5103" y="11350"/>
                    <a:pt x="5305" y="11514"/>
                    <a:pt x="5452" y="11648"/>
                  </a:cubicBezTo>
                  <a:lnTo>
                    <a:pt x="5452" y="12302"/>
                  </a:lnTo>
                  <a:cubicBezTo>
                    <a:pt x="5452" y="12585"/>
                    <a:pt x="5745" y="12823"/>
                    <a:pt x="6094" y="12823"/>
                  </a:cubicBezTo>
                  <a:cubicBezTo>
                    <a:pt x="6443" y="12823"/>
                    <a:pt x="6736" y="12585"/>
                    <a:pt x="6736" y="12302"/>
                  </a:cubicBezTo>
                  <a:lnTo>
                    <a:pt x="6736" y="2127"/>
                  </a:lnTo>
                  <a:cubicBezTo>
                    <a:pt x="6736" y="1354"/>
                    <a:pt x="7360" y="1012"/>
                    <a:pt x="7984" y="1012"/>
                  </a:cubicBezTo>
                  <a:cubicBezTo>
                    <a:pt x="8571" y="1012"/>
                    <a:pt x="9269" y="1324"/>
                    <a:pt x="9269" y="2231"/>
                  </a:cubicBezTo>
                  <a:lnTo>
                    <a:pt x="9269" y="9268"/>
                  </a:lnTo>
                  <a:cubicBezTo>
                    <a:pt x="9269" y="9550"/>
                    <a:pt x="9562" y="9788"/>
                    <a:pt x="9911" y="9788"/>
                  </a:cubicBezTo>
                  <a:cubicBezTo>
                    <a:pt x="10260" y="9788"/>
                    <a:pt x="10553" y="9550"/>
                    <a:pt x="10553" y="9268"/>
                  </a:cubicBezTo>
                  <a:lnTo>
                    <a:pt x="10553" y="5950"/>
                  </a:lnTo>
                  <a:cubicBezTo>
                    <a:pt x="11416" y="5921"/>
                    <a:pt x="12462" y="5995"/>
                    <a:pt x="12866" y="6278"/>
                  </a:cubicBezTo>
                  <a:cubicBezTo>
                    <a:pt x="12957" y="6352"/>
                    <a:pt x="12994" y="6426"/>
                    <a:pt x="12994" y="6531"/>
                  </a:cubicBezTo>
                  <a:lnTo>
                    <a:pt x="12994" y="9402"/>
                  </a:lnTo>
                  <a:cubicBezTo>
                    <a:pt x="12994" y="9684"/>
                    <a:pt x="13288" y="9922"/>
                    <a:pt x="13636" y="9922"/>
                  </a:cubicBezTo>
                  <a:cubicBezTo>
                    <a:pt x="13985" y="9922"/>
                    <a:pt x="14279" y="9684"/>
                    <a:pt x="14279" y="9402"/>
                  </a:cubicBezTo>
                  <a:lnTo>
                    <a:pt x="14279" y="7051"/>
                  </a:lnTo>
                  <a:cubicBezTo>
                    <a:pt x="14976" y="7051"/>
                    <a:pt x="16041" y="7111"/>
                    <a:pt x="16444" y="7423"/>
                  </a:cubicBezTo>
                  <a:cubicBezTo>
                    <a:pt x="16536" y="7498"/>
                    <a:pt x="16573" y="7572"/>
                    <a:pt x="16573" y="7676"/>
                  </a:cubicBezTo>
                  <a:lnTo>
                    <a:pt x="16573" y="10473"/>
                  </a:lnTo>
                  <a:cubicBezTo>
                    <a:pt x="16573" y="10755"/>
                    <a:pt x="16866" y="10993"/>
                    <a:pt x="17215" y="10993"/>
                  </a:cubicBezTo>
                  <a:cubicBezTo>
                    <a:pt x="17564" y="10993"/>
                    <a:pt x="17857" y="10755"/>
                    <a:pt x="17857" y="10473"/>
                  </a:cubicBezTo>
                  <a:lnTo>
                    <a:pt x="17857" y="8018"/>
                  </a:lnTo>
                  <a:cubicBezTo>
                    <a:pt x="18573" y="8167"/>
                    <a:pt x="19638" y="8569"/>
                    <a:pt x="19693" y="9729"/>
                  </a:cubicBezTo>
                  <a:lnTo>
                    <a:pt x="19711" y="10145"/>
                  </a:lnTo>
                  <a:cubicBezTo>
                    <a:pt x="19784" y="11707"/>
                    <a:pt x="19839" y="12942"/>
                    <a:pt x="19693" y="13597"/>
                  </a:cubicBezTo>
                  <a:close/>
                </a:path>
              </a:pathLst>
            </a:custGeom>
            <a:solidFill>
              <a:srgbClr val="555251"/>
            </a:solidFill>
            <a:ln w="12700" cap="flat">
              <a:noFill/>
              <a:miter lim="400000"/>
            </a:ln>
            <a:effectLst/>
          </p:spPr>
          <p:txBody>
            <a:bodyPr wrap="square" lIns="45719" tIns="45719" rIns="45719" bIns="45719" numCol="1" anchor="t">
              <a:noAutofit/>
            </a:bodyPr>
            <a:lstStyle/>
            <a:p>
              <a:endParaRPr/>
            </a:p>
          </p:txBody>
        </p:sp>
      </p:grpSp>
      <p:pic>
        <p:nvPicPr>
          <p:cNvPr id="408" name="Picture 10" descr="Picture 10"/>
          <p:cNvPicPr>
            <a:picLocks noChangeAspect="1"/>
          </p:cNvPicPr>
          <p:nvPr/>
        </p:nvPicPr>
        <p:blipFill>
          <a:blip r:embed="rId2">
            <a:extLst/>
          </a:blip>
          <a:stretch>
            <a:fillRect/>
          </a:stretch>
        </p:blipFill>
        <p:spPr>
          <a:xfrm>
            <a:off x="16560609" y="0"/>
            <a:ext cx="1727391" cy="2781901"/>
          </a:xfrm>
          <a:prstGeom prst="rect">
            <a:avLst/>
          </a:prstGeom>
          <a:ln w="12700">
            <a:miter lim="400000"/>
          </a:ln>
        </p:spPr>
      </p:pic>
      <p:grpSp>
        <p:nvGrpSpPr>
          <p:cNvPr id="411" name="Group 11"/>
          <p:cNvGrpSpPr/>
          <p:nvPr/>
        </p:nvGrpSpPr>
        <p:grpSpPr>
          <a:xfrm>
            <a:off x="8662550" y="1213304"/>
            <a:ext cx="6437448" cy="1464447"/>
            <a:chOff x="0" y="0"/>
            <a:chExt cx="6437446" cy="1464446"/>
          </a:xfrm>
        </p:grpSpPr>
        <p:sp>
          <p:nvSpPr>
            <p:cNvPr id="409" name="TextBox 12"/>
            <p:cNvSpPr txBox="1"/>
            <p:nvPr/>
          </p:nvSpPr>
          <p:spPr>
            <a:xfrm>
              <a:off x="0" y="0"/>
              <a:ext cx="6437447" cy="52018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marL="706072" lvl="1" indent="-353036">
                <a:lnSpc>
                  <a:spcPts val="4200"/>
                </a:lnSpc>
                <a:buSzPct val="100000"/>
                <a:buFont typeface="Arial"/>
                <a:buChar char="•"/>
                <a:defRPr sz="3200">
                  <a:solidFill>
                    <a:srgbClr val="FA632A"/>
                  </a:solidFill>
                  <a:latin typeface="Public Sans"/>
                  <a:ea typeface="Public Sans"/>
                  <a:cs typeface="Public Sans"/>
                  <a:sym typeface="Public Sans"/>
                </a:defRPr>
              </a:pPr>
              <a:r>
                <a:t> 20BCS3691</a:t>
              </a:r>
            </a:p>
          </p:txBody>
        </p:sp>
        <p:sp>
          <p:nvSpPr>
            <p:cNvPr id="410" name="TextBox 13"/>
            <p:cNvSpPr txBox="1"/>
            <p:nvPr/>
          </p:nvSpPr>
          <p:spPr>
            <a:xfrm>
              <a:off x="0" y="684170"/>
              <a:ext cx="6437447" cy="78027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a:lnSpc>
                  <a:spcPts val="6300"/>
                </a:lnSpc>
                <a:defRPr sz="4800">
                  <a:solidFill>
                    <a:srgbClr val="FFFFFF"/>
                  </a:solidFill>
                  <a:latin typeface="Public Sans"/>
                  <a:ea typeface="Public Sans"/>
                  <a:cs typeface="Public Sans"/>
                  <a:sym typeface="Public Sans"/>
                </a:defRPr>
              </a:lvl1pPr>
            </a:lstStyle>
            <a:p>
              <a:r>
                <a:t>ANURAG MISHRA</a:t>
              </a:r>
            </a:p>
          </p:txBody>
        </p:sp>
      </p:grpSp>
      <p:grpSp>
        <p:nvGrpSpPr>
          <p:cNvPr id="414" name="Group 14"/>
          <p:cNvGrpSpPr/>
          <p:nvPr/>
        </p:nvGrpSpPr>
        <p:grpSpPr>
          <a:xfrm>
            <a:off x="8662550" y="3774826"/>
            <a:ext cx="6437448" cy="1451366"/>
            <a:chOff x="0" y="0"/>
            <a:chExt cx="6437446" cy="1451365"/>
          </a:xfrm>
        </p:grpSpPr>
        <p:sp>
          <p:nvSpPr>
            <p:cNvPr id="412" name="TextBox 15"/>
            <p:cNvSpPr txBox="1"/>
            <p:nvPr/>
          </p:nvSpPr>
          <p:spPr>
            <a:xfrm>
              <a:off x="0" y="0"/>
              <a:ext cx="6437447" cy="52018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a:lnSpc>
                  <a:spcPts val="4200"/>
                </a:lnSpc>
                <a:defRPr sz="3200">
                  <a:solidFill>
                    <a:srgbClr val="FA632A"/>
                  </a:solidFill>
                  <a:latin typeface="Public Sans"/>
                  <a:ea typeface="Public Sans"/>
                  <a:cs typeface="Public Sans"/>
                  <a:sym typeface="Public Sans"/>
                </a:defRPr>
              </a:lvl1pPr>
            </a:lstStyle>
            <a:p>
              <a:r>
                <a:t>    2.   20BCS3689</a:t>
              </a:r>
            </a:p>
          </p:txBody>
        </p:sp>
        <p:sp>
          <p:nvSpPr>
            <p:cNvPr id="413" name="TextBox 16"/>
            <p:cNvSpPr txBox="1"/>
            <p:nvPr/>
          </p:nvSpPr>
          <p:spPr>
            <a:xfrm>
              <a:off x="0" y="684170"/>
              <a:ext cx="6437447" cy="76719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a:lnSpc>
                  <a:spcPts val="6200"/>
                </a:lnSpc>
                <a:defRPr sz="4700">
                  <a:solidFill>
                    <a:srgbClr val="FFFFFF"/>
                  </a:solidFill>
                  <a:latin typeface="Public Sans"/>
                  <a:ea typeface="Public Sans"/>
                  <a:cs typeface="Public Sans"/>
                  <a:sym typeface="Public Sans"/>
                </a:defRPr>
              </a:lvl1pPr>
            </a:lstStyle>
            <a:p>
              <a:r>
                <a:t>SAROJ SHANDILIYA</a:t>
              </a:r>
            </a:p>
          </p:txBody>
        </p:sp>
      </p:grpSp>
      <p:sp>
        <p:nvSpPr>
          <p:cNvPr id="415" name="TextBox 17"/>
          <p:cNvSpPr txBox="1"/>
          <p:nvPr/>
        </p:nvSpPr>
        <p:spPr>
          <a:xfrm>
            <a:off x="8662551" y="6094017"/>
            <a:ext cx="7142500" cy="5565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nSpc>
                <a:spcPts val="4500"/>
              </a:lnSpc>
              <a:defRPr sz="3400">
                <a:solidFill>
                  <a:srgbClr val="FA632A"/>
                </a:solidFill>
                <a:latin typeface="Public Sans"/>
                <a:ea typeface="Public Sans"/>
                <a:cs typeface="Public Sans"/>
                <a:sym typeface="Public Sans"/>
              </a:defRPr>
            </a:lvl1pPr>
          </a:lstStyle>
          <a:p>
            <a:r>
              <a:t>   3.  20BCS3677</a:t>
            </a:r>
          </a:p>
        </p:txBody>
      </p:sp>
      <p:sp>
        <p:nvSpPr>
          <p:cNvPr id="416" name="TextBox 18"/>
          <p:cNvSpPr txBox="1"/>
          <p:nvPr/>
        </p:nvSpPr>
        <p:spPr>
          <a:xfrm>
            <a:off x="8662551" y="6837116"/>
            <a:ext cx="7142500" cy="22872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lnSpc>
                <a:spcPts val="6400"/>
              </a:lnSpc>
              <a:defRPr sz="4900">
                <a:solidFill>
                  <a:srgbClr val="FFFFFF"/>
                </a:solidFill>
                <a:latin typeface="Public Sans"/>
                <a:ea typeface="Public Sans"/>
                <a:cs typeface="Public Sans"/>
                <a:sym typeface="Public Sans"/>
              </a:defRPr>
            </a:pPr>
            <a:r>
              <a:t>JASWANT SINGH</a:t>
            </a:r>
          </a:p>
          <a:p>
            <a:pPr>
              <a:lnSpc>
                <a:spcPts val="3900"/>
              </a:lnSpc>
            </a:pPr>
            <a:endParaRPr/>
          </a:p>
          <a:p>
            <a:pPr>
              <a:lnSpc>
                <a:spcPts val="3900"/>
              </a:lnSpc>
            </a:pPr>
            <a:endParaRPr/>
          </a:p>
          <a:p>
            <a:pPr>
              <a:lnSpc>
                <a:spcPts val="3900"/>
              </a:lnSpc>
              <a:defRPr sz="3000">
                <a:solidFill>
                  <a:srgbClr val="FA632A"/>
                </a:solidFill>
                <a:latin typeface="Public Sans"/>
                <a:ea typeface="Public Sans"/>
                <a:cs typeface="Public Sans"/>
                <a:sym typeface="Public Sans"/>
              </a:defRPr>
            </a:pPr>
            <a:r>
              <a:t>UNDER THE GUIDANCE BY - </a:t>
            </a:r>
          </a:p>
        </p:txBody>
      </p:sp>
      <p:sp>
        <p:nvSpPr>
          <p:cNvPr id="417" name="TextBox 19"/>
          <p:cNvSpPr txBox="1"/>
          <p:nvPr/>
        </p:nvSpPr>
        <p:spPr>
          <a:xfrm>
            <a:off x="9033794" y="9031272"/>
            <a:ext cx="8111262"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algn="ctr">
              <a:lnSpc>
                <a:spcPts val="7200"/>
              </a:lnSpc>
              <a:defRPr sz="5200">
                <a:solidFill>
                  <a:srgbClr val="FFFFFF"/>
                </a:solidFill>
                <a:latin typeface="Open Sans"/>
                <a:ea typeface="Open Sans"/>
                <a:cs typeface="Open Sans"/>
                <a:sym typeface="Open Sans"/>
              </a:defRPr>
            </a:lvl1pPr>
          </a:lstStyle>
          <a:p>
            <a:r>
              <a:t>Er. HARMANDEEP KAUR</a:t>
            </a:r>
          </a:p>
        </p:txBody>
      </p:sp>
    </p:spTree>
  </p:cSld>
  <p:clrMapOvr>
    <a:masterClrMapping/>
  </p:clrMapOvr>
  <p:transition spd="med">
    <p:pull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91919"/>
        </a:solidFill>
        <a:effectLst/>
      </p:bgPr>
    </p:bg>
    <p:spTree>
      <p:nvGrpSpPr>
        <p:cNvPr id="1" name=""/>
        <p:cNvGrpSpPr/>
        <p:nvPr/>
      </p:nvGrpSpPr>
      <p:grpSpPr>
        <a:xfrm>
          <a:off x="0" y="0"/>
          <a:ext cx="0" cy="0"/>
          <a:chOff x="0" y="0"/>
          <a:chExt cx="0" cy="0"/>
        </a:xfrm>
      </p:grpSpPr>
      <p:pic>
        <p:nvPicPr>
          <p:cNvPr id="120" name="Picture 2" descr="Picture 2"/>
          <p:cNvPicPr>
            <a:picLocks noChangeAspect="1"/>
          </p:cNvPicPr>
          <p:nvPr/>
        </p:nvPicPr>
        <p:blipFill>
          <a:blip r:embed="rId2">
            <a:extLst/>
          </a:blip>
          <a:stretch>
            <a:fillRect/>
          </a:stretch>
        </p:blipFill>
        <p:spPr>
          <a:xfrm>
            <a:off x="5118408" y="2412047"/>
            <a:ext cx="12451134" cy="6621907"/>
          </a:xfrm>
          <a:prstGeom prst="rect">
            <a:avLst/>
          </a:prstGeom>
          <a:ln w="12700">
            <a:miter lim="400000"/>
          </a:ln>
        </p:spPr>
      </p:pic>
      <p:grpSp>
        <p:nvGrpSpPr>
          <p:cNvPr id="124" name="Group 3"/>
          <p:cNvGrpSpPr/>
          <p:nvPr/>
        </p:nvGrpSpPr>
        <p:grpSpPr>
          <a:xfrm>
            <a:off x="1202221" y="1936498"/>
            <a:ext cx="7832374" cy="7533652"/>
            <a:chOff x="0" y="0"/>
            <a:chExt cx="7832373" cy="7533651"/>
          </a:xfrm>
        </p:grpSpPr>
        <p:sp>
          <p:nvSpPr>
            <p:cNvPr id="121" name="TextBox 4"/>
            <p:cNvSpPr txBox="1"/>
            <p:nvPr/>
          </p:nvSpPr>
          <p:spPr>
            <a:xfrm>
              <a:off x="95249" y="0"/>
              <a:ext cx="7737125" cy="588514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lnSpc>
                  <a:spcPts val="15400"/>
                </a:lnSpc>
                <a:defRPr sz="14000">
                  <a:solidFill>
                    <a:srgbClr val="FFFFFF"/>
                  </a:solidFill>
                  <a:latin typeface="Public Sans"/>
                  <a:ea typeface="Public Sans"/>
                  <a:cs typeface="Public Sans"/>
                  <a:sym typeface="Public Sans"/>
                </a:defRPr>
              </a:pPr>
              <a:r>
                <a:t>CAR RENTAL </a:t>
              </a:r>
              <a:r>
                <a:rPr>
                  <a:solidFill>
                    <a:srgbClr val="FA632A"/>
                  </a:solidFill>
                </a:rPr>
                <a:t>SYSTEM</a:t>
              </a:r>
            </a:p>
          </p:txBody>
        </p:sp>
        <p:sp>
          <p:nvSpPr>
            <p:cNvPr id="122" name="TextBox 5"/>
            <p:cNvSpPr txBox="1"/>
            <p:nvPr/>
          </p:nvSpPr>
          <p:spPr>
            <a:xfrm>
              <a:off x="95249" y="6660532"/>
              <a:ext cx="7737125" cy="87312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a:lnSpc>
                  <a:spcPts val="3500"/>
                </a:lnSpc>
                <a:defRPr sz="2500">
                  <a:solidFill>
                    <a:srgbClr val="FFFFFF"/>
                  </a:solidFill>
                  <a:latin typeface="Public Sans"/>
                  <a:ea typeface="Public Sans"/>
                  <a:cs typeface="Public Sans"/>
                  <a:sym typeface="Public Sans"/>
                </a:defRPr>
              </a:lvl1pPr>
            </a:lstStyle>
            <a:p>
              <a:r>
                <a:t>NEW LEADING TECHNOLOGY BY CSE(IS) STUDENTS</a:t>
              </a:r>
            </a:p>
          </p:txBody>
        </p:sp>
        <p:sp>
          <p:nvSpPr>
            <p:cNvPr id="123" name="AutoShape 7"/>
            <p:cNvSpPr/>
            <p:nvPr/>
          </p:nvSpPr>
          <p:spPr>
            <a:xfrm>
              <a:off x="0" y="6145736"/>
              <a:ext cx="7737125" cy="1"/>
            </a:xfrm>
            <a:prstGeom prst="line">
              <a:avLst/>
            </a:prstGeom>
            <a:noFill/>
            <a:ln w="139700" cap="flat">
              <a:solidFill>
                <a:srgbClr val="FA632A"/>
              </a:solidFill>
              <a:prstDash val="solid"/>
              <a:round/>
            </a:ln>
            <a:effectLst/>
          </p:spPr>
          <p:txBody>
            <a:bodyPr wrap="square" lIns="45719" tIns="45719" rIns="45719" bIns="45719" numCol="1" anchor="t">
              <a:noAutofit/>
            </a:bodyPr>
            <a:lstStyle/>
            <a:p>
              <a:endParaRPr/>
            </a:p>
          </p:txBody>
        </p:sp>
      </p:grpSp>
      <p:pic>
        <p:nvPicPr>
          <p:cNvPr id="125" name="Picture 8" descr="Picture 8"/>
          <p:cNvPicPr>
            <a:picLocks noChangeAspect="1"/>
          </p:cNvPicPr>
          <p:nvPr/>
        </p:nvPicPr>
        <p:blipFill>
          <a:blip r:embed="rId3">
            <a:extLst/>
          </a:blip>
          <a:stretch>
            <a:fillRect/>
          </a:stretch>
        </p:blipFill>
        <p:spPr>
          <a:xfrm>
            <a:off x="0" y="-51353"/>
            <a:ext cx="1341292" cy="2160106"/>
          </a:xfrm>
          <a:prstGeom prst="rect">
            <a:avLst/>
          </a:prstGeom>
          <a:ln w="12700">
            <a:miter lim="400000"/>
          </a:ln>
        </p:spPr>
      </p:pic>
    </p:spTree>
  </p:cSld>
  <p:clrMapOvr>
    <a:masterClrMapping/>
  </p:clrMapOvr>
  <p:transition spd="med">
    <p:cover dir="l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A29D9E"/>
        </a:solidFill>
        <a:effectLst/>
      </p:bgPr>
    </p:bg>
    <p:spTree>
      <p:nvGrpSpPr>
        <p:cNvPr id="1" name=""/>
        <p:cNvGrpSpPr/>
        <p:nvPr/>
      </p:nvGrpSpPr>
      <p:grpSpPr>
        <a:xfrm>
          <a:off x="0" y="0"/>
          <a:ext cx="0" cy="0"/>
          <a:chOff x="0" y="0"/>
          <a:chExt cx="0" cy="0"/>
        </a:xfrm>
      </p:grpSpPr>
      <p:pic>
        <p:nvPicPr>
          <p:cNvPr id="419" name="Picture 2" descr="Picture 2"/>
          <p:cNvPicPr>
            <a:picLocks noChangeAspect="1"/>
          </p:cNvPicPr>
          <p:nvPr/>
        </p:nvPicPr>
        <p:blipFill>
          <a:blip r:embed="rId2">
            <a:extLst/>
          </a:blip>
          <a:stretch>
            <a:fillRect/>
          </a:stretch>
        </p:blipFill>
        <p:spPr>
          <a:xfrm>
            <a:off x="0" y="0"/>
            <a:ext cx="1696693" cy="2732465"/>
          </a:xfrm>
          <a:prstGeom prst="rect">
            <a:avLst/>
          </a:prstGeom>
          <a:ln w="12700">
            <a:miter lim="400000"/>
          </a:ln>
        </p:spPr>
      </p:pic>
      <p:sp>
        <p:nvSpPr>
          <p:cNvPr id="420" name="TextBox 4"/>
          <p:cNvSpPr txBox="1"/>
          <p:nvPr/>
        </p:nvSpPr>
        <p:spPr>
          <a:xfrm>
            <a:off x="3979467" y="524571"/>
            <a:ext cx="9400935" cy="196465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nSpc>
                <a:spcPts val="15600"/>
              </a:lnSpc>
              <a:defRPr sz="13000">
                <a:solidFill>
                  <a:srgbClr val="14110F"/>
                </a:solidFill>
                <a:latin typeface="Public Sans"/>
                <a:ea typeface="Public Sans"/>
                <a:cs typeface="Public Sans"/>
                <a:sym typeface="Public Sans"/>
              </a:defRPr>
            </a:lvl1pPr>
          </a:lstStyle>
          <a:p>
            <a:r>
              <a:t>References</a:t>
            </a:r>
          </a:p>
        </p:txBody>
      </p:sp>
      <p:sp>
        <p:nvSpPr>
          <p:cNvPr id="421" name="TextBox 6"/>
          <p:cNvSpPr txBox="1"/>
          <p:nvPr/>
        </p:nvSpPr>
        <p:spPr>
          <a:xfrm>
            <a:off x="1696692" y="2290454"/>
            <a:ext cx="14834400" cy="60146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lgn="ctr">
              <a:lnSpc>
                <a:spcPts val="6800"/>
              </a:lnSpc>
            </a:pPr>
            <a:endParaRPr/>
          </a:p>
          <a:p>
            <a:pPr algn="ctr">
              <a:lnSpc>
                <a:spcPts val="6800"/>
              </a:lnSpc>
              <a:defRPr sz="3800">
                <a:latin typeface="Arimo"/>
                <a:ea typeface="Arimo"/>
                <a:cs typeface="Arimo"/>
                <a:sym typeface="Arimo"/>
              </a:defRPr>
            </a:pPr>
            <a:r>
              <a:rPr sz="4400">
                <a:latin typeface="Artifakt Element" pitchFamily="34" charset="0"/>
                <a:ea typeface="Artifakt Element" pitchFamily="34" charset="0"/>
              </a:rPr>
              <a:t>·https://www.tutorialspoint.com/cpp_standard_library/iomanip.htm</a:t>
            </a:r>
          </a:p>
          <a:p>
            <a:pPr algn="ctr">
              <a:lnSpc>
                <a:spcPts val="6800"/>
              </a:lnSpc>
              <a:defRPr sz="3800">
                <a:latin typeface="Arimo"/>
                <a:ea typeface="Arimo"/>
                <a:cs typeface="Arimo"/>
                <a:sym typeface="Arimo"/>
              </a:defRPr>
            </a:pPr>
            <a:r>
              <a:rPr sz="4400">
                <a:latin typeface="Artifakt Element" pitchFamily="34" charset="0"/>
                <a:ea typeface="Artifakt Element" pitchFamily="34" charset="0"/>
              </a:rPr>
              <a:t>·https://www.geeksforgeeks.org/dos-h-header-in-c-with-examples/</a:t>
            </a:r>
          </a:p>
          <a:p>
            <a:pPr algn="ctr">
              <a:lnSpc>
                <a:spcPts val="6800"/>
              </a:lnSpc>
              <a:defRPr sz="3800">
                <a:latin typeface="Arimo"/>
                <a:ea typeface="Arimo"/>
                <a:cs typeface="Arimo"/>
                <a:sym typeface="Arimo"/>
              </a:defRPr>
            </a:pPr>
            <a:r>
              <a:rPr sz="4400">
                <a:latin typeface="Artifakt Element" pitchFamily="34" charset="0"/>
                <a:ea typeface="Artifakt Element" pitchFamily="34" charset="0"/>
              </a:rPr>
              <a:t>·https://pubs.opengroup.org/onlinepubs/7908799/xsh/unistd.h.html</a:t>
            </a:r>
          </a:p>
        </p:txBody>
      </p:sp>
    </p:spTree>
  </p:cSld>
  <p:clrMapOvr>
    <a:masterClrMapping/>
  </p:clrMapOvr>
  <p:transition spd="med">
    <p:pull dir="l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 name="AutoShape 2"/>
          <p:cNvSpPr/>
          <p:nvPr/>
        </p:nvSpPr>
        <p:spPr>
          <a:xfrm>
            <a:off x="9144000" y="0"/>
            <a:ext cx="9144000" cy="10287000"/>
          </a:xfrm>
          <a:prstGeom prst="rect">
            <a:avLst/>
          </a:prstGeom>
          <a:solidFill>
            <a:srgbClr val="FFFFFF"/>
          </a:solidFill>
          <a:ln w="12700">
            <a:miter lim="400000"/>
          </a:ln>
        </p:spPr>
        <p:txBody>
          <a:bodyPr lIns="45719" rIns="45719"/>
          <a:lstStyle/>
          <a:p>
            <a:endParaRPr/>
          </a:p>
        </p:txBody>
      </p:sp>
      <p:pic>
        <p:nvPicPr>
          <p:cNvPr id="424" name="Picture 3" descr="Picture 3"/>
          <p:cNvPicPr>
            <a:picLocks noChangeAspect="1"/>
          </p:cNvPicPr>
          <p:nvPr/>
        </p:nvPicPr>
        <p:blipFill>
          <a:blip r:embed="rId2">
            <a:extLst/>
          </a:blip>
          <a:stretch>
            <a:fillRect/>
          </a:stretch>
        </p:blipFill>
        <p:spPr>
          <a:xfrm>
            <a:off x="1028700" y="1594277"/>
            <a:ext cx="16239470" cy="6637884"/>
          </a:xfrm>
          <a:prstGeom prst="rect">
            <a:avLst/>
          </a:prstGeom>
          <a:ln w="12700">
            <a:miter lim="400000"/>
          </a:ln>
        </p:spPr>
      </p:pic>
      <p:pic>
        <p:nvPicPr>
          <p:cNvPr id="425" name="Picture 4" descr="Picture 4"/>
          <p:cNvPicPr>
            <a:picLocks noChangeAspect="1"/>
          </p:cNvPicPr>
          <p:nvPr/>
        </p:nvPicPr>
        <p:blipFill>
          <a:blip r:embed="rId3">
            <a:extLst/>
          </a:blip>
          <a:stretch>
            <a:fillRect/>
          </a:stretch>
        </p:blipFill>
        <p:spPr>
          <a:xfrm>
            <a:off x="0" y="-3311"/>
            <a:ext cx="1281630" cy="2064020"/>
          </a:xfrm>
          <a:prstGeom prst="rect">
            <a:avLst/>
          </a:prstGeom>
          <a:ln w="12700">
            <a:miter lim="400000"/>
          </a:ln>
        </p:spPr>
      </p:pic>
      <p:pic>
        <p:nvPicPr>
          <p:cNvPr id="426" name="Picture 5" descr="Picture 5"/>
          <p:cNvPicPr>
            <a:picLocks noChangeAspect="1"/>
          </p:cNvPicPr>
          <p:nvPr/>
        </p:nvPicPr>
        <p:blipFill>
          <a:blip r:embed="rId4">
            <a:extLst/>
          </a:blip>
          <a:stretch>
            <a:fillRect/>
          </a:stretch>
        </p:blipFill>
        <p:spPr>
          <a:xfrm>
            <a:off x="16875014" y="8011435"/>
            <a:ext cx="1412986" cy="2275565"/>
          </a:xfrm>
          <a:prstGeom prst="rect">
            <a:avLst/>
          </a:prstGeom>
          <a:ln w="12700">
            <a:miter lim="400000"/>
          </a:ln>
        </p:spPr>
      </p:pic>
    </p:spTree>
  </p:cSld>
  <p:clrMapOvr>
    <a:masterClrMapping/>
  </p:clrMapOvr>
  <p:transition spd="med">
    <p:dissolv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91919"/>
        </a:solidFill>
        <a:effectLst/>
      </p:bgPr>
    </p:bg>
    <p:spTree>
      <p:nvGrpSpPr>
        <p:cNvPr id="1" name=""/>
        <p:cNvGrpSpPr/>
        <p:nvPr/>
      </p:nvGrpSpPr>
      <p:grpSpPr>
        <a:xfrm>
          <a:off x="0" y="0"/>
          <a:ext cx="0" cy="0"/>
          <a:chOff x="0" y="0"/>
          <a:chExt cx="0" cy="0"/>
        </a:xfrm>
      </p:grpSpPr>
      <p:sp>
        <p:nvSpPr>
          <p:cNvPr id="127" name="AutoShape 2"/>
          <p:cNvSpPr/>
          <p:nvPr/>
        </p:nvSpPr>
        <p:spPr>
          <a:xfrm>
            <a:off x="1606944" y="4329384"/>
            <a:ext cx="10961022" cy="1"/>
          </a:xfrm>
          <a:prstGeom prst="line">
            <a:avLst/>
          </a:prstGeom>
          <a:ln w="104775">
            <a:solidFill>
              <a:srgbClr val="FA632A"/>
            </a:solidFill>
          </a:ln>
        </p:spPr>
        <p:txBody>
          <a:bodyPr lIns="45719" rIns="45719"/>
          <a:lstStyle/>
          <a:p>
            <a:endParaRPr/>
          </a:p>
        </p:txBody>
      </p:sp>
      <p:pic>
        <p:nvPicPr>
          <p:cNvPr id="128" name="Picture 3" descr="Picture 3"/>
          <p:cNvPicPr>
            <a:picLocks noChangeAspect="1"/>
          </p:cNvPicPr>
          <p:nvPr/>
        </p:nvPicPr>
        <p:blipFill>
          <a:blip r:embed="rId2">
            <a:extLst/>
          </a:blip>
          <a:stretch>
            <a:fillRect/>
          </a:stretch>
        </p:blipFill>
        <p:spPr>
          <a:xfrm>
            <a:off x="16509085" y="0"/>
            <a:ext cx="1778915" cy="2864880"/>
          </a:xfrm>
          <a:prstGeom prst="rect">
            <a:avLst/>
          </a:prstGeom>
          <a:ln w="12700">
            <a:miter lim="400000"/>
          </a:ln>
        </p:spPr>
      </p:pic>
      <p:grpSp>
        <p:nvGrpSpPr>
          <p:cNvPr id="131" name="Group 4"/>
          <p:cNvGrpSpPr/>
          <p:nvPr/>
        </p:nvGrpSpPr>
        <p:grpSpPr>
          <a:xfrm>
            <a:off x="1683143" y="1722115"/>
            <a:ext cx="12753869" cy="2269329"/>
            <a:chOff x="0" y="0"/>
            <a:chExt cx="12753867" cy="2269328"/>
          </a:xfrm>
        </p:grpSpPr>
        <p:sp>
          <p:nvSpPr>
            <p:cNvPr id="129" name="TextBox 5"/>
            <p:cNvSpPr txBox="1"/>
            <p:nvPr/>
          </p:nvSpPr>
          <p:spPr>
            <a:xfrm>
              <a:off x="0" y="0"/>
              <a:ext cx="12753868" cy="136014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a:lnSpc>
                  <a:spcPts val="10800"/>
                </a:lnSpc>
                <a:defRPr sz="9000">
                  <a:solidFill>
                    <a:srgbClr val="FA632A"/>
                  </a:solidFill>
                  <a:latin typeface="Public Sans"/>
                  <a:ea typeface="Public Sans"/>
                  <a:cs typeface="Public Sans"/>
                  <a:sym typeface="Public Sans"/>
                </a:defRPr>
              </a:lvl1pPr>
            </a:lstStyle>
            <a:p>
              <a:r>
                <a:t>OUTLINE</a:t>
              </a:r>
            </a:p>
          </p:txBody>
        </p:sp>
        <p:sp>
          <p:nvSpPr>
            <p:cNvPr id="130" name="TextBox 6"/>
            <p:cNvSpPr txBox="1"/>
            <p:nvPr/>
          </p:nvSpPr>
          <p:spPr>
            <a:xfrm>
              <a:off x="0" y="1785465"/>
              <a:ext cx="12753868" cy="48386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a:lnSpc>
                  <a:spcPts val="3900"/>
                </a:lnSpc>
                <a:defRPr sz="3000">
                  <a:solidFill>
                    <a:srgbClr val="FFFFFF"/>
                  </a:solidFill>
                  <a:latin typeface="Public Sans"/>
                  <a:ea typeface="Public Sans"/>
                  <a:cs typeface="Public Sans"/>
                  <a:sym typeface="Public Sans"/>
                </a:defRPr>
              </a:lvl1pPr>
            </a:lstStyle>
            <a:p>
              <a:r>
                <a:t>CONTENTS IN THE PRESENTATION</a:t>
              </a:r>
            </a:p>
          </p:txBody>
        </p:sp>
      </p:grpSp>
      <p:grpSp>
        <p:nvGrpSpPr>
          <p:cNvPr id="134" name="Group 7"/>
          <p:cNvGrpSpPr/>
          <p:nvPr/>
        </p:nvGrpSpPr>
        <p:grpSpPr>
          <a:xfrm>
            <a:off x="4263911" y="5650733"/>
            <a:ext cx="4880089" cy="755638"/>
            <a:chOff x="0" y="0"/>
            <a:chExt cx="4880088" cy="755637"/>
          </a:xfrm>
        </p:grpSpPr>
        <p:sp>
          <p:nvSpPr>
            <p:cNvPr id="132" name="TextBox 8"/>
            <p:cNvSpPr txBox="1"/>
            <p:nvPr/>
          </p:nvSpPr>
          <p:spPr>
            <a:xfrm>
              <a:off x="0" y="0"/>
              <a:ext cx="851169" cy="75563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a:lnSpc>
                  <a:spcPts val="6000"/>
                </a:lnSpc>
                <a:defRPr sz="5000">
                  <a:solidFill>
                    <a:srgbClr val="FA632A"/>
                  </a:solidFill>
                  <a:latin typeface="Public Sans"/>
                  <a:ea typeface="Public Sans"/>
                  <a:cs typeface="Public Sans"/>
                  <a:sym typeface="Public Sans"/>
                </a:defRPr>
              </a:lvl1pPr>
            </a:lstStyle>
            <a:p>
              <a:r>
                <a:t>01</a:t>
              </a:r>
            </a:p>
          </p:txBody>
        </p:sp>
        <p:sp>
          <p:nvSpPr>
            <p:cNvPr id="133" name="TextBox 9"/>
            <p:cNvSpPr txBox="1"/>
            <p:nvPr/>
          </p:nvSpPr>
          <p:spPr>
            <a:xfrm>
              <a:off x="1227082" y="170656"/>
              <a:ext cx="3653007" cy="3981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a:lnSpc>
                  <a:spcPts val="3200"/>
                </a:lnSpc>
                <a:defRPr sz="2500">
                  <a:solidFill>
                    <a:srgbClr val="FFFFFF"/>
                  </a:solidFill>
                  <a:latin typeface="Public Sans"/>
                  <a:ea typeface="Public Sans"/>
                  <a:cs typeface="Public Sans"/>
                  <a:sym typeface="Public Sans"/>
                </a:defRPr>
              </a:lvl1pPr>
            </a:lstStyle>
            <a:p>
              <a:r>
                <a:t>INTRODUCTION</a:t>
              </a:r>
            </a:p>
          </p:txBody>
        </p:sp>
      </p:grpSp>
      <p:grpSp>
        <p:nvGrpSpPr>
          <p:cNvPr id="137" name="Group 10"/>
          <p:cNvGrpSpPr/>
          <p:nvPr/>
        </p:nvGrpSpPr>
        <p:grpSpPr>
          <a:xfrm>
            <a:off x="4263911" y="7296948"/>
            <a:ext cx="4880089" cy="755638"/>
            <a:chOff x="0" y="0"/>
            <a:chExt cx="4880088" cy="755637"/>
          </a:xfrm>
        </p:grpSpPr>
        <p:sp>
          <p:nvSpPr>
            <p:cNvPr id="135" name="TextBox 11"/>
            <p:cNvSpPr txBox="1"/>
            <p:nvPr/>
          </p:nvSpPr>
          <p:spPr>
            <a:xfrm>
              <a:off x="0" y="0"/>
              <a:ext cx="851169" cy="75563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a:lnSpc>
                  <a:spcPts val="6000"/>
                </a:lnSpc>
                <a:defRPr sz="5000">
                  <a:solidFill>
                    <a:srgbClr val="FA632A"/>
                  </a:solidFill>
                  <a:latin typeface="Public Sans"/>
                  <a:ea typeface="Public Sans"/>
                  <a:cs typeface="Public Sans"/>
                  <a:sym typeface="Public Sans"/>
                </a:defRPr>
              </a:lvl1pPr>
            </a:lstStyle>
            <a:p>
              <a:r>
                <a:t>03</a:t>
              </a:r>
            </a:p>
          </p:txBody>
        </p:sp>
        <p:sp>
          <p:nvSpPr>
            <p:cNvPr id="136" name="TextBox 12"/>
            <p:cNvSpPr txBox="1"/>
            <p:nvPr/>
          </p:nvSpPr>
          <p:spPr>
            <a:xfrm>
              <a:off x="1227082" y="170656"/>
              <a:ext cx="3653007" cy="3981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a:lnSpc>
                  <a:spcPts val="3200"/>
                </a:lnSpc>
                <a:defRPr sz="2500">
                  <a:solidFill>
                    <a:srgbClr val="FFFFFF"/>
                  </a:solidFill>
                  <a:latin typeface="Public Sans"/>
                  <a:ea typeface="Public Sans"/>
                  <a:cs typeface="Public Sans"/>
                  <a:sym typeface="Public Sans"/>
                </a:defRPr>
              </a:lvl1pPr>
            </a:lstStyle>
            <a:p>
              <a:r>
                <a:t>OBJECTIVE  </a:t>
              </a:r>
            </a:p>
          </p:txBody>
        </p:sp>
      </p:grpSp>
      <p:grpSp>
        <p:nvGrpSpPr>
          <p:cNvPr id="140" name="Group 13"/>
          <p:cNvGrpSpPr/>
          <p:nvPr/>
        </p:nvGrpSpPr>
        <p:grpSpPr>
          <a:xfrm>
            <a:off x="11171205" y="5540084"/>
            <a:ext cx="4880090" cy="975196"/>
            <a:chOff x="0" y="0"/>
            <a:chExt cx="4880088" cy="975195"/>
          </a:xfrm>
        </p:grpSpPr>
        <p:sp>
          <p:nvSpPr>
            <p:cNvPr id="138" name="TextBox 14"/>
            <p:cNvSpPr txBox="1"/>
            <p:nvPr/>
          </p:nvSpPr>
          <p:spPr>
            <a:xfrm>
              <a:off x="0" y="0"/>
              <a:ext cx="851169" cy="75563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a:lnSpc>
                  <a:spcPts val="6000"/>
                </a:lnSpc>
                <a:defRPr sz="5000">
                  <a:solidFill>
                    <a:srgbClr val="FA632A"/>
                  </a:solidFill>
                  <a:latin typeface="Public Sans"/>
                  <a:ea typeface="Public Sans"/>
                  <a:cs typeface="Public Sans"/>
                  <a:sym typeface="Public Sans"/>
                </a:defRPr>
              </a:lvl1pPr>
            </a:lstStyle>
            <a:p>
              <a:r>
                <a:t>02</a:t>
              </a:r>
            </a:p>
          </p:txBody>
        </p:sp>
        <p:sp>
          <p:nvSpPr>
            <p:cNvPr id="139" name="TextBox 15"/>
            <p:cNvSpPr txBox="1"/>
            <p:nvPr/>
          </p:nvSpPr>
          <p:spPr>
            <a:xfrm>
              <a:off x="1227082" y="170656"/>
              <a:ext cx="3653007" cy="8045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a:lnSpc>
                  <a:spcPts val="3200"/>
                </a:lnSpc>
                <a:defRPr sz="2500">
                  <a:solidFill>
                    <a:srgbClr val="FFFFFF"/>
                  </a:solidFill>
                  <a:latin typeface="Public Sans"/>
                  <a:ea typeface="Public Sans"/>
                  <a:cs typeface="Public Sans"/>
                  <a:sym typeface="Public Sans"/>
                </a:defRPr>
              </a:lvl1pPr>
            </a:lstStyle>
            <a:p>
              <a:r>
                <a:t>PROBLEM FORMULATION</a:t>
              </a:r>
            </a:p>
          </p:txBody>
        </p:sp>
      </p:grpSp>
      <p:grpSp>
        <p:nvGrpSpPr>
          <p:cNvPr id="143" name="Group 16"/>
          <p:cNvGrpSpPr/>
          <p:nvPr/>
        </p:nvGrpSpPr>
        <p:grpSpPr>
          <a:xfrm>
            <a:off x="11171205" y="7296948"/>
            <a:ext cx="4880090" cy="975196"/>
            <a:chOff x="0" y="0"/>
            <a:chExt cx="4880088" cy="975195"/>
          </a:xfrm>
        </p:grpSpPr>
        <p:sp>
          <p:nvSpPr>
            <p:cNvPr id="141" name="TextBox 17"/>
            <p:cNvSpPr txBox="1"/>
            <p:nvPr/>
          </p:nvSpPr>
          <p:spPr>
            <a:xfrm>
              <a:off x="0" y="0"/>
              <a:ext cx="851169" cy="75563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a:lnSpc>
                  <a:spcPts val="6000"/>
                </a:lnSpc>
                <a:defRPr sz="5000">
                  <a:solidFill>
                    <a:srgbClr val="FA632A"/>
                  </a:solidFill>
                  <a:latin typeface="Public Sans"/>
                  <a:ea typeface="Public Sans"/>
                  <a:cs typeface="Public Sans"/>
                  <a:sym typeface="Public Sans"/>
                </a:defRPr>
              </a:lvl1pPr>
            </a:lstStyle>
            <a:p>
              <a:r>
                <a:t>04</a:t>
              </a:r>
            </a:p>
          </p:txBody>
        </p:sp>
        <p:sp>
          <p:nvSpPr>
            <p:cNvPr id="142" name="TextBox 18"/>
            <p:cNvSpPr txBox="1"/>
            <p:nvPr/>
          </p:nvSpPr>
          <p:spPr>
            <a:xfrm>
              <a:off x="1227082" y="170656"/>
              <a:ext cx="3653007" cy="8045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a:lnSpc>
                  <a:spcPts val="3200"/>
                </a:lnSpc>
                <a:defRPr sz="2500">
                  <a:solidFill>
                    <a:srgbClr val="FFFFFF"/>
                  </a:solidFill>
                  <a:latin typeface="Public Sans"/>
                  <a:ea typeface="Public Sans"/>
                  <a:cs typeface="Public Sans"/>
                  <a:sym typeface="Public Sans"/>
                </a:defRPr>
              </a:lvl1pPr>
            </a:lstStyle>
            <a:p>
              <a:r>
                <a:t>METHODOLOGY AND RESULTS</a:t>
              </a:r>
            </a:p>
          </p:txBody>
        </p:sp>
      </p:grpSp>
      <p:grpSp>
        <p:nvGrpSpPr>
          <p:cNvPr id="146" name="Group 19"/>
          <p:cNvGrpSpPr/>
          <p:nvPr/>
        </p:nvGrpSpPr>
        <p:grpSpPr>
          <a:xfrm>
            <a:off x="4263911" y="8759507"/>
            <a:ext cx="4880089" cy="975196"/>
            <a:chOff x="0" y="0"/>
            <a:chExt cx="4880088" cy="975195"/>
          </a:xfrm>
        </p:grpSpPr>
        <p:sp>
          <p:nvSpPr>
            <p:cNvPr id="144" name="TextBox 20"/>
            <p:cNvSpPr txBox="1"/>
            <p:nvPr/>
          </p:nvSpPr>
          <p:spPr>
            <a:xfrm>
              <a:off x="0" y="0"/>
              <a:ext cx="851169" cy="75563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a:lnSpc>
                  <a:spcPts val="6000"/>
                </a:lnSpc>
                <a:defRPr sz="5000">
                  <a:solidFill>
                    <a:srgbClr val="FA632A"/>
                  </a:solidFill>
                  <a:latin typeface="Public Sans"/>
                  <a:ea typeface="Public Sans"/>
                  <a:cs typeface="Public Sans"/>
                  <a:sym typeface="Public Sans"/>
                </a:defRPr>
              </a:lvl1pPr>
            </a:lstStyle>
            <a:p>
              <a:r>
                <a:t>05</a:t>
              </a:r>
            </a:p>
          </p:txBody>
        </p:sp>
        <p:sp>
          <p:nvSpPr>
            <p:cNvPr id="145" name="TextBox 21"/>
            <p:cNvSpPr txBox="1"/>
            <p:nvPr/>
          </p:nvSpPr>
          <p:spPr>
            <a:xfrm>
              <a:off x="1227082" y="170656"/>
              <a:ext cx="3653007" cy="8045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a:lnSpc>
                  <a:spcPts val="3200"/>
                </a:lnSpc>
                <a:defRPr sz="2500">
                  <a:solidFill>
                    <a:srgbClr val="FFFFFF"/>
                  </a:solidFill>
                  <a:latin typeface="Public Sans"/>
                  <a:ea typeface="Public Sans"/>
                  <a:cs typeface="Public Sans"/>
                  <a:sym typeface="Public Sans"/>
                </a:defRPr>
              </a:lvl1pPr>
            </a:lstStyle>
            <a:p>
              <a:r>
                <a:t>CONCLUSION AND FUTURE SCOPE</a:t>
              </a:r>
            </a:p>
          </p:txBody>
        </p:sp>
      </p:grpSp>
      <p:grpSp>
        <p:nvGrpSpPr>
          <p:cNvPr id="149" name="Group 22"/>
          <p:cNvGrpSpPr/>
          <p:nvPr/>
        </p:nvGrpSpPr>
        <p:grpSpPr>
          <a:xfrm>
            <a:off x="11171205" y="8759507"/>
            <a:ext cx="4880090" cy="755638"/>
            <a:chOff x="0" y="0"/>
            <a:chExt cx="4880088" cy="755637"/>
          </a:xfrm>
        </p:grpSpPr>
        <p:sp>
          <p:nvSpPr>
            <p:cNvPr id="147" name="TextBox 23"/>
            <p:cNvSpPr txBox="1"/>
            <p:nvPr/>
          </p:nvSpPr>
          <p:spPr>
            <a:xfrm>
              <a:off x="0" y="0"/>
              <a:ext cx="851169" cy="75563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a:lnSpc>
                  <a:spcPts val="6000"/>
                </a:lnSpc>
                <a:defRPr sz="5000">
                  <a:solidFill>
                    <a:srgbClr val="FA632A"/>
                  </a:solidFill>
                  <a:latin typeface="Public Sans"/>
                  <a:ea typeface="Public Sans"/>
                  <a:cs typeface="Public Sans"/>
                  <a:sym typeface="Public Sans"/>
                </a:defRPr>
              </a:lvl1pPr>
            </a:lstStyle>
            <a:p>
              <a:r>
                <a:t>06</a:t>
              </a:r>
            </a:p>
          </p:txBody>
        </p:sp>
        <p:sp>
          <p:nvSpPr>
            <p:cNvPr id="148" name="TextBox 24"/>
            <p:cNvSpPr txBox="1"/>
            <p:nvPr/>
          </p:nvSpPr>
          <p:spPr>
            <a:xfrm>
              <a:off x="1227082" y="170656"/>
              <a:ext cx="3653007" cy="3981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a:lnSpc>
                  <a:spcPts val="3200"/>
                </a:lnSpc>
                <a:defRPr sz="2500">
                  <a:solidFill>
                    <a:srgbClr val="FFFFFF"/>
                  </a:solidFill>
                  <a:latin typeface="Public Sans"/>
                  <a:ea typeface="Public Sans"/>
                  <a:cs typeface="Public Sans"/>
                  <a:sym typeface="Public Sans"/>
                </a:defRPr>
              </a:lvl1pPr>
            </a:lstStyle>
            <a:p>
              <a:r>
                <a:t>REFERENCES </a:t>
              </a:r>
            </a:p>
          </p:txBody>
        </p:sp>
      </p:grpSp>
    </p:spTree>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AutoShape 2"/>
          <p:cNvSpPr/>
          <p:nvPr/>
        </p:nvSpPr>
        <p:spPr>
          <a:xfrm>
            <a:off x="6682506" y="2399620"/>
            <a:ext cx="10576795" cy="1"/>
          </a:xfrm>
          <a:prstGeom prst="line">
            <a:avLst/>
          </a:prstGeom>
          <a:ln w="104775" cap="rnd">
            <a:solidFill>
              <a:srgbClr val="1F2022"/>
            </a:solidFill>
          </a:ln>
        </p:spPr>
        <p:txBody>
          <a:bodyPr lIns="45719" rIns="45719"/>
          <a:lstStyle/>
          <a:p>
            <a:endParaRPr/>
          </a:p>
        </p:txBody>
      </p:sp>
      <p:grpSp>
        <p:nvGrpSpPr>
          <p:cNvPr id="155" name="Group 3"/>
          <p:cNvGrpSpPr/>
          <p:nvPr/>
        </p:nvGrpSpPr>
        <p:grpSpPr>
          <a:xfrm>
            <a:off x="1028700" y="3040003"/>
            <a:ext cx="4425169" cy="4879417"/>
            <a:chOff x="0" y="0"/>
            <a:chExt cx="4425167" cy="4879415"/>
          </a:xfrm>
        </p:grpSpPr>
        <p:sp>
          <p:nvSpPr>
            <p:cNvPr id="152" name="TextBox 4"/>
            <p:cNvSpPr txBox="1"/>
            <p:nvPr/>
          </p:nvSpPr>
          <p:spPr>
            <a:xfrm>
              <a:off x="229085" y="0"/>
              <a:ext cx="4009507" cy="466481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lnSpc>
                  <a:spcPts val="9200"/>
                </a:lnSpc>
                <a:defRPr sz="7700">
                  <a:solidFill>
                    <a:srgbClr val="14110F"/>
                  </a:solidFill>
                  <a:latin typeface="Public Sans"/>
                  <a:ea typeface="Public Sans"/>
                  <a:cs typeface="Public Sans"/>
                  <a:sym typeface="Public Sans"/>
                </a:defRPr>
              </a:pPr>
              <a:r>
                <a:t>CAR RENTAL </a:t>
              </a:r>
              <a:r>
                <a:rPr>
                  <a:solidFill>
                    <a:srgbClr val="FA632A"/>
                  </a:solidFill>
                </a:rPr>
                <a:t>SYSTEM</a:t>
              </a:r>
            </a:p>
          </p:txBody>
        </p:sp>
        <p:sp>
          <p:nvSpPr>
            <p:cNvPr id="153" name="TextBox 5"/>
            <p:cNvSpPr txBox="1"/>
            <p:nvPr/>
          </p:nvSpPr>
          <p:spPr>
            <a:xfrm>
              <a:off x="229085" y="4049737"/>
              <a:ext cx="4009507" cy="82967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a:lnSpc>
                  <a:spcPts val="6700"/>
                </a:lnSpc>
                <a:defRPr sz="5100">
                  <a:solidFill>
                    <a:srgbClr val="1D53E3"/>
                  </a:solidFill>
                  <a:latin typeface="Public Sans"/>
                  <a:ea typeface="Public Sans"/>
                  <a:cs typeface="Public Sans"/>
                  <a:sym typeface="Public Sans"/>
                </a:defRPr>
              </a:lvl1pPr>
            </a:lstStyle>
            <a:p>
              <a:r>
                <a:t>Introduction</a:t>
              </a:r>
            </a:p>
          </p:txBody>
        </p:sp>
        <p:sp>
          <p:nvSpPr>
            <p:cNvPr id="154" name="AutoShape 6"/>
            <p:cNvSpPr/>
            <p:nvPr/>
          </p:nvSpPr>
          <p:spPr>
            <a:xfrm>
              <a:off x="0" y="3700173"/>
              <a:ext cx="4425169" cy="1"/>
            </a:xfrm>
            <a:prstGeom prst="line">
              <a:avLst/>
            </a:prstGeom>
            <a:noFill/>
            <a:ln w="124708" cap="flat">
              <a:solidFill>
                <a:srgbClr val="FA632A"/>
              </a:solidFill>
              <a:prstDash val="solid"/>
              <a:round/>
            </a:ln>
            <a:effectLst/>
          </p:spPr>
          <p:txBody>
            <a:bodyPr wrap="square" lIns="45719" tIns="45719" rIns="45719" bIns="45719" numCol="1" anchor="t">
              <a:noAutofit/>
            </a:bodyPr>
            <a:lstStyle/>
            <a:p>
              <a:endParaRPr/>
            </a:p>
          </p:txBody>
        </p:sp>
      </p:grpSp>
      <p:pic>
        <p:nvPicPr>
          <p:cNvPr id="156" name="Picture 7" descr="Picture 7"/>
          <p:cNvPicPr>
            <a:picLocks noChangeAspect="1"/>
          </p:cNvPicPr>
          <p:nvPr/>
        </p:nvPicPr>
        <p:blipFill>
          <a:blip r:embed="rId2">
            <a:extLst/>
          </a:blip>
          <a:stretch>
            <a:fillRect/>
          </a:stretch>
        </p:blipFill>
        <p:spPr>
          <a:xfrm>
            <a:off x="0" y="0"/>
            <a:ext cx="1839178" cy="2961932"/>
          </a:xfrm>
          <a:prstGeom prst="rect">
            <a:avLst/>
          </a:prstGeom>
          <a:ln w="12700">
            <a:miter lim="400000"/>
          </a:ln>
        </p:spPr>
      </p:pic>
      <p:grpSp>
        <p:nvGrpSpPr>
          <p:cNvPr id="159" name="Group 8"/>
          <p:cNvGrpSpPr/>
          <p:nvPr/>
        </p:nvGrpSpPr>
        <p:grpSpPr>
          <a:xfrm>
            <a:off x="6682506" y="1445246"/>
            <a:ext cx="11205335" cy="7556492"/>
            <a:chOff x="0" y="0"/>
            <a:chExt cx="11205333" cy="7556491"/>
          </a:xfrm>
        </p:grpSpPr>
        <p:sp>
          <p:nvSpPr>
            <p:cNvPr id="157" name="TextBox 9"/>
            <p:cNvSpPr txBox="1"/>
            <p:nvPr/>
          </p:nvSpPr>
          <p:spPr>
            <a:xfrm>
              <a:off x="0" y="0"/>
              <a:ext cx="11205334" cy="74395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a:lnSpc>
                  <a:spcPts val="6000"/>
                </a:lnSpc>
                <a:defRPr sz="4600">
                  <a:solidFill>
                    <a:srgbClr val="FA632A"/>
                  </a:solidFill>
                  <a:latin typeface="Public Sans Bold"/>
                  <a:ea typeface="Public Sans Bold"/>
                  <a:cs typeface="Public Sans Bold"/>
                  <a:sym typeface="Public Sans Bold"/>
                </a:defRPr>
              </a:lvl1pPr>
            </a:lstStyle>
            <a:p>
              <a:r>
                <a:t>Problem Defination </a:t>
              </a:r>
            </a:p>
          </p:txBody>
        </p:sp>
        <p:sp>
          <p:nvSpPr>
            <p:cNvPr id="158" name="TextBox 10"/>
            <p:cNvSpPr txBox="1"/>
            <p:nvPr/>
          </p:nvSpPr>
          <p:spPr>
            <a:xfrm>
              <a:off x="0" y="1129021"/>
              <a:ext cx="11205334" cy="642747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a:lnSpc>
                  <a:spcPts val="5700"/>
                </a:lnSpc>
                <a:defRPr sz="4400">
                  <a:solidFill>
                    <a:srgbClr val="14110F"/>
                  </a:solidFill>
                  <a:latin typeface="Barlow SemiCondensed Bold"/>
                  <a:ea typeface="Barlow SemiCondensed Bold"/>
                  <a:cs typeface="Barlow SemiCondensed Bold"/>
                  <a:sym typeface="Barlow SemiCondensed Bold"/>
                </a:defRPr>
              </a:lvl1pPr>
            </a:lstStyle>
            <a:p>
              <a:r>
                <a:t>The problem with the basic approach of renting cars was that it was quite basic and was very much dependent on pen and paper method where there it was no way in which different department in the same organization could know the real time data of cars and changing of rent rates for cars was not possible. </a:t>
              </a:r>
            </a:p>
          </p:txBody>
        </p:sp>
      </p:grpSp>
    </p:spTree>
  </p:cSld>
  <p:clrMapOvr>
    <a:masterClrMapping/>
  </p:clrMapOvr>
  <p:transition spd="med">
    <p:wheel spokes="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AutoShape 2"/>
          <p:cNvSpPr/>
          <p:nvPr/>
        </p:nvSpPr>
        <p:spPr>
          <a:xfrm>
            <a:off x="6682506" y="2399620"/>
            <a:ext cx="10576795" cy="1"/>
          </a:xfrm>
          <a:prstGeom prst="line">
            <a:avLst/>
          </a:prstGeom>
          <a:ln w="104775" cap="rnd">
            <a:solidFill>
              <a:srgbClr val="1F2022"/>
            </a:solidFill>
          </a:ln>
        </p:spPr>
        <p:txBody>
          <a:bodyPr lIns="45719" rIns="45719"/>
          <a:lstStyle/>
          <a:p>
            <a:endParaRPr/>
          </a:p>
        </p:txBody>
      </p:sp>
      <p:grpSp>
        <p:nvGrpSpPr>
          <p:cNvPr id="165" name="Group 3"/>
          <p:cNvGrpSpPr/>
          <p:nvPr/>
        </p:nvGrpSpPr>
        <p:grpSpPr>
          <a:xfrm>
            <a:off x="1028700" y="3040003"/>
            <a:ext cx="4425169" cy="4879417"/>
            <a:chOff x="0" y="0"/>
            <a:chExt cx="4425167" cy="4879415"/>
          </a:xfrm>
        </p:grpSpPr>
        <p:sp>
          <p:nvSpPr>
            <p:cNvPr id="162" name="TextBox 4"/>
            <p:cNvSpPr txBox="1"/>
            <p:nvPr/>
          </p:nvSpPr>
          <p:spPr>
            <a:xfrm>
              <a:off x="229085" y="0"/>
              <a:ext cx="4009507" cy="466481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lnSpc>
                  <a:spcPts val="9200"/>
                </a:lnSpc>
                <a:defRPr sz="7700">
                  <a:solidFill>
                    <a:srgbClr val="14110F"/>
                  </a:solidFill>
                  <a:latin typeface="Public Sans"/>
                  <a:ea typeface="Public Sans"/>
                  <a:cs typeface="Public Sans"/>
                  <a:sym typeface="Public Sans"/>
                </a:defRPr>
              </a:pPr>
              <a:r>
                <a:t>CAR RENTAL </a:t>
              </a:r>
              <a:r>
                <a:rPr>
                  <a:solidFill>
                    <a:srgbClr val="FA632A"/>
                  </a:solidFill>
                </a:rPr>
                <a:t>SYSTEM</a:t>
              </a:r>
            </a:p>
          </p:txBody>
        </p:sp>
        <p:sp>
          <p:nvSpPr>
            <p:cNvPr id="163" name="TextBox 5"/>
            <p:cNvSpPr txBox="1"/>
            <p:nvPr/>
          </p:nvSpPr>
          <p:spPr>
            <a:xfrm>
              <a:off x="229085" y="4049737"/>
              <a:ext cx="4009507" cy="82967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a:lnSpc>
                  <a:spcPts val="6700"/>
                </a:lnSpc>
                <a:defRPr sz="5100">
                  <a:solidFill>
                    <a:srgbClr val="1D53E3"/>
                  </a:solidFill>
                  <a:latin typeface="Public Sans"/>
                  <a:ea typeface="Public Sans"/>
                  <a:cs typeface="Public Sans"/>
                  <a:sym typeface="Public Sans"/>
                </a:defRPr>
              </a:lvl1pPr>
            </a:lstStyle>
            <a:p>
              <a:r>
                <a:t>Introduction</a:t>
              </a:r>
            </a:p>
          </p:txBody>
        </p:sp>
        <p:sp>
          <p:nvSpPr>
            <p:cNvPr id="164" name="AutoShape 6"/>
            <p:cNvSpPr/>
            <p:nvPr/>
          </p:nvSpPr>
          <p:spPr>
            <a:xfrm>
              <a:off x="0" y="3700173"/>
              <a:ext cx="4425169" cy="1"/>
            </a:xfrm>
            <a:prstGeom prst="line">
              <a:avLst/>
            </a:prstGeom>
            <a:noFill/>
            <a:ln w="124708" cap="flat">
              <a:solidFill>
                <a:srgbClr val="FA632A"/>
              </a:solidFill>
              <a:prstDash val="solid"/>
              <a:round/>
            </a:ln>
            <a:effectLst/>
          </p:spPr>
          <p:txBody>
            <a:bodyPr wrap="square" lIns="45719" tIns="45719" rIns="45719" bIns="45719" numCol="1" anchor="t">
              <a:noAutofit/>
            </a:bodyPr>
            <a:lstStyle/>
            <a:p>
              <a:endParaRPr/>
            </a:p>
          </p:txBody>
        </p:sp>
      </p:grpSp>
      <p:pic>
        <p:nvPicPr>
          <p:cNvPr id="166" name="Picture 7" descr="Picture 7"/>
          <p:cNvPicPr>
            <a:picLocks noChangeAspect="1"/>
          </p:cNvPicPr>
          <p:nvPr/>
        </p:nvPicPr>
        <p:blipFill>
          <a:blip r:embed="rId2">
            <a:extLst/>
          </a:blip>
          <a:stretch>
            <a:fillRect/>
          </a:stretch>
        </p:blipFill>
        <p:spPr>
          <a:xfrm>
            <a:off x="0" y="0"/>
            <a:ext cx="1839178" cy="2961932"/>
          </a:xfrm>
          <a:prstGeom prst="rect">
            <a:avLst/>
          </a:prstGeom>
          <a:ln w="12700">
            <a:miter lim="400000"/>
          </a:ln>
        </p:spPr>
      </p:pic>
      <p:grpSp>
        <p:nvGrpSpPr>
          <p:cNvPr id="169" name="Group 8"/>
          <p:cNvGrpSpPr/>
          <p:nvPr/>
        </p:nvGrpSpPr>
        <p:grpSpPr>
          <a:xfrm>
            <a:off x="6504780" y="1445246"/>
            <a:ext cx="11383061" cy="1153765"/>
            <a:chOff x="0" y="0"/>
            <a:chExt cx="11383059" cy="1153764"/>
          </a:xfrm>
        </p:grpSpPr>
        <p:sp>
          <p:nvSpPr>
            <p:cNvPr id="167" name="TextBox 9"/>
            <p:cNvSpPr/>
            <p:nvPr/>
          </p:nvSpPr>
          <p:spPr>
            <a:xfrm>
              <a:off x="177725" y="0"/>
              <a:ext cx="11205335" cy="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a:lnSpc>
                  <a:spcPts val="6000"/>
                </a:lnSpc>
                <a:defRPr sz="4600">
                  <a:solidFill>
                    <a:srgbClr val="FA632A"/>
                  </a:solidFill>
                  <a:latin typeface="Public Sans Bold"/>
                  <a:ea typeface="Public Sans Bold"/>
                  <a:cs typeface="Public Sans Bold"/>
                  <a:sym typeface="Public Sans Bold"/>
                </a:defRPr>
              </a:lvl1pPr>
            </a:lstStyle>
            <a:p>
              <a:r>
                <a:t>Project Overview</a:t>
              </a:r>
            </a:p>
          </p:txBody>
        </p:sp>
        <p:sp>
          <p:nvSpPr>
            <p:cNvPr id="168" name="TextBox 10"/>
            <p:cNvSpPr/>
            <p:nvPr/>
          </p:nvSpPr>
          <p:spPr>
            <a:xfrm>
              <a:off x="0" y="1153764"/>
              <a:ext cx="11205334"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a:lnSpc>
                  <a:spcPts val="5700"/>
                </a:lnSpc>
                <a:defRPr sz="4400">
                  <a:solidFill>
                    <a:srgbClr val="14110F"/>
                  </a:solidFill>
                  <a:latin typeface="Barlow SemiCondensed Bold"/>
                  <a:ea typeface="Barlow SemiCondensed Bold"/>
                  <a:cs typeface="Barlow SemiCondensed Bold"/>
                  <a:sym typeface="Barlow SemiCondensed Bold"/>
                </a:defRPr>
              </a:lvl1pPr>
            </a:lstStyle>
            <a:p>
              <a:r>
                <a:t>The project that is the Car Rental System here deals with the various problem faced by the vendors of this Car rental business and as mentioned in the Problem Definition where we took the whole pen and paper approach to a digital and well-oriented manner, where the rent rates could be fixed at once and it was easy for salespersons to keep track of the cars.</a:t>
              </a:r>
            </a:p>
          </p:txBody>
        </p:sp>
      </p:grpSp>
    </p:spTree>
  </p:cSld>
  <p:clrMapOvr>
    <a:masterClrMapping/>
  </p:clrMapOvr>
  <p:transition spd="med">
    <p:pull dir="l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AutoShape 2"/>
          <p:cNvSpPr/>
          <p:nvPr/>
        </p:nvSpPr>
        <p:spPr>
          <a:xfrm>
            <a:off x="6682506" y="5038725"/>
            <a:ext cx="10576795" cy="0"/>
          </a:xfrm>
          <a:prstGeom prst="line">
            <a:avLst/>
          </a:prstGeom>
          <a:ln w="104775" cap="rnd">
            <a:solidFill>
              <a:srgbClr val="1F2022"/>
            </a:solidFill>
          </a:ln>
        </p:spPr>
        <p:txBody>
          <a:bodyPr lIns="45719" rIns="45719"/>
          <a:lstStyle/>
          <a:p>
            <a:endParaRPr/>
          </a:p>
        </p:txBody>
      </p:sp>
      <p:grpSp>
        <p:nvGrpSpPr>
          <p:cNvPr id="175" name="Group 3"/>
          <p:cNvGrpSpPr/>
          <p:nvPr/>
        </p:nvGrpSpPr>
        <p:grpSpPr>
          <a:xfrm>
            <a:off x="1028700" y="2884640"/>
            <a:ext cx="4706967" cy="5190143"/>
            <a:chOff x="0" y="0"/>
            <a:chExt cx="4706966" cy="5190141"/>
          </a:xfrm>
        </p:grpSpPr>
        <p:sp>
          <p:nvSpPr>
            <p:cNvPr id="172" name="TextBox 4"/>
            <p:cNvSpPr txBox="1"/>
            <p:nvPr/>
          </p:nvSpPr>
          <p:spPr>
            <a:xfrm>
              <a:off x="243674" y="0"/>
              <a:ext cx="4264836" cy="496187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noAutofit/>
            </a:bodyPr>
            <a:lstStyle/>
            <a:p>
              <a:pPr>
                <a:lnSpc>
                  <a:spcPts val="9200"/>
                </a:lnSpc>
                <a:defRPr sz="7700">
                  <a:solidFill>
                    <a:srgbClr val="14110F"/>
                  </a:solidFill>
                  <a:latin typeface="Public Sans"/>
                  <a:ea typeface="Public Sans"/>
                  <a:cs typeface="Public Sans"/>
                  <a:sym typeface="Public Sans"/>
                </a:defRPr>
              </a:pPr>
              <a:r>
                <a:t>CAR RENTAL </a:t>
              </a:r>
              <a:r>
                <a:rPr>
                  <a:solidFill>
                    <a:srgbClr val="FA632A"/>
                  </a:solidFill>
                </a:rPr>
                <a:t>SYSTEM</a:t>
              </a:r>
            </a:p>
          </p:txBody>
        </p:sp>
        <p:sp>
          <p:nvSpPr>
            <p:cNvPr id="173" name="TextBox 5"/>
            <p:cNvSpPr txBox="1"/>
            <p:nvPr/>
          </p:nvSpPr>
          <p:spPr>
            <a:xfrm>
              <a:off x="243674" y="4307628"/>
              <a:ext cx="4264836" cy="88251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noAutofit/>
            </a:bodyPr>
            <a:lstStyle>
              <a:lvl1pPr>
                <a:lnSpc>
                  <a:spcPts val="6700"/>
                </a:lnSpc>
                <a:defRPr sz="5100">
                  <a:solidFill>
                    <a:srgbClr val="1D53E3"/>
                  </a:solidFill>
                  <a:latin typeface="Public Sans"/>
                  <a:ea typeface="Public Sans"/>
                  <a:cs typeface="Public Sans"/>
                  <a:sym typeface="Public Sans"/>
                </a:defRPr>
              </a:lvl1pPr>
            </a:lstStyle>
            <a:p>
              <a:r>
                <a:t>Introduction</a:t>
              </a:r>
            </a:p>
          </p:txBody>
        </p:sp>
        <p:sp>
          <p:nvSpPr>
            <p:cNvPr id="174" name="AutoShape 6"/>
            <p:cNvSpPr/>
            <p:nvPr/>
          </p:nvSpPr>
          <p:spPr>
            <a:xfrm>
              <a:off x="0" y="3935803"/>
              <a:ext cx="4706967" cy="1"/>
            </a:xfrm>
            <a:prstGeom prst="line">
              <a:avLst/>
            </a:prstGeom>
            <a:noFill/>
            <a:ln w="124708" cap="flat">
              <a:solidFill>
                <a:srgbClr val="FA632A"/>
              </a:solidFill>
              <a:prstDash val="solid"/>
              <a:round/>
            </a:ln>
            <a:effectLst/>
          </p:spPr>
          <p:txBody>
            <a:bodyPr wrap="square" lIns="45719" tIns="45719" rIns="45719" bIns="45719" numCol="1" anchor="t">
              <a:noAutofit/>
            </a:bodyPr>
            <a:lstStyle/>
            <a:p>
              <a:endParaRPr/>
            </a:p>
          </p:txBody>
        </p:sp>
      </p:grpSp>
      <p:pic>
        <p:nvPicPr>
          <p:cNvPr id="176" name="Picture 7" descr="Picture 7"/>
          <p:cNvPicPr>
            <a:picLocks noChangeAspect="1"/>
          </p:cNvPicPr>
          <p:nvPr/>
        </p:nvPicPr>
        <p:blipFill>
          <a:blip r:embed="rId2">
            <a:extLst/>
          </a:blip>
          <a:stretch>
            <a:fillRect/>
          </a:stretch>
        </p:blipFill>
        <p:spPr>
          <a:xfrm>
            <a:off x="0" y="0"/>
            <a:ext cx="1839178" cy="2961932"/>
          </a:xfrm>
          <a:prstGeom prst="rect">
            <a:avLst/>
          </a:prstGeom>
          <a:ln w="12700">
            <a:miter lim="400000"/>
          </a:ln>
        </p:spPr>
      </p:pic>
      <p:grpSp>
        <p:nvGrpSpPr>
          <p:cNvPr id="179" name="Group 8"/>
          <p:cNvGrpSpPr/>
          <p:nvPr/>
        </p:nvGrpSpPr>
        <p:grpSpPr>
          <a:xfrm>
            <a:off x="6682506" y="1139147"/>
            <a:ext cx="11205335" cy="1129022"/>
            <a:chOff x="0" y="0"/>
            <a:chExt cx="11205333" cy="1129021"/>
          </a:xfrm>
        </p:grpSpPr>
        <p:sp>
          <p:nvSpPr>
            <p:cNvPr id="177" name="TextBox 9"/>
            <p:cNvSpPr/>
            <p:nvPr/>
          </p:nvSpPr>
          <p:spPr>
            <a:xfrm>
              <a:off x="0" y="0"/>
              <a:ext cx="11205334" cy="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a:lnSpc>
                  <a:spcPts val="6000"/>
                </a:lnSpc>
                <a:defRPr sz="4600">
                  <a:solidFill>
                    <a:srgbClr val="FA632A"/>
                  </a:solidFill>
                  <a:latin typeface="Public Sans Bold"/>
                  <a:ea typeface="Public Sans Bold"/>
                  <a:cs typeface="Public Sans Bold"/>
                  <a:sym typeface="Public Sans Bold"/>
                </a:defRPr>
              </a:lvl1pPr>
            </a:lstStyle>
            <a:p>
              <a:r>
                <a:t>Hardware Specifications</a:t>
              </a:r>
            </a:p>
          </p:txBody>
        </p:sp>
        <p:sp>
          <p:nvSpPr>
            <p:cNvPr id="178" name="TextBox 10"/>
            <p:cNvSpPr/>
            <p:nvPr/>
          </p:nvSpPr>
          <p:spPr>
            <a:xfrm>
              <a:off x="0" y="1129021"/>
              <a:ext cx="11205334"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lnSpc>
                  <a:spcPts val="5700"/>
                </a:lnSpc>
                <a:defRPr sz="4400">
                  <a:solidFill>
                    <a:srgbClr val="14110F"/>
                  </a:solidFill>
                  <a:latin typeface="Barlow SemiCondensed Bold"/>
                  <a:ea typeface="Barlow SemiCondensed Bold"/>
                  <a:cs typeface="Barlow SemiCondensed Bold"/>
                  <a:sym typeface="Barlow SemiCondensed Bold"/>
                </a:defRPr>
              </a:pPr>
              <a:r>
                <a:t>1.Computer </a:t>
              </a:r>
            </a:p>
            <a:p>
              <a:pPr>
                <a:lnSpc>
                  <a:spcPts val="5700"/>
                </a:lnSpc>
                <a:defRPr sz="4400">
                  <a:solidFill>
                    <a:srgbClr val="14110F"/>
                  </a:solidFill>
                  <a:latin typeface="Barlow SemiCondensed Bold"/>
                  <a:ea typeface="Barlow SemiCondensed Bold"/>
                  <a:cs typeface="Barlow SemiCondensed Bold"/>
                  <a:sym typeface="Barlow SemiCondensed Bold"/>
                </a:defRPr>
              </a:pPr>
              <a:r>
                <a:t>2. 2 GB Ram (minimum)</a:t>
              </a:r>
            </a:p>
            <a:p>
              <a:pPr>
                <a:lnSpc>
                  <a:spcPts val="5700"/>
                </a:lnSpc>
                <a:defRPr sz="4400">
                  <a:solidFill>
                    <a:srgbClr val="14110F"/>
                  </a:solidFill>
                  <a:latin typeface="Barlow SemiCondensed Bold"/>
                  <a:ea typeface="Barlow SemiCondensed Bold"/>
                  <a:cs typeface="Barlow SemiCondensed Bold"/>
                  <a:sym typeface="Barlow SemiCondensed Bold"/>
                </a:defRPr>
              </a:pPr>
              <a:r>
                <a:t>3. Pentium 3 (or higher) </a:t>
              </a:r>
            </a:p>
          </p:txBody>
        </p:sp>
      </p:grpSp>
      <p:grpSp>
        <p:nvGrpSpPr>
          <p:cNvPr id="182" name="Group 11"/>
          <p:cNvGrpSpPr/>
          <p:nvPr/>
        </p:nvGrpSpPr>
        <p:grpSpPr>
          <a:xfrm>
            <a:off x="6682506" y="5445138"/>
            <a:ext cx="11205335" cy="5384792"/>
            <a:chOff x="0" y="0"/>
            <a:chExt cx="11205333" cy="5384791"/>
          </a:xfrm>
        </p:grpSpPr>
        <p:sp>
          <p:nvSpPr>
            <p:cNvPr id="180" name="TextBox 12"/>
            <p:cNvSpPr txBox="1"/>
            <p:nvPr/>
          </p:nvSpPr>
          <p:spPr>
            <a:xfrm>
              <a:off x="0" y="0"/>
              <a:ext cx="11205334" cy="74395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a:lnSpc>
                  <a:spcPts val="6000"/>
                </a:lnSpc>
                <a:defRPr sz="4600">
                  <a:solidFill>
                    <a:srgbClr val="FA632A"/>
                  </a:solidFill>
                  <a:latin typeface="Public Sans Bold"/>
                  <a:ea typeface="Public Sans Bold"/>
                  <a:cs typeface="Public Sans Bold"/>
                  <a:sym typeface="Public Sans Bold"/>
                </a:defRPr>
              </a:lvl1pPr>
            </a:lstStyle>
            <a:p>
              <a:r>
                <a:t>Software Specification</a:t>
              </a:r>
            </a:p>
          </p:txBody>
        </p:sp>
        <p:sp>
          <p:nvSpPr>
            <p:cNvPr id="181" name="TextBox 13"/>
            <p:cNvSpPr txBox="1"/>
            <p:nvPr/>
          </p:nvSpPr>
          <p:spPr>
            <a:xfrm>
              <a:off x="0" y="1129021"/>
              <a:ext cx="11205334" cy="425577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lnSpc>
                  <a:spcPts val="5700"/>
                </a:lnSpc>
                <a:defRPr sz="4400">
                  <a:solidFill>
                    <a:srgbClr val="14110F"/>
                  </a:solidFill>
                  <a:latin typeface="Barlow SemiCondensed Bold"/>
                  <a:ea typeface="Barlow SemiCondensed Bold"/>
                  <a:cs typeface="Barlow SemiCondensed Bold"/>
                  <a:sym typeface="Barlow SemiCondensed Bold"/>
                </a:defRPr>
              </a:pPr>
              <a:r>
                <a:t>1.Operating sys: Microsoft Windows 3.1 or later,</a:t>
              </a:r>
            </a:p>
            <a:p>
              <a:pPr>
                <a:lnSpc>
                  <a:spcPts val="5700"/>
                </a:lnSpc>
                <a:defRPr sz="4400">
                  <a:solidFill>
                    <a:srgbClr val="14110F"/>
                  </a:solidFill>
                  <a:latin typeface="Barlow SemiCondensed Bold"/>
                  <a:ea typeface="Barlow SemiCondensed Bold"/>
                  <a:cs typeface="Barlow SemiCondensed Bold"/>
                  <a:sym typeface="Barlow SemiCondensed Bold"/>
                </a:defRPr>
              </a:pPr>
              <a:r>
                <a:t>2.Microsoft DOS, PC DOS</a:t>
              </a:r>
            </a:p>
            <a:p>
              <a:pPr>
                <a:lnSpc>
                  <a:spcPts val="5700"/>
                </a:lnSpc>
                <a:defRPr sz="4400">
                  <a:solidFill>
                    <a:srgbClr val="14110F"/>
                  </a:solidFill>
                  <a:latin typeface="Barlow SemiCondensed Bold"/>
                  <a:ea typeface="Barlow SemiCondensed Bold"/>
                  <a:cs typeface="Barlow SemiCondensed Bold"/>
                  <a:sym typeface="Barlow SemiCondensed Bold"/>
                </a:defRPr>
              </a:pPr>
              <a:r>
                <a:t>3.Any C/C++ Compiler</a:t>
              </a:r>
            </a:p>
            <a:p>
              <a:pPr>
                <a:lnSpc>
                  <a:spcPts val="5700"/>
                </a:lnSpc>
              </a:pPr>
              <a:endParaRPr/>
            </a:p>
          </p:txBody>
        </p:sp>
      </p:grpSp>
    </p:spTree>
  </p:cSld>
  <p:clrMapOvr>
    <a:masterClrMapping/>
  </p:clrMapOvr>
  <p:transition spd="med">
    <p:wedg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A632A"/>
        </a:solidFill>
        <a:effectLst/>
      </p:bgPr>
    </p:bg>
    <p:spTree>
      <p:nvGrpSpPr>
        <p:cNvPr id="1" name=""/>
        <p:cNvGrpSpPr/>
        <p:nvPr/>
      </p:nvGrpSpPr>
      <p:grpSpPr>
        <a:xfrm>
          <a:off x="0" y="0"/>
          <a:ext cx="0" cy="0"/>
          <a:chOff x="0" y="0"/>
          <a:chExt cx="0" cy="0"/>
        </a:xfrm>
      </p:grpSpPr>
      <p:pic>
        <p:nvPicPr>
          <p:cNvPr id="184" name="Picture 2" descr="Picture 2"/>
          <p:cNvPicPr>
            <a:picLocks noChangeAspect="1"/>
          </p:cNvPicPr>
          <p:nvPr/>
        </p:nvPicPr>
        <p:blipFill>
          <a:blip r:embed="rId2">
            <a:extLst/>
          </a:blip>
          <a:stretch>
            <a:fillRect/>
          </a:stretch>
        </p:blipFill>
        <p:spPr>
          <a:xfrm>
            <a:off x="0" y="0"/>
            <a:ext cx="1621281" cy="2611016"/>
          </a:xfrm>
          <a:prstGeom prst="rect">
            <a:avLst/>
          </a:prstGeom>
          <a:ln w="12700">
            <a:miter lim="400000"/>
          </a:ln>
        </p:spPr>
      </p:pic>
      <p:sp>
        <p:nvSpPr>
          <p:cNvPr id="185" name="TextBox 3"/>
          <p:cNvSpPr txBox="1"/>
          <p:nvPr/>
        </p:nvSpPr>
        <p:spPr>
          <a:xfrm rot="16200000">
            <a:off x="-2218195" y="4315293"/>
            <a:ext cx="8447792" cy="24282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gn="ctr">
              <a:lnSpc>
                <a:spcPts val="9600"/>
              </a:lnSpc>
              <a:defRPr sz="8000">
                <a:solidFill>
                  <a:srgbClr val="14110F"/>
                </a:solidFill>
                <a:latin typeface="Public Sans Bold"/>
                <a:ea typeface="Public Sans Bold"/>
                <a:cs typeface="Public Sans Bold"/>
                <a:sym typeface="Public Sans Bold"/>
              </a:defRPr>
            </a:lvl1pPr>
          </a:lstStyle>
          <a:p>
            <a:r>
              <a:t>PROBLEM FORMULATION</a:t>
            </a:r>
          </a:p>
        </p:txBody>
      </p:sp>
      <p:sp>
        <p:nvSpPr>
          <p:cNvPr id="186" name="TextBox 4"/>
          <p:cNvSpPr txBox="1"/>
          <p:nvPr/>
        </p:nvSpPr>
        <p:spPr>
          <a:xfrm>
            <a:off x="4129356" y="981075"/>
            <a:ext cx="13129944" cy="89768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lgn="ctr">
              <a:lnSpc>
                <a:spcPts val="5000"/>
              </a:lnSpc>
              <a:defRPr sz="3800">
                <a:latin typeface="Barlow SemiCondensed Bold"/>
                <a:ea typeface="Barlow SemiCondensed Bold"/>
                <a:cs typeface="Barlow SemiCondensed Bold"/>
                <a:sym typeface="Barlow SemiCondensed Bold"/>
              </a:defRPr>
            </a:pPr>
            <a:r>
              <a:t>The problem with the basic approach of renting cars was that it was quite basic and was very much dependent on pen and paper method where there it was no way in which different department in the same organization could know the real time data of cars and changing of rent rates for cars was not possible real time. </a:t>
            </a:r>
          </a:p>
          <a:p>
            <a:pPr algn="ctr">
              <a:lnSpc>
                <a:spcPts val="5000"/>
              </a:lnSpc>
            </a:pPr>
            <a:endParaRPr/>
          </a:p>
          <a:p>
            <a:pPr algn="ctr">
              <a:lnSpc>
                <a:spcPts val="5000"/>
              </a:lnSpc>
              <a:defRPr sz="1500">
                <a:latin typeface="Barlow SemiCondensed Bold"/>
                <a:ea typeface="Barlow SemiCondensed Bold"/>
                <a:cs typeface="Barlow SemiCondensed Bold"/>
                <a:sym typeface="Barlow SemiCondensed Bold"/>
              </a:defRPr>
            </a:pPr>
            <a:r>
              <a:rPr sz="2400"/>
              <a:t>Now actually what happened was that there were different sales person at different points in a city/town and there were either individual or grouped vendors, now the problem here was that the main agency here had different rates depending on the different days or festive days but communication was a big issue from the main agency to the different sales point and not just the rate but the cars to rent was also a problem.</a:t>
            </a:r>
          </a:p>
          <a:p>
            <a:pPr algn="ctr">
              <a:lnSpc>
                <a:spcPts val="5000"/>
              </a:lnSpc>
            </a:pPr>
            <a:endParaRPr/>
          </a:p>
          <a:p>
            <a:pPr algn="ctr">
              <a:lnSpc>
                <a:spcPts val="5000"/>
              </a:lnSpc>
              <a:defRPr sz="1500">
                <a:latin typeface="Barlow SemiCondensed Bold"/>
                <a:ea typeface="Barlow SemiCondensed Bold"/>
                <a:cs typeface="Barlow SemiCondensed Bold"/>
                <a:sym typeface="Barlow SemiCondensed Bold"/>
              </a:defRPr>
            </a:pPr>
            <a:r>
              <a:t>  </a:t>
            </a:r>
          </a:p>
        </p:txBody>
      </p:sp>
      <p:sp>
        <p:nvSpPr>
          <p:cNvPr id="187" name="AutoShape 5"/>
          <p:cNvSpPr/>
          <p:nvPr/>
        </p:nvSpPr>
        <p:spPr>
          <a:xfrm flipV="1">
            <a:off x="3779744" y="976947"/>
            <a:ext cx="1" cy="8724598"/>
          </a:xfrm>
          <a:prstGeom prst="line">
            <a:avLst/>
          </a:prstGeom>
          <a:ln w="104775" cap="rnd">
            <a:solidFill>
              <a:srgbClr val="1F2022"/>
            </a:solidFill>
          </a:ln>
        </p:spPr>
        <p:txBody>
          <a:bodyPr lIns="45719" rIns="45719"/>
          <a:lstStyle/>
          <a:p>
            <a:endParaRPr/>
          </a:p>
        </p:txBody>
      </p:sp>
    </p:spTree>
  </p:cSld>
  <p:clrMapOvr>
    <a:masterClrMapping/>
  </p:clrMapOvr>
  <p:transition spd="med">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A632A"/>
        </a:solidFill>
        <a:effectLst/>
      </p:bgPr>
    </p:bg>
    <p:spTree>
      <p:nvGrpSpPr>
        <p:cNvPr id="1" name=""/>
        <p:cNvGrpSpPr/>
        <p:nvPr/>
      </p:nvGrpSpPr>
      <p:grpSpPr>
        <a:xfrm>
          <a:off x="0" y="0"/>
          <a:ext cx="0" cy="0"/>
          <a:chOff x="0" y="0"/>
          <a:chExt cx="0" cy="0"/>
        </a:xfrm>
      </p:grpSpPr>
      <p:pic>
        <p:nvPicPr>
          <p:cNvPr id="189" name="Picture 2" descr="Picture 2"/>
          <p:cNvPicPr>
            <a:picLocks noChangeAspect="1"/>
          </p:cNvPicPr>
          <p:nvPr/>
        </p:nvPicPr>
        <p:blipFill>
          <a:blip r:embed="rId2">
            <a:extLst/>
          </a:blip>
          <a:stretch>
            <a:fillRect/>
          </a:stretch>
        </p:blipFill>
        <p:spPr>
          <a:xfrm>
            <a:off x="0" y="0"/>
            <a:ext cx="1621281" cy="2611016"/>
          </a:xfrm>
          <a:prstGeom prst="rect">
            <a:avLst/>
          </a:prstGeom>
          <a:ln w="12700">
            <a:miter lim="400000"/>
          </a:ln>
        </p:spPr>
      </p:pic>
      <p:sp>
        <p:nvSpPr>
          <p:cNvPr id="190" name="TextBox 3"/>
          <p:cNvSpPr txBox="1"/>
          <p:nvPr/>
        </p:nvSpPr>
        <p:spPr>
          <a:xfrm>
            <a:off x="4129356" y="2905125"/>
            <a:ext cx="13129944" cy="43294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lgn="ctr">
              <a:lnSpc>
                <a:spcPts val="5800"/>
              </a:lnSpc>
              <a:defRPr sz="4500">
                <a:latin typeface="Barlow SemiCondensed Bold"/>
                <a:ea typeface="Barlow SemiCondensed Bold"/>
                <a:cs typeface="Barlow SemiCondensed Bold"/>
                <a:sym typeface="Barlow SemiCondensed Bold"/>
              </a:defRPr>
            </a:pPr>
            <a:r>
              <a:t>The major Problem we could formulate form the above related problems were the pen and paper approach that the Car Rental business was using in their day-to-day business.  </a:t>
            </a:r>
          </a:p>
          <a:p>
            <a:pPr algn="ctr">
              <a:lnSpc>
                <a:spcPts val="5800"/>
              </a:lnSpc>
            </a:pPr>
            <a:endParaRPr/>
          </a:p>
        </p:txBody>
      </p:sp>
      <p:sp>
        <p:nvSpPr>
          <p:cNvPr id="191" name="AutoShape 4"/>
          <p:cNvSpPr/>
          <p:nvPr/>
        </p:nvSpPr>
        <p:spPr>
          <a:xfrm flipV="1">
            <a:off x="3779744" y="976947"/>
            <a:ext cx="1" cy="8724598"/>
          </a:xfrm>
          <a:prstGeom prst="line">
            <a:avLst/>
          </a:prstGeom>
          <a:ln w="104775" cap="rnd">
            <a:solidFill>
              <a:srgbClr val="1F2022"/>
            </a:solidFill>
          </a:ln>
        </p:spPr>
        <p:txBody>
          <a:bodyPr lIns="45719" rIns="45719"/>
          <a:lstStyle/>
          <a:p>
            <a:endParaRPr/>
          </a:p>
        </p:txBody>
      </p:sp>
      <p:pic>
        <p:nvPicPr>
          <p:cNvPr id="192" name="Picture 5" descr="Picture 5"/>
          <p:cNvPicPr>
            <a:picLocks noChangeAspect="1"/>
          </p:cNvPicPr>
          <p:nvPr/>
        </p:nvPicPr>
        <p:blipFill>
          <a:blip r:embed="rId3">
            <a:extLst/>
          </a:blip>
          <a:stretch>
            <a:fillRect/>
          </a:stretch>
        </p:blipFill>
        <p:spPr>
          <a:xfrm>
            <a:off x="13716032" y="5929318"/>
            <a:ext cx="3882876" cy="4114801"/>
          </a:xfrm>
          <a:prstGeom prst="rect">
            <a:avLst/>
          </a:prstGeom>
          <a:ln w="12700">
            <a:miter lim="400000"/>
          </a:ln>
        </p:spPr>
      </p:pic>
      <p:sp>
        <p:nvSpPr>
          <p:cNvPr id="193" name="TextBox 6"/>
          <p:cNvSpPr txBox="1"/>
          <p:nvPr/>
        </p:nvSpPr>
        <p:spPr>
          <a:xfrm rot="16200000">
            <a:off x="-2218195" y="4315293"/>
            <a:ext cx="8447792" cy="24282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gn="ctr">
              <a:lnSpc>
                <a:spcPts val="9600"/>
              </a:lnSpc>
              <a:defRPr sz="8000">
                <a:solidFill>
                  <a:srgbClr val="14110F"/>
                </a:solidFill>
                <a:latin typeface="Public Sans Bold"/>
                <a:ea typeface="Public Sans Bold"/>
                <a:cs typeface="Public Sans Bold"/>
                <a:sym typeface="Public Sans Bold"/>
              </a:defRPr>
            </a:lvl1pPr>
          </a:lstStyle>
          <a:p>
            <a:r>
              <a:t>PROBLEM FORMULATION</a:t>
            </a:r>
          </a:p>
        </p:txBody>
      </p:sp>
    </p:spTree>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91919"/>
        </a:solidFill>
        <a:effectLst/>
      </p:bgPr>
    </p:bg>
    <p:spTree>
      <p:nvGrpSpPr>
        <p:cNvPr id="1" name=""/>
        <p:cNvGrpSpPr/>
        <p:nvPr/>
      </p:nvGrpSpPr>
      <p:grpSpPr>
        <a:xfrm>
          <a:off x="0" y="0"/>
          <a:ext cx="0" cy="0"/>
          <a:chOff x="0" y="0"/>
          <a:chExt cx="0" cy="0"/>
        </a:xfrm>
      </p:grpSpPr>
      <p:grpSp>
        <p:nvGrpSpPr>
          <p:cNvPr id="198" name="Group 2"/>
          <p:cNvGrpSpPr/>
          <p:nvPr/>
        </p:nvGrpSpPr>
        <p:grpSpPr>
          <a:xfrm>
            <a:off x="2082368" y="531722"/>
            <a:ext cx="7666368" cy="10292368"/>
            <a:chOff x="0" y="0"/>
            <a:chExt cx="7666367" cy="10292367"/>
          </a:xfrm>
        </p:grpSpPr>
        <p:sp>
          <p:nvSpPr>
            <p:cNvPr id="195" name="TextBox 3"/>
            <p:cNvSpPr txBox="1"/>
            <p:nvPr/>
          </p:nvSpPr>
          <p:spPr>
            <a:xfrm>
              <a:off x="307845" y="-1"/>
              <a:ext cx="7358523" cy="153451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a:lnSpc>
                  <a:spcPts val="12200"/>
                </a:lnSpc>
                <a:defRPr sz="10100">
                  <a:solidFill>
                    <a:srgbClr val="FFFFFF"/>
                  </a:solidFill>
                  <a:latin typeface="Public Sans"/>
                  <a:ea typeface="Public Sans"/>
                  <a:cs typeface="Public Sans"/>
                  <a:sym typeface="Public Sans"/>
                </a:defRPr>
              </a:lvl1pPr>
            </a:lstStyle>
            <a:p>
              <a:r>
                <a:t>OBJECTIVE</a:t>
              </a:r>
            </a:p>
          </p:txBody>
        </p:sp>
        <p:sp>
          <p:nvSpPr>
            <p:cNvPr id="196" name="TextBox 4"/>
            <p:cNvSpPr txBox="1"/>
            <p:nvPr/>
          </p:nvSpPr>
          <p:spPr>
            <a:xfrm>
              <a:off x="307845" y="2594897"/>
              <a:ext cx="6997867" cy="769747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lnSpc>
                  <a:spcPts val="4700"/>
                </a:lnSpc>
                <a:defRPr sz="3600">
                  <a:solidFill>
                    <a:srgbClr val="FFFFFF"/>
                  </a:solidFill>
                  <a:latin typeface="Public Sans"/>
                  <a:ea typeface="Public Sans"/>
                  <a:cs typeface="Public Sans"/>
                  <a:sym typeface="Public Sans"/>
                </a:defRPr>
              </a:pPr>
              <a:r>
                <a:t>·Simple way of invoice.</a:t>
              </a:r>
            </a:p>
            <a:p>
              <a:pPr>
                <a:lnSpc>
                  <a:spcPts val="4700"/>
                </a:lnSpc>
              </a:pPr>
              <a:endParaRPr/>
            </a:p>
            <a:p>
              <a:pPr>
                <a:lnSpc>
                  <a:spcPts val="4700"/>
                </a:lnSpc>
                <a:defRPr sz="3600">
                  <a:solidFill>
                    <a:srgbClr val="FFFFFF"/>
                  </a:solidFill>
                  <a:latin typeface="Public Sans"/>
                  <a:ea typeface="Public Sans"/>
                  <a:cs typeface="Public Sans"/>
                  <a:sym typeface="Public Sans"/>
                </a:defRPr>
              </a:pPr>
              <a:r>
                <a:t>·Design from a sales point perspective:</a:t>
              </a:r>
            </a:p>
            <a:p>
              <a:pPr>
                <a:lnSpc>
                  <a:spcPts val="4700"/>
                </a:lnSpc>
                <a:defRPr sz="3600">
                  <a:solidFill>
                    <a:srgbClr val="FFFFFF"/>
                  </a:solidFill>
                  <a:latin typeface="Public Sans"/>
                  <a:ea typeface="Public Sans"/>
                  <a:cs typeface="Public Sans"/>
                  <a:sym typeface="Public Sans"/>
                </a:defRPr>
              </a:pPr>
              <a:r>
                <a:t>The design of the project is based from a sales point perspective where the data here can be loaded daily and the sales person can enter the software using his/her password and generate invoices.</a:t>
              </a:r>
            </a:p>
            <a:p>
              <a:pPr>
                <a:lnSpc>
                  <a:spcPts val="4700"/>
                </a:lnSpc>
              </a:pPr>
              <a:endParaRPr/>
            </a:p>
          </p:txBody>
        </p:sp>
        <p:sp>
          <p:nvSpPr>
            <p:cNvPr id="197" name="AutoShape 5"/>
            <p:cNvSpPr/>
            <p:nvPr/>
          </p:nvSpPr>
          <p:spPr>
            <a:xfrm>
              <a:off x="0" y="1984673"/>
              <a:ext cx="7661669" cy="1"/>
            </a:xfrm>
            <a:prstGeom prst="line">
              <a:avLst/>
            </a:prstGeom>
            <a:noFill/>
            <a:ln w="168540" cap="flat">
              <a:solidFill>
                <a:srgbClr val="7B7677"/>
              </a:solidFill>
              <a:prstDash val="solid"/>
              <a:round/>
            </a:ln>
            <a:effectLst/>
          </p:spPr>
          <p:txBody>
            <a:bodyPr wrap="square" lIns="45719" tIns="45719" rIns="45719" bIns="45719" numCol="1" anchor="t">
              <a:noAutofit/>
            </a:bodyPr>
            <a:lstStyle/>
            <a:p>
              <a:endParaRPr/>
            </a:p>
          </p:txBody>
        </p:sp>
      </p:grpSp>
      <p:pic>
        <p:nvPicPr>
          <p:cNvPr id="199" name="Picture 6" descr="Picture 6"/>
          <p:cNvPicPr>
            <a:picLocks noChangeAspect="1"/>
          </p:cNvPicPr>
          <p:nvPr/>
        </p:nvPicPr>
        <p:blipFill>
          <a:blip r:embed="rId2">
            <a:extLst/>
          </a:blip>
          <a:stretch>
            <a:fillRect/>
          </a:stretch>
        </p:blipFill>
        <p:spPr>
          <a:xfrm>
            <a:off x="0" y="0"/>
            <a:ext cx="1780288" cy="2867092"/>
          </a:xfrm>
          <a:prstGeom prst="rect">
            <a:avLst/>
          </a:prstGeom>
          <a:ln w="12700">
            <a:miter lim="400000"/>
          </a:ln>
        </p:spPr>
      </p:pic>
      <p:pic>
        <p:nvPicPr>
          <p:cNvPr id="200" name="Picture 7" descr="Picture 7"/>
          <p:cNvPicPr>
            <a:picLocks noChangeAspect="1"/>
          </p:cNvPicPr>
          <p:nvPr/>
        </p:nvPicPr>
        <p:blipFill>
          <a:blip r:embed="rId3">
            <a:extLst/>
          </a:blip>
          <a:stretch>
            <a:fillRect/>
          </a:stretch>
        </p:blipFill>
        <p:spPr>
          <a:xfrm>
            <a:off x="9958919" y="3410911"/>
            <a:ext cx="7300381" cy="4866923"/>
          </a:xfrm>
          <a:prstGeom prst="rect">
            <a:avLst/>
          </a:prstGeom>
          <a:ln w="12700">
            <a:miter lim="400000"/>
          </a:ln>
        </p:spPr>
      </p:pic>
    </p:spTree>
  </p:cSld>
  <p:clrMapOvr>
    <a:masterClrMapping/>
  </p:clrMapOvr>
  <p:transition spd="med">
    <p:wipe dir="d"/>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787</Words>
  <PresentationFormat>Custom</PresentationFormat>
  <Paragraphs>145</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Anurag</cp:lastModifiedBy>
  <cp:revision>1</cp:revision>
  <dcterms:modified xsi:type="dcterms:W3CDTF">2021-07-26T19:55:20Z</dcterms:modified>
</cp:coreProperties>
</file>