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08" r:id="rId1"/>
  </p:sldMasterIdLst>
  <p:sldIdLst>
    <p:sldId id="256" r:id="rId2"/>
    <p:sldId id="263" r:id="rId3"/>
    <p:sldId id="260" r:id="rId4"/>
    <p:sldId id="257" r:id="rId5"/>
    <p:sldId id="262" r:id="rId6"/>
    <p:sldId id="258" r:id="rId7"/>
    <p:sldId id="259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74" autoAdjust="0"/>
    <p:restoredTop sz="94660"/>
  </p:normalViewPr>
  <p:slideViewPr>
    <p:cSldViewPr snapToGrid="0">
      <p:cViewPr varScale="1">
        <p:scale>
          <a:sx n="72" d="100"/>
          <a:sy n="72" d="100"/>
        </p:scale>
        <p:origin x="7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3.jpeg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4.jpeg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5.jpg"/></Relationships>
</file>

<file path=ppt/diagrams/_rels/data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6.jpeg"/></Relationships>
</file>

<file path=ppt/diagrams/_rels/data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7.jpeg"/></Relationships>
</file>

<file path=ppt/diagrams/_rels/data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8.jp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3.jpe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4.jpe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5.jpg"/></Relationships>
</file>

<file path=ppt/diagrams/_rels/drawing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6.jpeg"/></Relationships>
</file>

<file path=ppt/diagrams/_rels/drawing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7.jpeg"/></Relationships>
</file>

<file path=ppt/diagrams/_rels/drawing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8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943E9CD-323E-4E1F-9544-40F0A155EECD}" type="doc">
      <dgm:prSet loTypeId="urn:microsoft.com/office/officeart/2008/layout/BendingPictureCaption" loCatId="picture" qsTypeId="urn:microsoft.com/office/officeart/2005/8/quickstyle/simple1" qsCatId="simple" csTypeId="urn:microsoft.com/office/officeart/2005/8/colors/accent1_2" csCatId="accent1" phldr="1"/>
      <dgm:spPr/>
    </dgm:pt>
    <dgm:pt modelId="{C5D10C4F-EEEC-4261-A037-F78CA9B9B78D}">
      <dgm:prSet phldrT="[Text]"/>
      <dgm:spPr/>
      <dgm:t>
        <a:bodyPr/>
        <a:lstStyle/>
        <a:p>
          <a:r>
            <a:rPr lang="en-IN" dirty="0"/>
            <a:t>Fire occur in house</a:t>
          </a:r>
          <a:endParaRPr lang="en-US" dirty="0"/>
        </a:p>
      </dgm:t>
    </dgm:pt>
    <dgm:pt modelId="{1B71D3EA-7683-4ADB-A32A-C1408ACCD712}" type="parTrans" cxnId="{10B0F3CA-9E62-4999-8603-2AA5C219888D}">
      <dgm:prSet/>
      <dgm:spPr/>
      <dgm:t>
        <a:bodyPr/>
        <a:lstStyle/>
        <a:p>
          <a:endParaRPr lang="en-US"/>
        </a:p>
      </dgm:t>
    </dgm:pt>
    <dgm:pt modelId="{9FAF15D2-E566-4D59-8A68-70C1D9AB5185}" type="sibTrans" cxnId="{10B0F3CA-9E62-4999-8603-2AA5C219888D}">
      <dgm:prSet/>
      <dgm:spPr/>
      <dgm:t>
        <a:bodyPr/>
        <a:lstStyle/>
        <a:p>
          <a:endParaRPr lang="en-US"/>
        </a:p>
      </dgm:t>
    </dgm:pt>
    <dgm:pt modelId="{AEEE22E5-E087-4017-A9D7-B502473AF9D2}" type="pres">
      <dgm:prSet presAssocID="{F943E9CD-323E-4E1F-9544-40F0A155EECD}" presName="diagram" presStyleCnt="0">
        <dgm:presLayoutVars>
          <dgm:dir/>
        </dgm:presLayoutVars>
      </dgm:prSet>
      <dgm:spPr/>
    </dgm:pt>
    <dgm:pt modelId="{440CE156-FEDB-4A40-ABBE-4704EF0E821E}" type="pres">
      <dgm:prSet presAssocID="{C5D10C4F-EEEC-4261-A037-F78CA9B9B78D}" presName="composite" presStyleCnt="0"/>
      <dgm:spPr/>
    </dgm:pt>
    <dgm:pt modelId="{13FAB862-5709-4F9A-ACFE-B397F595F21C}" type="pres">
      <dgm:prSet presAssocID="{C5D10C4F-EEEC-4261-A037-F78CA9B9B78D}" presName="Image" presStyleLbl="bgShp" presStyleIdx="0" presStyleCnt="1" custLinFactNeighborX="-628" custLinFactNeighborY="-5718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7000" r="-7000"/>
          </a:stretch>
        </a:blipFill>
        <a:ln w="28575"/>
      </dgm:spPr>
    </dgm:pt>
    <dgm:pt modelId="{D1DEB54E-559C-44F4-8284-916B87D564E8}" type="pres">
      <dgm:prSet presAssocID="{C5D10C4F-EEEC-4261-A037-F78CA9B9B78D}" presName="Parent" presStyleLbl="node0" presStyleIdx="0" presStyleCnt="1">
        <dgm:presLayoutVars>
          <dgm:bulletEnabled val="1"/>
        </dgm:presLayoutVars>
      </dgm:prSet>
      <dgm:spPr/>
    </dgm:pt>
  </dgm:ptLst>
  <dgm:cxnLst>
    <dgm:cxn modelId="{3733AA82-3B42-4435-8FFE-5E7A23441A25}" type="presOf" srcId="{C5D10C4F-EEEC-4261-A037-F78CA9B9B78D}" destId="{D1DEB54E-559C-44F4-8284-916B87D564E8}" srcOrd="0" destOrd="0" presId="urn:microsoft.com/office/officeart/2008/layout/BendingPictureCaption"/>
    <dgm:cxn modelId="{F6FF2EC3-C8F2-4DB9-B51F-CB233669D0C3}" type="presOf" srcId="{F943E9CD-323E-4E1F-9544-40F0A155EECD}" destId="{AEEE22E5-E087-4017-A9D7-B502473AF9D2}" srcOrd="0" destOrd="0" presId="urn:microsoft.com/office/officeart/2008/layout/BendingPictureCaption"/>
    <dgm:cxn modelId="{10B0F3CA-9E62-4999-8603-2AA5C219888D}" srcId="{F943E9CD-323E-4E1F-9544-40F0A155EECD}" destId="{C5D10C4F-EEEC-4261-A037-F78CA9B9B78D}" srcOrd="0" destOrd="0" parTransId="{1B71D3EA-7683-4ADB-A32A-C1408ACCD712}" sibTransId="{9FAF15D2-E566-4D59-8A68-70C1D9AB5185}"/>
    <dgm:cxn modelId="{836C668B-D479-4BDE-8B2E-0E288E9DD92B}" type="presParOf" srcId="{AEEE22E5-E087-4017-A9D7-B502473AF9D2}" destId="{440CE156-FEDB-4A40-ABBE-4704EF0E821E}" srcOrd="0" destOrd="0" presId="urn:microsoft.com/office/officeart/2008/layout/BendingPictureCaption"/>
    <dgm:cxn modelId="{FB870D97-2AAD-4125-A941-9B3887A6236B}" type="presParOf" srcId="{440CE156-FEDB-4A40-ABBE-4704EF0E821E}" destId="{13FAB862-5709-4F9A-ACFE-B397F595F21C}" srcOrd="0" destOrd="0" presId="urn:microsoft.com/office/officeart/2008/layout/BendingPictureCaption"/>
    <dgm:cxn modelId="{AA774652-F9B4-4817-BE47-147F948CD66A}" type="presParOf" srcId="{440CE156-FEDB-4A40-ABBE-4704EF0E821E}" destId="{D1DEB54E-559C-44F4-8284-916B87D564E8}" srcOrd="1" destOrd="0" presId="urn:microsoft.com/office/officeart/2008/layout/BendingPictureCaption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445EC47-76AE-4077-9873-DA27584CC07F}" type="doc">
      <dgm:prSet loTypeId="urn:microsoft.com/office/officeart/2008/layout/BendingPictureCaption" loCatId="picture" qsTypeId="urn:microsoft.com/office/officeart/2005/8/quickstyle/simple1" qsCatId="simple" csTypeId="urn:microsoft.com/office/officeart/2005/8/colors/accent1_2" csCatId="accent1" phldr="1"/>
      <dgm:spPr/>
    </dgm:pt>
    <dgm:pt modelId="{81C63AE0-B845-4D5F-A186-55637BD0C76A}">
      <dgm:prSet phldrT="[Text]"/>
      <dgm:spPr/>
      <dgm:t>
        <a:bodyPr/>
        <a:lstStyle/>
        <a:p>
          <a:r>
            <a:rPr lang="en-IN" dirty="0"/>
            <a:t>Module with multi-sensors</a:t>
          </a:r>
          <a:endParaRPr lang="en-US" dirty="0"/>
        </a:p>
      </dgm:t>
    </dgm:pt>
    <dgm:pt modelId="{672B4887-30F0-41F7-8270-7AD7F885CE48}" type="parTrans" cxnId="{051A2D3C-F54B-4312-8A2F-66CD173CBB69}">
      <dgm:prSet/>
      <dgm:spPr/>
      <dgm:t>
        <a:bodyPr/>
        <a:lstStyle/>
        <a:p>
          <a:endParaRPr lang="en-US"/>
        </a:p>
      </dgm:t>
    </dgm:pt>
    <dgm:pt modelId="{09E9C428-FC5E-4F15-BC7B-963DEA766842}" type="sibTrans" cxnId="{051A2D3C-F54B-4312-8A2F-66CD173CBB69}">
      <dgm:prSet/>
      <dgm:spPr/>
      <dgm:t>
        <a:bodyPr/>
        <a:lstStyle/>
        <a:p>
          <a:endParaRPr lang="en-US"/>
        </a:p>
      </dgm:t>
    </dgm:pt>
    <dgm:pt modelId="{2C6D0C58-B01B-4F78-84E5-15FD716B4C68}" type="pres">
      <dgm:prSet presAssocID="{0445EC47-76AE-4077-9873-DA27584CC07F}" presName="diagram" presStyleCnt="0">
        <dgm:presLayoutVars>
          <dgm:dir/>
        </dgm:presLayoutVars>
      </dgm:prSet>
      <dgm:spPr/>
    </dgm:pt>
    <dgm:pt modelId="{A78DBEB3-6F2F-4830-A61A-B396DCD14342}" type="pres">
      <dgm:prSet presAssocID="{81C63AE0-B845-4D5F-A186-55637BD0C76A}" presName="composite" presStyleCnt="0"/>
      <dgm:spPr/>
    </dgm:pt>
    <dgm:pt modelId="{D7FC551E-C82D-4EE2-91F1-532A7896BB75}" type="pres">
      <dgm:prSet presAssocID="{81C63AE0-B845-4D5F-A186-55637BD0C76A}" presName="Image" presStyleLbl="bgShp" presStyleIdx="0" presStyleCnt="1" custLinFactNeighborX="3191" custLinFactNeighborY="-4261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" r="-4000"/>
          </a:stretch>
        </a:blipFill>
      </dgm:spPr>
    </dgm:pt>
    <dgm:pt modelId="{178A6811-E119-4042-B7A9-D9F789D7C13A}" type="pres">
      <dgm:prSet presAssocID="{81C63AE0-B845-4D5F-A186-55637BD0C76A}" presName="Parent" presStyleLbl="node0" presStyleIdx="0" presStyleCnt="1" custScaleY="116667">
        <dgm:presLayoutVars>
          <dgm:bulletEnabled val="1"/>
        </dgm:presLayoutVars>
      </dgm:prSet>
      <dgm:spPr/>
    </dgm:pt>
  </dgm:ptLst>
  <dgm:cxnLst>
    <dgm:cxn modelId="{711C7C04-2048-41B7-A1E0-5BA221163C57}" type="presOf" srcId="{81C63AE0-B845-4D5F-A186-55637BD0C76A}" destId="{178A6811-E119-4042-B7A9-D9F789D7C13A}" srcOrd="0" destOrd="0" presId="urn:microsoft.com/office/officeart/2008/layout/BendingPictureCaption"/>
    <dgm:cxn modelId="{051A2D3C-F54B-4312-8A2F-66CD173CBB69}" srcId="{0445EC47-76AE-4077-9873-DA27584CC07F}" destId="{81C63AE0-B845-4D5F-A186-55637BD0C76A}" srcOrd="0" destOrd="0" parTransId="{672B4887-30F0-41F7-8270-7AD7F885CE48}" sibTransId="{09E9C428-FC5E-4F15-BC7B-963DEA766842}"/>
    <dgm:cxn modelId="{576AF3B3-339F-4FF4-A1EE-4C949A535220}" type="presOf" srcId="{0445EC47-76AE-4077-9873-DA27584CC07F}" destId="{2C6D0C58-B01B-4F78-84E5-15FD716B4C68}" srcOrd="0" destOrd="0" presId="urn:microsoft.com/office/officeart/2008/layout/BendingPictureCaption"/>
    <dgm:cxn modelId="{F7FDF7D5-57F8-4297-93DD-E5B50B91EC70}" type="presParOf" srcId="{2C6D0C58-B01B-4F78-84E5-15FD716B4C68}" destId="{A78DBEB3-6F2F-4830-A61A-B396DCD14342}" srcOrd="0" destOrd="0" presId="urn:microsoft.com/office/officeart/2008/layout/BendingPictureCaption"/>
    <dgm:cxn modelId="{4E0ECF1A-2C5D-4405-8A1A-07B42FCF5095}" type="presParOf" srcId="{A78DBEB3-6F2F-4830-A61A-B396DCD14342}" destId="{D7FC551E-C82D-4EE2-91F1-532A7896BB75}" srcOrd="0" destOrd="0" presId="urn:microsoft.com/office/officeart/2008/layout/BendingPictureCaption"/>
    <dgm:cxn modelId="{BF09B223-F3D3-4181-92D2-BC9C589D83D3}" type="presParOf" srcId="{A78DBEB3-6F2F-4830-A61A-B396DCD14342}" destId="{178A6811-E119-4042-B7A9-D9F789D7C13A}" srcOrd="1" destOrd="0" presId="urn:microsoft.com/office/officeart/2008/layout/BendingPictureCaption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D1405F0-8CCA-42A0-B08A-91E44A418D63}" type="doc">
      <dgm:prSet loTypeId="urn:microsoft.com/office/officeart/2008/layout/BendingPictureCaption" loCatId="picture" qsTypeId="urn:microsoft.com/office/officeart/2005/8/quickstyle/simple1" qsCatId="simple" csTypeId="urn:microsoft.com/office/officeart/2005/8/colors/accent1_2" csCatId="accent1" phldr="1"/>
      <dgm:spPr/>
    </dgm:pt>
    <dgm:pt modelId="{42225B5F-6346-40EA-AE01-FFD83BFCFCAD}">
      <dgm:prSet phldrT="[Text]"/>
      <dgm:spPr/>
      <dgm:t>
        <a:bodyPr/>
        <a:lstStyle/>
        <a:p>
          <a:r>
            <a:rPr lang="en-IN" dirty="0"/>
            <a:t>GSM module</a:t>
          </a:r>
          <a:endParaRPr lang="en-US" dirty="0"/>
        </a:p>
      </dgm:t>
    </dgm:pt>
    <dgm:pt modelId="{AD562E72-C0E3-4A04-BF4D-E1CA2316F4F5}" type="parTrans" cxnId="{C0526009-1428-4203-AEA9-09BA8F81780A}">
      <dgm:prSet/>
      <dgm:spPr/>
      <dgm:t>
        <a:bodyPr/>
        <a:lstStyle/>
        <a:p>
          <a:endParaRPr lang="en-US"/>
        </a:p>
      </dgm:t>
    </dgm:pt>
    <dgm:pt modelId="{3BBB338C-9A93-4042-A24D-BCB3A049A456}" type="sibTrans" cxnId="{C0526009-1428-4203-AEA9-09BA8F81780A}">
      <dgm:prSet/>
      <dgm:spPr/>
      <dgm:t>
        <a:bodyPr/>
        <a:lstStyle/>
        <a:p>
          <a:endParaRPr lang="en-US"/>
        </a:p>
      </dgm:t>
    </dgm:pt>
    <dgm:pt modelId="{E3E057CF-6DC2-46C2-B5B1-40D92A875E4F}" type="pres">
      <dgm:prSet presAssocID="{7D1405F0-8CCA-42A0-B08A-91E44A418D63}" presName="diagram" presStyleCnt="0">
        <dgm:presLayoutVars>
          <dgm:dir/>
        </dgm:presLayoutVars>
      </dgm:prSet>
      <dgm:spPr/>
    </dgm:pt>
    <dgm:pt modelId="{C1E78D4F-E132-4A94-B86A-7D2B1BA639F6}" type="pres">
      <dgm:prSet presAssocID="{42225B5F-6346-40EA-AE01-FFD83BFCFCAD}" presName="composite" presStyleCnt="0"/>
      <dgm:spPr/>
    </dgm:pt>
    <dgm:pt modelId="{62125045-12F6-43D5-BD47-3DB1DF3EBED7}" type="pres">
      <dgm:prSet presAssocID="{42225B5F-6346-40EA-AE01-FFD83BFCFCAD}" presName="Image" presStyleLbl="bgShp" presStyleIdx="0" presStyleCnt="1" custScaleX="94437" custScaleY="91127" custLinFactNeighborX="-2512" custLinFactNeighborY="1010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8000" b="-18000"/>
          </a:stretch>
        </a:blipFill>
      </dgm:spPr>
    </dgm:pt>
    <dgm:pt modelId="{911CB9A4-4ECE-4050-9F10-2C764F1F72AD}" type="pres">
      <dgm:prSet presAssocID="{42225B5F-6346-40EA-AE01-FFD83BFCFCAD}" presName="Parent" presStyleLbl="node0" presStyleIdx="0" presStyleCnt="1">
        <dgm:presLayoutVars>
          <dgm:bulletEnabled val="1"/>
        </dgm:presLayoutVars>
      </dgm:prSet>
      <dgm:spPr/>
    </dgm:pt>
  </dgm:ptLst>
  <dgm:cxnLst>
    <dgm:cxn modelId="{C0526009-1428-4203-AEA9-09BA8F81780A}" srcId="{7D1405F0-8CCA-42A0-B08A-91E44A418D63}" destId="{42225B5F-6346-40EA-AE01-FFD83BFCFCAD}" srcOrd="0" destOrd="0" parTransId="{AD562E72-C0E3-4A04-BF4D-E1CA2316F4F5}" sibTransId="{3BBB338C-9A93-4042-A24D-BCB3A049A456}"/>
    <dgm:cxn modelId="{AD726F10-FBAF-4A99-8EEE-61100F60561E}" type="presOf" srcId="{42225B5F-6346-40EA-AE01-FFD83BFCFCAD}" destId="{911CB9A4-4ECE-4050-9F10-2C764F1F72AD}" srcOrd="0" destOrd="0" presId="urn:microsoft.com/office/officeart/2008/layout/BendingPictureCaption"/>
    <dgm:cxn modelId="{14D681B2-F3CF-467D-8F91-7D1E8DF610A4}" type="presOf" srcId="{7D1405F0-8CCA-42A0-B08A-91E44A418D63}" destId="{E3E057CF-6DC2-46C2-B5B1-40D92A875E4F}" srcOrd="0" destOrd="0" presId="urn:microsoft.com/office/officeart/2008/layout/BendingPictureCaption"/>
    <dgm:cxn modelId="{A012833D-FB21-43BA-8F41-86EE55C60446}" type="presParOf" srcId="{E3E057CF-6DC2-46C2-B5B1-40D92A875E4F}" destId="{C1E78D4F-E132-4A94-B86A-7D2B1BA639F6}" srcOrd="0" destOrd="0" presId="urn:microsoft.com/office/officeart/2008/layout/BendingPictureCaption"/>
    <dgm:cxn modelId="{DC2CAA23-24F9-4674-A1AD-2945D678BDB9}" type="presParOf" srcId="{C1E78D4F-E132-4A94-B86A-7D2B1BA639F6}" destId="{62125045-12F6-43D5-BD47-3DB1DF3EBED7}" srcOrd="0" destOrd="0" presId="urn:microsoft.com/office/officeart/2008/layout/BendingPictureCaption"/>
    <dgm:cxn modelId="{03112F78-C53A-4714-8511-0A0E81CF44B2}" type="presParOf" srcId="{C1E78D4F-E132-4A94-B86A-7D2B1BA639F6}" destId="{911CB9A4-4ECE-4050-9F10-2C764F1F72AD}" srcOrd="1" destOrd="0" presId="urn:microsoft.com/office/officeart/2008/layout/BendingPictureCaption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023EE79-3BD5-4FD2-8FD7-F53EF085AF82}" type="doc">
      <dgm:prSet loTypeId="urn:microsoft.com/office/officeart/2008/layout/BendingPictureCaption" loCatId="picture" qsTypeId="urn:microsoft.com/office/officeart/2005/8/quickstyle/simple1" qsCatId="simple" csTypeId="urn:microsoft.com/office/officeart/2005/8/colors/accent1_2" csCatId="accent1" phldr="1"/>
      <dgm:spPr/>
    </dgm:pt>
    <dgm:pt modelId="{135DAD75-6698-4904-A357-86A35D006E36}">
      <dgm:prSet phldrT="[Text]"/>
      <dgm:spPr/>
      <dgm:t>
        <a:bodyPr/>
        <a:lstStyle/>
        <a:p>
          <a:r>
            <a:rPr lang="en-IN" dirty="0"/>
            <a:t>SMS to Fire Station</a:t>
          </a:r>
          <a:endParaRPr lang="en-US" dirty="0"/>
        </a:p>
      </dgm:t>
    </dgm:pt>
    <dgm:pt modelId="{D90B6C4B-7CD6-41D6-B4E5-ABA3D456C22A}" type="parTrans" cxnId="{F185957E-2CD2-47A6-A73E-00CAF705D4B3}">
      <dgm:prSet/>
      <dgm:spPr/>
      <dgm:t>
        <a:bodyPr/>
        <a:lstStyle/>
        <a:p>
          <a:endParaRPr lang="en-US"/>
        </a:p>
      </dgm:t>
    </dgm:pt>
    <dgm:pt modelId="{CB2C3A88-39A9-4223-ACDE-59161989B05E}" type="sibTrans" cxnId="{F185957E-2CD2-47A6-A73E-00CAF705D4B3}">
      <dgm:prSet/>
      <dgm:spPr/>
      <dgm:t>
        <a:bodyPr/>
        <a:lstStyle/>
        <a:p>
          <a:endParaRPr lang="en-US"/>
        </a:p>
      </dgm:t>
    </dgm:pt>
    <dgm:pt modelId="{149CDA41-9B98-4423-9AF6-07A41DC9C538}" type="pres">
      <dgm:prSet presAssocID="{C023EE79-3BD5-4FD2-8FD7-F53EF085AF82}" presName="diagram" presStyleCnt="0">
        <dgm:presLayoutVars>
          <dgm:dir/>
        </dgm:presLayoutVars>
      </dgm:prSet>
      <dgm:spPr/>
    </dgm:pt>
    <dgm:pt modelId="{75A0785B-F206-46E1-AFEB-BF2E28A45C91}" type="pres">
      <dgm:prSet presAssocID="{135DAD75-6698-4904-A357-86A35D006E36}" presName="composite" presStyleCnt="0"/>
      <dgm:spPr/>
    </dgm:pt>
    <dgm:pt modelId="{7512F2BA-0A10-4A75-BD29-913F3505C00F}" type="pres">
      <dgm:prSet presAssocID="{135DAD75-6698-4904-A357-86A35D006E36}" presName="Image" presStyleLbl="bgShp" presStyleIdx="0" presStyleCnt="1" custLinFactNeighborX="-2305" custLinFactNeighborY="0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6000" r="-16000"/>
          </a:stretch>
        </a:blipFill>
      </dgm:spPr>
    </dgm:pt>
    <dgm:pt modelId="{40BC60EF-B5D5-4A74-A015-9EB1E8F98F5C}" type="pres">
      <dgm:prSet presAssocID="{135DAD75-6698-4904-A357-86A35D006E36}" presName="Parent" presStyleLbl="node0" presStyleIdx="0" presStyleCnt="1">
        <dgm:presLayoutVars>
          <dgm:bulletEnabled val="1"/>
        </dgm:presLayoutVars>
      </dgm:prSet>
      <dgm:spPr/>
    </dgm:pt>
  </dgm:ptLst>
  <dgm:cxnLst>
    <dgm:cxn modelId="{FD06EB66-D409-40B2-8211-4FD8095997CC}" type="presOf" srcId="{135DAD75-6698-4904-A357-86A35D006E36}" destId="{40BC60EF-B5D5-4A74-A015-9EB1E8F98F5C}" srcOrd="0" destOrd="0" presId="urn:microsoft.com/office/officeart/2008/layout/BendingPictureCaption"/>
    <dgm:cxn modelId="{F185957E-2CD2-47A6-A73E-00CAF705D4B3}" srcId="{C023EE79-3BD5-4FD2-8FD7-F53EF085AF82}" destId="{135DAD75-6698-4904-A357-86A35D006E36}" srcOrd="0" destOrd="0" parTransId="{D90B6C4B-7CD6-41D6-B4E5-ABA3D456C22A}" sibTransId="{CB2C3A88-39A9-4223-ACDE-59161989B05E}"/>
    <dgm:cxn modelId="{13C125BA-007B-4369-BC46-E0FC2CC4810F}" type="presOf" srcId="{C023EE79-3BD5-4FD2-8FD7-F53EF085AF82}" destId="{149CDA41-9B98-4423-9AF6-07A41DC9C538}" srcOrd="0" destOrd="0" presId="urn:microsoft.com/office/officeart/2008/layout/BendingPictureCaption"/>
    <dgm:cxn modelId="{3B8D852C-6AD1-4129-814A-0FE351B099AF}" type="presParOf" srcId="{149CDA41-9B98-4423-9AF6-07A41DC9C538}" destId="{75A0785B-F206-46E1-AFEB-BF2E28A45C91}" srcOrd="0" destOrd="0" presId="urn:microsoft.com/office/officeart/2008/layout/BendingPictureCaption"/>
    <dgm:cxn modelId="{94CC8BD4-F87B-4E2D-A240-FD64D8762303}" type="presParOf" srcId="{75A0785B-F206-46E1-AFEB-BF2E28A45C91}" destId="{7512F2BA-0A10-4A75-BD29-913F3505C00F}" srcOrd="0" destOrd="0" presId="urn:microsoft.com/office/officeart/2008/layout/BendingPictureCaption"/>
    <dgm:cxn modelId="{3B47FDD5-42C2-4C75-AFB3-3D6CA127DFA9}" type="presParOf" srcId="{75A0785B-F206-46E1-AFEB-BF2E28A45C91}" destId="{40BC60EF-B5D5-4A74-A015-9EB1E8F98F5C}" srcOrd="1" destOrd="0" presId="urn:microsoft.com/office/officeart/2008/layout/BendingPictureCaption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83920DF-983C-4CE8-9E31-D098305C21A6}" type="doc">
      <dgm:prSet loTypeId="urn:microsoft.com/office/officeart/2008/layout/BendingPictureCaption" loCatId="picture" qsTypeId="urn:microsoft.com/office/officeart/2005/8/quickstyle/simple1" qsCatId="simple" csTypeId="urn:microsoft.com/office/officeart/2005/8/colors/accent1_2" csCatId="accent1" phldr="1"/>
      <dgm:spPr/>
    </dgm:pt>
    <dgm:pt modelId="{3DDF1D8B-34B0-43AD-ACB4-42EB4B90D5BB}">
      <dgm:prSet phldrT="[Text]"/>
      <dgm:spPr/>
      <dgm:t>
        <a:bodyPr/>
        <a:lstStyle/>
        <a:p>
          <a:r>
            <a:rPr lang="en-IN" dirty="0"/>
            <a:t>SMS to house      owners</a:t>
          </a:r>
          <a:endParaRPr lang="en-US" dirty="0"/>
        </a:p>
      </dgm:t>
    </dgm:pt>
    <dgm:pt modelId="{701D7608-658D-41E7-9B47-EDE712C2C651}" type="parTrans" cxnId="{17598D5E-EA10-4EB4-B89F-040DFAA05FCF}">
      <dgm:prSet/>
      <dgm:spPr/>
      <dgm:t>
        <a:bodyPr/>
        <a:lstStyle/>
        <a:p>
          <a:endParaRPr lang="en-US"/>
        </a:p>
      </dgm:t>
    </dgm:pt>
    <dgm:pt modelId="{1FD66183-470F-4112-8438-A8B1999ED25B}" type="sibTrans" cxnId="{17598D5E-EA10-4EB4-B89F-040DFAA05FCF}">
      <dgm:prSet/>
      <dgm:spPr/>
      <dgm:t>
        <a:bodyPr/>
        <a:lstStyle/>
        <a:p>
          <a:endParaRPr lang="en-US"/>
        </a:p>
      </dgm:t>
    </dgm:pt>
    <dgm:pt modelId="{EA9E3AA9-4A03-4DDF-95ED-EBFF93689E82}" type="pres">
      <dgm:prSet presAssocID="{283920DF-983C-4CE8-9E31-D098305C21A6}" presName="diagram" presStyleCnt="0">
        <dgm:presLayoutVars>
          <dgm:dir/>
        </dgm:presLayoutVars>
      </dgm:prSet>
      <dgm:spPr/>
    </dgm:pt>
    <dgm:pt modelId="{6F37AF57-9CC9-441E-9669-BEF980CF858F}" type="pres">
      <dgm:prSet presAssocID="{3DDF1D8B-34B0-43AD-ACB4-42EB4B90D5BB}" presName="composite" presStyleCnt="0"/>
      <dgm:spPr/>
    </dgm:pt>
    <dgm:pt modelId="{A24CAEBA-93EE-445E-9192-18C177D45899}" type="pres">
      <dgm:prSet presAssocID="{3DDF1D8B-34B0-43AD-ACB4-42EB4B90D5BB}" presName="Image" presStyleLbl="bgShp" presStyleIdx="0" presStyleCnt="1" custScaleY="115296" custLinFactNeighborX="0" custLinFactNeighborY="-5351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3000" b="-23000"/>
          </a:stretch>
        </a:blipFill>
      </dgm:spPr>
    </dgm:pt>
    <dgm:pt modelId="{5395D536-FC57-430B-8169-938F1C57809F}" type="pres">
      <dgm:prSet presAssocID="{3DDF1D8B-34B0-43AD-ACB4-42EB4B90D5BB}" presName="Parent" presStyleLbl="node0" presStyleIdx="0" presStyleCnt="1" custScaleY="120380">
        <dgm:presLayoutVars>
          <dgm:bulletEnabled val="1"/>
        </dgm:presLayoutVars>
      </dgm:prSet>
      <dgm:spPr/>
    </dgm:pt>
  </dgm:ptLst>
  <dgm:cxnLst>
    <dgm:cxn modelId="{17598D5E-EA10-4EB4-B89F-040DFAA05FCF}" srcId="{283920DF-983C-4CE8-9E31-D098305C21A6}" destId="{3DDF1D8B-34B0-43AD-ACB4-42EB4B90D5BB}" srcOrd="0" destOrd="0" parTransId="{701D7608-658D-41E7-9B47-EDE712C2C651}" sibTransId="{1FD66183-470F-4112-8438-A8B1999ED25B}"/>
    <dgm:cxn modelId="{69C595D0-9423-40D3-9999-9B27970821A9}" type="presOf" srcId="{283920DF-983C-4CE8-9E31-D098305C21A6}" destId="{EA9E3AA9-4A03-4DDF-95ED-EBFF93689E82}" srcOrd="0" destOrd="0" presId="urn:microsoft.com/office/officeart/2008/layout/BendingPictureCaption"/>
    <dgm:cxn modelId="{8062A2E9-FB00-4A71-AC04-103CC8F48C80}" type="presOf" srcId="{3DDF1D8B-34B0-43AD-ACB4-42EB4B90D5BB}" destId="{5395D536-FC57-430B-8169-938F1C57809F}" srcOrd="0" destOrd="0" presId="urn:microsoft.com/office/officeart/2008/layout/BendingPictureCaption"/>
    <dgm:cxn modelId="{8152D26E-1D39-4B00-955A-4C426F0EFA83}" type="presParOf" srcId="{EA9E3AA9-4A03-4DDF-95ED-EBFF93689E82}" destId="{6F37AF57-9CC9-441E-9669-BEF980CF858F}" srcOrd="0" destOrd="0" presId="urn:microsoft.com/office/officeart/2008/layout/BendingPictureCaption"/>
    <dgm:cxn modelId="{C33FC1F7-1DD9-4A6D-A425-A2D51E0C0144}" type="presParOf" srcId="{6F37AF57-9CC9-441E-9669-BEF980CF858F}" destId="{A24CAEBA-93EE-445E-9192-18C177D45899}" srcOrd="0" destOrd="0" presId="urn:microsoft.com/office/officeart/2008/layout/BendingPictureCaption"/>
    <dgm:cxn modelId="{1DE1A4CF-5B45-400C-A28B-AFCD3BC8C950}" type="presParOf" srcId="{6F37AF57-9CC9-441E-9669-BEF980CF858F}" destId="{5395D536-FC57-430B-8169-938F1C57809F}" srcOrd="1" destOrd="0" presId="urn:microsoft.com/office/officeart/2008/layout/BendingPictureCaption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D5B8925-BA5D-4D07-AB4F-39F5E231BAA6}" type="doc">
      <dgm:prSet loTypeId="urn:microsoft.com/office/officeart/2008/layout/BendingPictureCaption" loCatId="picture" qsTypeId="urn:microsoft.com/office/officeart/2005/8/quickstyle/simple1" qsCatId="simple" csTypeId="urn:microsoft.com/office/officeart/2005/8/colors/accent1_2" csCatId="accent1" phldr="1"/>
      <dgm:spPr/>
    </dgm:pt>
    <dgm:pt modelId="{2E57A5FB-8913-4D38-9527-0A84ADFF3211}">
      <dgm:prSet phldrT="[Text]"/>
      <dgm:spPr/>
      <dgm:t>
        <a:bodyPr/>
        <a:lstStyle/>
        <a:p>
          <a:r>
            <a:rPr lang="en-IN" dirty="0"/>
            <a:t>Water Sprinkler</a:t>
          </a:r>
          <a:endParaRPr lang="en-US" dirty="0"/>
        </a:p>
      </dgm:t>
    </dgm:pt>
    <dgm:pt modelId="{1FAEFBBC-44D9-4CEF-9504-5C8BC0973F8D}" type="parTrans" cxnId="{8CC37B40-6889-480C-8CFB-9209963857B8}">
      <dgm:prSet/>
      <dgm:spPr/>
      <dgm:t>
        <a:bodyPr/>
        <a:lstStyle/>
        <a:p>
          <a:endParaRPr lang="en-US"/>
        </a:p>
      </dgm:t>
    </dgm:pt>
    <dgm:pt modelId="{617FFD55-69AE-4B62-A294-29204B4BD896}" type="sibTrans" cxnId="{8CC37B40-6889-480C-8CFB-9209963857B8}">
      <dgm:prSet/>
      <dgm:spPr/>
      <dgm:t>
        <a:bodyPr/>
        <a:lstStyle/>
        <a:p>
          <a:endParaRPr lang="en-US"/>
        </a:p>
      </dgm:t>
    </dgm:pt>
    <dgm:pt modelId="{DB1037AB-7199-47C8-A112-A2B04DC9B803}" type="pres">
      <dgm:prSet presAssocID="{3D5B8925-BA5D-4D07-AB4F-39F5E231BAA6}" presName="diagram" presStyleCnt="0">
        <dgm:presLayoutVars>
          <dgm:dir/>
        </dgm:presLayoutVars>
      </dgm:prSet>
      <dgm:spPr/>
    </dgm:pt>
    <dgm:pt modelId="{6BDAB87A-7E51-4D07-BC85-367FB84F18C0}" type="pres">
      <dgm:prSet presAssocID="{2E57A5FB-8913-4D38-9527-0A84ADFF3211}" presName="composite" presStyleCnt="0"/>
      <dgm:spPr/>
    </dgm:pt>
    <dgm:pt modelId="{C075EA9F-F474-4B54-B961-FF7B9F86076E}" type="pres">
      <dgm:prSet presAssocID="{2E57A5FB-8913-4D38-9527-0A84ADFF3211}" presName="Image" presStyleLbl="bgShp" presStyleIdx="0" presStyleCnt="1" custLinFactNeighborY="-6159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8000" b="-8000"/>
          </a:stretch>
        </a:blipFill>
      </dgm:spPr>
    </dgm:pt>
    <dgm:pt modelId="{27B94188-8C7A-4DD6-9C60-9F52CFC4F46D}" type="pres">
      <dgm:prSet presAssocID="{2E57A5FB-8913-4D38-9527-0A84ADFF3211}" presName="Parent" presStyleLbl="node0" presStyleIdx="0" presStyleCnt="1">
        <dgm:presLayoutVars>
          <dgm:bulletEnabled val="1"/>
        </dgm:presLayoutVars>
      </dgm:prSet>
      <dgm:spPr/>
    </dgm:pt>
  </dgm:ptLst>
  <dgm:cxnLst>
    <dgm:cxn modelId="{BD63D92F-8978-4D53-89A8-F45734574471}" type="presOf" srcId="{2E57A5FB-8913-4D38-9527-0A84ADFF3211}" destId="{27B94188-8C7A-4DD6-9C60-9F52CFC4F46D}" srcOrd="0" destOrd="0" presId="urn:microsoft.com/office/officeart/2008/layout/BendingPictureCaption"/>
    <dgm:cxn modelId="{1E63D737-7EC8-4B7C-BB49-4CAA6E19F563}" type="presOf" srcId="{3D5B8925-BA5D-4D07-AB4F-39F5E231BAA6}" destId="{DB1037AB-7199-47C8-A112-A2B04DC9B803}" srcOrd="0" destOrd="0" presId="urn:microsoft.com/office/officeart/2008/layout/BendingPictureCaption"/>
    <dgm:cxn modelId="{8CC37B40-6889-480C-8CFB-9209963857B8}" srcId="{3D5B8925-BA5D-4D07-AB4F-39F5E231BAA6}" destId="{2E57A5FB-8913-4D38-9527-0A84ADFF3211}" srcOrd="0" destOrd="0" parTransId="{1FAEFBBC-44D9-4CEF-9504-5C8BC0973F8D}" sibTransId="{617FFD55-69AE-4B62-A294-29204B4BD896}"/>
    <dgm:cxn modelId="{FB11F3C9-F55C-4C25-ABAC-C0386F76C3FD}" type="presParOf" srcId="{DB1037AB-7199-47C8-A112-A2B04DC9B803}" destId="{6BDAB87A-7E51-4D07-BC85-367FB84F18C0}" srcOrd="0" destOrd="0" presId="urn:microsoft.com/office/officeart/2008/layout/BendingPictureCaption"/>
    <dgm:cxn modelId="{5522EEA2-44ED-4525-9CFD-5CF229554CB5}" type="presParOf" srcId="{6BDAB87A-7E51-4D07-BC85-367FB84F18C0}" destId="{C075EA9F-F474-4B54-B961-FF7B9F86076E}" srcOrd="0" destOrd="0" presId="urn:microsoft.com/office/officeart/2008/layout/BendingPictureCaption"/>
    <dgm:cxn modelId="{09C17A7F-8EEE-4B3A-B7DD-A526EE74E530}" type="presParOf" srcId="{6BDAB87A-7E51-4D07-BC85-367FB84F18C0}" destId="{27B94188-8C7A-4DD6-9C60-9F52CFC4F46D}" srcOrd="1" destOrd="0" presId="urn:microsoft.com/office/officeart/2008/layout/BendingPictureCaption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FAB862-5709-4F9A-ACFE-B397F595F21C}">
      <dsp:nvSpPr>
        <dsp:cNvPr id="0" name=""/>
        <dsp:cNvSpPr/>
      </dsp:nvSpPr>
      <dsp:spPr>
        <a:xfrm>
          <a:off x="0" y="0"/>
          <a:ext cx="2151654" cy="1590064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7000" r="-7000"/>
          </a:stretch>
        </a:blipFill>
        <a:ln w="28575"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DEB54E-559C-44F4-8284-916B87D564E8}">
      <dsp:nvSpPr>
        <dsp:cNvPr id="0" name=""/>
        <dsp:cNvSpPr/>
      </dsp:nvSpPr>
      <dsp:spPr>
        <a:xfrm>
          <a:off x="434908" y="1318059"/>
          <a:ext cx="1854085" cy="44556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5000"/>
            </a:spcAft>
            <a:buNone/>
          </a:pPr>
          <a:r>
            <a:rPr lang="en-IN" sz="1600" kern="1200" dirty="0"/>
            <a:t>Fire occur in house</a:t>
          </a:r>
          <a:endParaRPr lang="en-US" sz="1600" kern="1200" dirty="0"/>
        </a:p>
      </dsp:txBody>
      <dsp:txXfrm>
        <a:off x="434908" y="1318059"/>
        <a:ext cx="1854085" cy="44556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FC551E-C82D-4EE2-91F1-532A7896BB75}">
      <dsp:nvSpPr>
        <dsp:cNvPr id="0" name=""/>
        <dsp:cNvSpPr/>
      </dsp:nvSpPr>
      <dsp:spPr>
        <a:xfrm>
          <a:off x="218474" y="0"/>
          <a:ext cx="2144718" cy="1584939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" r="-4000"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8A6811-E119-4042-B7A9-D9F789D7C13A}">
      <dsp:nvSpPr>
        <dsp:cNvPr id="0" name=""/>
        <dsp:cNvSpPr/>
      </dsp:nvSpPr>
      <dsp:spPr>
        <a:xfrm>
          <a:off x="583543" y="1261162"/>
          <a:ext cx="1848108" cy="5181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5000"/>
            </a:spcAft>
            <a:buNone/>
          </a:pPr>
          <a:r>
            <a:rPr lang="en-IN" sz="1600" kern="1200" dirty="0"/>
            <a:t>Module with multi-sensors</a:t>
          </a:r>
          <a:endParaRPr lang="en-US" sz="1600" kern="1200" dirty="0"/>
        </a:p>
      </dsp:txBody>
      <dsp:txXfrm>
        <a:off x="583543" y="1261162"/>
        <a:ext cx="1848108" cy="51815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125045-12F6-43D5-BD47-3DB1DF3EBED7}">
      <dsp:nvSpPr>
        <dsp:cNvPr id="0" name=""/>
        <dsp:cNvSpPr/>
      </dsp:nvSpPr>
      <dsp:spPr>
        <a:xfrm>
          <a:off x="45042" y="48518"/>
          <a:ext cx="1920599" cy="136956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8000" b="-18000"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1CB9A4-4ECE-4050-9F10-2C764F1F72AD}">
      <dsp:nvSpPr>
        <dsp:cNvPr id="0" name=""/>
        <dsp:cNvSpPr/>
      </dsp:nvSpPr>
      <dsp:spPr>
        <a:xfrm>
          <a:off x="450635" y="1197076"/>
          <a:ext cx="1752474" cy="4211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5000"/>
            </a:spcAft>
            <a:buNone/>
          </a:pPr>
          <a:r>
            <a:rPr lang="en-IN" sz="2200" kern="1200" dirty="0"/>
            <a:t>GSM module</a:t>
          </a:r>
          <a:endParaRPr lang="en-US" sz="2200" kern="1200" dirty="0"/>
        </a:p>
      </dsp:txBody>
      <dsp:txXfrm>
        <a:off x="450635" y="1197076"/>
        <a:ext cx="1752474" cy="42114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12F2BA-0A10-4A75-BD29-913F3505C00F}">
      <dsp:nvSpPr>
        <dsp:cNvPr id="0" name=""/>
        <dsp:cNvSpPr/>
      </dsp:nvSpPr>
      <dsp:spPr>
        <a:xfrm>
          <a:off x="913" y="0"/>
          <a:ext cx="2036804" cy="1505190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6000" r="-16000"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BC60EF-B5D5-4A74-A015-9EB1E8F98F5C}">
      <dsp:nvSpPr>
        <dsp:cNvPr id="0" name=""/>
        <dsp:cNvSpPr/>
      </dsp:nvSpPr>
      <dsp:spPr>
        <a:xfrm>
          <a:off x="459556" y="1232271"/>
          <a:ext cx="1755118" cy="42178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" tIns="28575" rIns="28575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5000"/>
            </a:spcAft>
            <a:buNone/>
          </a:pPr>
          <a:r>
            <a:rPr lang="en-IN" sz="1500" kern="1200" dirty="0"/>
            <a:t>SMS to Fire Station</a:t>
          </a:r>
          <a:endParaRPr lang="en-US" sz="1500" kern="1200" dirty="0"/>
        </a:p>
      </dsp:txBody>
      <dsp:txXfrm>
        <a:off x="459556" y="1232271"/>
        <a:ext cx="1755118" cy="42178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4CAEBA-93EE-445E-9192-18C177D45899}">
      <dsp:nvSpPr>
        <dsp:cNvPr id="0" name=""/>
        <dsp:cNvSpPr/>
      </dsp:nvSpPr>
      <dsp:spPr>
        <a:xfrm>
          <a:off x="0" y="0"/>
          <a:ext cx="1887968" cy="1608611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3000" b="-23000"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95D536-FC57-430B-8169-938F1C57809F}">
      <dsp:nvSpPr>
        <dsp:cNvPr id="0" name=""/>
        <dsp:cNvSpPr/>
      </dsp:nvSpPr>
      <dsp:spPr>
        <a:xfrm>
          <a:off x="381610" y="1250119"/>
          <a:ext cx="1626866" cy="4706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" tIns="28575" rIns="28575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5000"/>
            </a:spcAft>
            <a:buNone/>
          </a:pPr>
          <a:r>
            <a:rPr lang="en-IN" sz="1500" kern="1200" dirty="0"/>
            <a:t>SMS to house      owners</a:t>
          </a:r>
          <a:endParaRPr lang="en-US" sz="1500" kern="1200" dirty="0"/>
        </a:p>
      </dsp:txBody>
      <dsp:txXfrm>
        <a:off x="381610" y="1250119"/>
        <a:ext cx="1626866" cy="47064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75EA9F-F474-4B54-B961-FF7B9F86076E}">
      <dsp:nvSpPr>
        <dsp:cNvPr id="0" name=""/>
        <dsp:cNvSpPr/>
      </dsp:nvSpPr>
      <dsp:spPr>
        <a:xfrm>
          <a:off x="0" y="0"/>
          <a:ext cx="2080233" cy="153728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8000" b="-8000"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B94188-8C7A-4DD6-9C60-9F52CFC4F46D}">
      <dsp:nvSpPr>
        <dsp:cNvPr id="0" name=""/>
        <dsp:cNvSpPr/>
      </dsp:nvSpPr>
      <dsp:spPr>
        <a:xfrm>
          <a:off x="420472" y="1315035"/>
          <a:ext cx="1792541" cy="43077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5000"/>
            </a:spcAft>
            <a:buNone/>
          </a:pPr>
          <a:r>
            <a:rPr lang="en-IN" sz="1800" kern="1200" dirty="0"/>
            <a:t>Water Sprinkler</a:t>
          </a:r>
          <a:endParaRPr lang="en-US" sz="1800" kern="1200" dirty="0"/>
        </a:p>
      </dsp:txBody>
      <dsp:txXfrm>
        <a:off x="420472" y="1315035"/>
        <a:ext cx="1792541" cy="4307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BendingPictureCaption">
  <dgm:title val=""/>
  <dgm:desc val=""/>
  <dgm:catLst>
    <dgm:cat type="picture" pri="6000"/>
    <dgm:cat type="pictureconvert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7" srcId="0" destId="1" srcOrd="0" destOrd="0"/>
        <dgm:cxn modelId="8" srcId="0" destId="2" srcOrd="1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diagram">
    <dgm:varLst>
      <dgm:dir/>
    </dgm:varLst>
    <dgm:choose name="Name0">
      <dgm:if name="Name1" func="var" arg="dir" op="equ" val="norm">
        <dgm:alg type="snake">
          <dgm:param type="off" val="ctr"/>
        </dgm:alg>
      </dgm:if>
      <dgm:else name="Name2">
        <dgm:alg type="snake">
          <dgm:param type="grDir" val="tR"/>
          <dgm:param type="off" val="c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.3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Image" refType="w" fact="0"/>
              <dgm:constr type="t" for="ch" forName="Image" refType="h" fact="0"/>
              <dgm:constr type="w" for="ch" forName="Image" refType="w" fact="0.94"/>
              <dgm:constr type="h" for="ch" forName="Image" refType="h" fact="0.91"/>
              <dgm:constr type="l" for="ch" forName="Parent" refType="w" fact="0.19"/>
              <dgm:constr type="t" for="ch" forName="Parent" refType="h" fact="0.745"/>
              <dgm:constr type="w" for="ch" forName="Parent" refType="w" fact="0.81"/>
              <dgm:constr type="h" for="ch" forName="Parent" refType="h" fact="0.255"/>
            </dgm:constrLst>
          </dgm:if>
          <dgm:else name="Name5">
            <dgm:constrLst>
              <dgm:constr type="l" for="ch" forName="Image" refType="w" fact="0.06"/>
              <dgm:constr type="t" for="ch" forName="Image" refType="h" fact="0"/>
              <dgm:constr type="w" for="ch" forName="Image" refType="w" fact="0.94"/>
              <dgm:constr type="h" for="ch" forName="Image" refType="h" fact="0.91"/>
              <dgm:constr type="l" for="ch" forName="Parent" refType="w" fact="0"/>
              <dgm:constr type="t" for="ch" forName="Parent" refType="h" fact="0.745"/>
              <dgm:constr type="w" for="ch" forName="Parent" refType="w" fact="0.81"/>
              <dgm:constr type="h" for="ch" forName="Parent" refType="h" fact="0.255"/>
            </dgm:constrLst>
          </dgm:else>
        </dgm:choose>
        <dgm:layoutNode name="Image" styleLbl="bgShp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Parent" styleLbl="node0">
          <dgm:varLst>
            <dgm:bulletEnabled val="1"/>
          </dgm:varLst>
          <dgm:alg type="tx">
            <dgm:param type="txAnchorVertCh" val="mid"/>
            <dgm:param type="shpTxRTLAlignCh" val="r"/>
            <dgm:param type="lnSpAfParP" val="5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BendingPictureCaption">
  <dgm:title val=""/>
  <dgm:desc val=""/>
  <dgm:catLst>
    <dgm:cat type="picture" pri="6000"/>
    <dgm:cat type="pictureconvert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7" srcId="0" destId="1" srcOrd="0" destOrd="0"/>
        <dgm:cxn modelId="8" srcId="0" destId="2" srcOrd="1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diagram">
    <dgm:varLst>
      <dgm:dir/>
    </dgm:varLst>
    <dgm:choose name="Name0">
      <dgm:if name="Name1" func="var" arg="dir" op="equ" val="norm">
        <dgm:alg type="snake">
          <dgm:param type="off" val="ctr"/>
        </dgm:alg>
      </dgm:if>
      <dgm:else name="Name2">
        <dgm:alg type="snake">
          <dgm:param type="grDir" val="tR"/>
          <dgm:param type="off" val="c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.3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Image" refType="w" fact="0"/>
              <dgm:constr type="t" for="ch" forName="Image" refType="h" fact="0"/>
              <dgm:constr type="w" for="ch" forName="Image" refType="w" fact="0.94"/>
              <dgm:constr type="h" for="ch" forName="Image" refType="h" fact="0.91"/>
              <dgm:constr type="l" for="ch" forName="Parent" refType="w" fact="0.19"/>
              <dgm:constr type="t" for="ch" forName="Parent" refType="h" fact="0.745"/>
              <dgm:constr type="w" for="ch" forName="Parent" refType="w" fact="0.81"/>
              <dgm:constr type="h" for="ch" forName="Parent" refType="h" fact="0.255"/>
            </dgm:constrLst>
          </dgm:if>
          <dgm:else name="Name5">
            <dgm:constrLst>
              <dgm:constr type="l" for="ch" forName="Image" refType="w" fact="0.06"/>
              <dgm:constr type="t" for="ch" forName="Image" refType="h" fact="0"/>
              <dgm:constr type="w" for="ch" forName="Image" refType="w" fact="0.94"/>
              <dgm:constr type="h" for="ch" forName="Image" refType="h" fact="0.91"/>
              <dgm:constr type="l" for="ch" forName="Parent" refType="w" fact="0"/>
              <dgm:constr type="t" for="ch" forName="Parent" refType="h" fact="0.745"/>
              <dgm:constr type="w" for="ch" forName="Parent" refType="w" fact="0.81"/>
              <dgm:constr type="h" for="ch" forName="Parent" refType="h" fact="0.255"/>
            </dgm:constrLst>
          </dgm:else>
        </dgm:choose>
        <dgm:layoutNode name="Image" styleLbl="bgShp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Parent" styleLbl="node0">
          <dgm:varLst>
            <dgm:bulletEnabled val="1"/>
          </dgm:varLst>
          <dgm:alg type="tx">
            <dgm:param type="txAnchorVertCh" val="mid"/>
            <dgm:param type="shpTxRTLAlignCh" val="r"/>
            <dgm:param type="lnSpAfParP" val="5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BendingPictureCaption">
  <dgm:title val=""/>
  <dgm:desc val=""/>
  <dgm:catLst>
    <dgm:cat type="picture" pri="6000"/>
    <dgm:cat type="pictureconvert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7" srcId="0" destId="1" srcOrd="0" destOrd="0"/>
        <dgm:cxn modelId="8" srcId="0" destId="2" srcOrd="1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diagram">
    <dgm:varLst>
      <dgm:dir/>
    </dgm:varLst>
    <dgm:choose name="Name0">
      <dgm:if name="Name1" func="var" arg="dir" op="equ" val="norm">
        <dgm:alg type="snake">
          <dgm:param type="off" val="ctr"/>
        </dgm:alg>
      </dgm:if>
      <dgm:else name="Name2">
        <dgm:alg type="snake">
          <dgm:param type="grDir" val="tR"/>
          <dgm:param type="off" val="c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.3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Image" refType="w" fact="0"/>
              <dgm:constr type="t" for="ch" forName="Image" refType="h" fact="0"/>
              <dgm:constr type="w" for="ch" forName="Image" refType="w" fact="0.94"/>
              <dgm:constr type="h" for="ch" forName="Image" refType="h" fact="0.91"/>
              <dgm:constr type="l" for="ch" forName="Parent" refType="w" fact="0.19"/>
              <dgm:constr type="t" for="ch" forName="Parent" refType="h" fact="0.745"/>
              <dgm:constr type="w" for="ch" forName="Parent" refType="w" fact="0.81"/>
              <dgm:constr type="h" for="ch" forName="Parent" refType="h" fact="0.255"/>
            </dgm:constrLst>
          </dgm:if>
          <dgm:else name="Name5">
            <dgm:constrLst>
              <dgm:constr type="l" for="ch" forName="Image" refType="w" fact="0.06"/>
              <dgm:constr type="t" for="ch" forName="Image" refType="h" fact="0"/>
              <dgm:constr type="w" for="ch" forName="Image" refType="w" fact="0.94"/>
              <dgm:constr type="h" for="ch" forName="Image" refType="h" fact="0.91"/>
              <dgm:constr type="l" for="ch" forName="Parent" refType="w" fact="0"/>
              <dgm:constr type="t" for="ch" forName="Parent" refType="h" fact="0.745"/>
              <dgm:constr type="w" for="ch" forName="Parent" refType="w" fact="0.81"/>
              <dgm:constr type="h" for="ch" forName="Parent" refType="h" fact="0.255"/>
            </dgm:constrLst>
          </dgm:else>
        </dgm:choose>
        <dgm:layoutNode name="Image" styleLbl="bgShp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Parent" styleLbl="node0">
          <dgm:varLst>
            <dgm:bulletEnabled val="1"/>
          </dgm:varLst>
          <dgm:alg type="tx">
            <dgm:param type="txAnchorVertCh" val="mid"/>
            <dgm:param type="shpTxRTLAlignCh" val="r"/>
            <dgm:param type="lnSpAfParP" val="5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BendingPictureCaption">
  <dgm:title val=""/>
  <dgm:desc val=""/>
  <dgm:catLst>
    <dgm:cat type="picture" pri="6000"/>
    <dgm:cat type="pictureconvert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7" srcId="0" destId="1" srcOrd="0" destOrd="0"/>
        <dgm:cxn modelId="8" srcId="0" destId="2" srcOrd="1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diagram">
    <dgm:varLst>
      <dgm:dir/>
    </dgm:varLst>
    <dgm:choose name="Name0">
      <dgm:if name="Name1" func="var" arg="dir" op="equ" val="norm">
        <dgm:alg type="snake">
          <dgm:param type="off" val="ctr"/>
        </dgm:alg>
      </dgm:if>
      <dgm:else name="Name2">
        <dgm:alg type="snake">
          <dgm:param type="grDir" val="tR"/>
          <dgm:param type="off" val="c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.3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Image" refType="w" fact="0"/>
              <dgm:constr type="t" for="ch" forName="Image" refType="h" fact="0"/>
              <dgm:constr type="w" for="ch" forName="Image" refType="w" fact="0.94"/>
              <dgm:constr type="h" for="ch" forName="Image" refType="h" fact="0.91"/>
              <dgm:constr type="l" for="ch" forName="Parent" refType="w" fact="0.19"/>
              <dgm:constr type="t" for="ch" forName="Parent" refType="h" fact="0.745"/>
              <dgm:constr type="w" for="ch" forName="Parent" refType="w" fact="0.81"/>
              <dgm:constr type="h" for="ch" forName="Parent" refType="h" fact="0.255"/>
            </dgm:constrLst>
          </dgm:if>
          <dgm:else name="Name5">
            <dgm:constrLst>
              <dgm:constr type="l" for="ch" forName="Image" refType="w" fact="0.06"/>
              <dgm:constr type="t" for="ch" forName="Image" refType="h" fact="0"/>
              <dgm:constr type="w" for="ch" forName="Image" refType="w" fact="0.94"/>
              <dgm:constr type="h" for="ch" forName="Image" refType="h" fact="0.91"/>
              <dgm:constr type="l" for="ch" forName="Parent" refType="w" fact="0"/>
              <dgm:constr type="t" for="ch" forName="Parent" refType="h" fact="0.745"/>
              <dgm:constr type="w" for="ch" forName="Parent" refType="w" fact="0.81"/>
              <dgm:constr type="h" for="ch" forName="Parent" refType="h" fact="0.255"/>
            </dgm:constrLst>
          </dgm:else>
        </dgm:choose>
        <dgm:layoutNode name="Image" styleLbl="bgShp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Parent" styleLbl="node0">
          <dgm:varLst>
            <dgm:bulletEnabled val="1"/>
          </dgm:varLst>
          <dgm:alg type="tx">
            <dgm:param type="txAnchorVertCh" val="mid"/>
            <dgm:param type="shpTxRTLAlignCh" val="r"/>
            <dgm:param type="lnSpAfParP" val="5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BendingPictureCaption">
  <dgm:title val=""/>
  <dgm:desc val=""/>
  <dgm:catLst>
    <dgm:cat type="picture" pri="6000"/>
    <dgm:cat type="pictureconvert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7" srcId="0" destId="1" srcOrd="0" destOrd="0"/>
        <dgm:cxn modelId="8" srcId="0" destId="2" srcOrd="1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diagram">
    <dgm:varLst>
      <dgm:dir/>
    </dgm:varLst>
    <dgm:choose name="Name0">
      <dgm:if name="Name1" func="var" arg="dir" op="equ" val="norm">
        <dgm:alg type="snake">
          <dgm:param type="off" val="ctr"/>
        </dgm:alg>
      </dgm:if>
      <dgm:else name="Name2">
        <dgm:alg type="snake">
          <dgm:param type="grDir" val="tR"/>
          <dgm:param type="off" val="c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.3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Image" refType="w" fact="0"/>
              <dgm:constr type="t" for="ch" forName="Image" refType="h" fact="0"/>
              <dgm:constr type="w" for="ch" forName="Image" refType="w" fact="0.94"/>
              <dgm:constr type="h" for="ch" forName="Image" refType="h" fact="0.91"/>
              <dgm:constr type="l" for="ch" forName="Parent" refType="w" fact="0.19"/>
              <dgm:constr type="t" for="ch" forName="Parent" refType="h" fact="0.745"/>
              <dgm:constr type="w" for="ch" forName="Parent" refType="w" fact="0.81"/>
              <dgm:constr type="h" for="ch" forName="Parent" refType="h" fact="0.255"/>
            </dgm:constrLst>
          </dgm:if>
          <dgm:else name="Name5">
            <dgm:constrLst>
              <dgm:constr type="l" for="ch" forName="Image" refType="w" fact="0.06"/>
              <dgm:constr type="t" for="ch" forName="Image" refType="h" fact="0"/>
              <dgm:constr type="w" for="ch" forName="Image" refType="w" fact="0.94"/>
              <dgm:constr type="h" for="ch" forName="Image" refType="h" fact="0.91"/>
              <dgm:constr type="l" for="ch" forName="Parent" refType="w" fact="0"/>
              <dgm:constr type="t" for="ch" forName="Parent" refType="h" fact="0.745"/>
              <dgm:constr type="w" for="ch" forName="Parent" refType="w" fact="0.81"/>
              <dgm:constr type="h" for="ch" forName="Parent" refType="h" fact="0.255"/>
            </dgm:constrLst>
          </dgm:else>
        </dgm:choose>
        <dgm:layoutNode name="Image" styleLbl="bgShp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Parent" styleLbl="node0">
          <dgm:varLst>
            <dgm:bulletEnabled val="1"/>
          </dgm:varLst>
          <dgm:alg type="tx">
            <dgm:param type="txAnchorVertCh" val="mid"/>
            <dgm:param type="shpTxRTLAlignCh" val="r"/>
            <dgm:param type="lnSpAfParP" val="5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BendingPictureCaption">
  <dgm:title val=""/>
  <dgm:desc val=""/>
  <dgm:catLst>
    <dgm:cat type="picture" pri="6000"/>
    <dgm:cat type="pictureconvert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7" srcId="0" destId="1" srcOrd="0" destOrd="0"/>
        <dgm:cxn modelId="8" srcId="0" destId="2" srcOrd="1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diagram">
    <dgm:varLst>
      <dgm:dir/>
    </dgm:varLst>
    <dgm:choose name="Name0">
      <dgm:if name="Name1" func="var" arg="dir" op="equ" val="norm">
        <dgm:alg type="snake">
          <dgm:param type="off" val="ctr"/>
        </dgm:alg>
      </dgm:if>
      <dgm:else name="Name2">
        <dgm:alg type="snake">
          <dgm:param type="grDir" val="tR"/>
          <dgm:param type="off" val="c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.3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Image" refType="w" fact="0"/>
              <dgm:constr type="t" for="ch" forName="Image" refType="h" fact="0"/>
              <dgm:constr type="w" for="ch" forName="Image" refType="w" fact="0.94"/>
              <dgm:constr type="h" for="ch" forName="Image" refType="h" fact="0.91"/>
              <dgm:constr type="l" for="ch" forName="Parent" refType="w" fact="0.19"/>
              <dgm:constr type="t" for="ch" forName="Parent" refType="h" fact="0.745"/>
              <dgm:constr type="w" for="ch" forName="Parent" refType="w" fact="0.81"/>
              <dgm:constr type="h" for="ch" forName="Parent" refType="h" fact="0.255"/>
            </dgm:constrLst>
          </dgm:if>
          <dgm:else name="Name5">
            <dgm:constrLst>
              <dgm:constr type="l" for="ch" forName="Image" refType="w" fact="0.06"/>
              <dgm:constr type="t" for="ch" forName="Image" refType="h" fact="0"/>
              <dgm:constr type="w" for="ch" forName="Image" refType="w" fact="0.94"/>
              <dgm:constr type="h" for="ch" forName="Image" refType="h" fact="0.91"/>
              <dgm:constr type="l" for="ch" forName="Parent" refType="w" fact="0"/>
              <dgm:constr type="t" for="ch" forName="Parent" refType="h" fact="0.745"/>
              <dgm:constr type="w" for="ch" forName="Parent" refType="w" fact="0.81"/>
              <dgm:constr type="h" for="ch" forName="Parent" refType="h" fact="0.255"/>
            </dgm:constrLst>
          </dgm:else>
        </dgm:choose>
        <dgm:layoutNode name="Image" styleLbl="bgShp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Parent" styleLbl="node0">
          <dgm:varLst>
            <dgm:bulletEnabled val="1"/>
          </dgm:varLst>
          <dgm:alg type="tx">
            <dgm:param type="txAnchorVertCh" val="mid"/>
            <dgm:param type="shpTxRTLAlignCh" val="r"/>
            <dgm:param type="lnSpAfParP" val="5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03552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775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8649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457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3/2/2021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873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122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36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026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72833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72063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3/2/2021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1638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3/2/2021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740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9" r:id="rId1"/>
    <p:sldLayoutId id="2147483910" r:id="rId2"/>
    <p:sldLayoutId id="2147483911" r:id="rId3"/>
    <p:sldLayoutId id="2147483912" r:id="rId4"/>
    <p:sldLayoutId id="2147483913" r:id="rId5"/>
    <p:sldLayoutId id="2147483914" r:id="rId6"/>
    <p:sldLayoutId id="2147483915" r:id="rId7"/>
    <p:sldLayoutId id="2147483916" r:id="rId8"/>
    <p:sldLayoutId id="2147483917" r:id="rId9"/>
    <p:sldLayoutId id="2147483918" r:id="rId10"/>
    <p:sldLayoutId id="21474839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g"/><Relationship Id="rId3" Type="http://schemas.openxmlformats.org/officeDocument/2006/relationships/image" Target="../media/image7.jpg"/><Relationship Id="rId7" Type="http://schemas.openxmlformats.org/officeDocument/2006/relationships/image" Target="../media/image11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g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18" Type="http://schemas.openxmlformats.org/officeDocument/2006/relationships/diagramLayout" Target="../diagrams/layout4.xml"/><Relationship Id="rId26" Type="http://schemas.microsoft.com/office/2007/relationships/diagramDrawing" Target="../diagrams/drawing5.xml"/><Relationship Id="rId3" Type="http://schemas.openxmlformats.org/officeDocument/2006/relationships/diagramLayout" Target="../diagrams/layout1.xml"/><Relationship Id="rId21" Type="http://schemas.microsoft.com/office/2007/relationships/diagramDrawing" Target="../diagrams/drawing4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17" Type="http://schemas.openxmlformats.org/officeDocument/2006/relationships/diagramData" Target="../diagrams/data4.xml"/><Relationship Id="rId25" Type="http://schemas.openxmlformats.org/officeDocument/2006/relationships/diagramColors" Target="../diagrams/colors5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20" Type="http://schemas.openxmlformats.org/officeDocument/2006/relationships/diagramColors" Target="../diagrams/colors4.xml"/><Relationship Id="rId29" Type="http://schemas.openxmlformats.org/officeDocument/2006/relationships/diagramQuickStyle" Target="../diagrams/quickStyle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24" Type="http://schemas.openxmlformats.org/officeDocument/2006/relationships/diagramQuickStyle" Target="../diagrams/quickStyle5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23" Type="http://schemas.openxmlformats.org/officeDocument/2006/relationships/diagramLayout" Target="../diagrams/layout5.xml"/><Relationship Id="rId28" Type="http://schemas.openxmlformats.org/officeDocument/2006/relationships/diagramLayout" Target="../diagrams/layout6.xml"/><Relationship Id="rId10" Type="http://schemas.openxmlformats.org/officeDocument/2006/relationships/diagramColors" Target="../diagrams/colors2.xml"/><Relationship Id="rId19" Type="http://schemas.openxmlformats.org/officeDocument/2006/relationships/diagramQuickStyle" Target="../diagrams/quickStyle4.xml"/><Relationship Id="rId31" Type="http://schemas.microsoft.com/office/2007/relationships/diagramDrawing" Target="../diagrams/drawing6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Relationship Id="rId22" Type="http://schemas.openxmlformats.org/officeDocument/2006/relationships/diagramData" Target="../diagrams/data5.xml"/><Relationship Id="rId27" Type="http://schemas.openxmlformats.org/officeDocument/2006/relationships/diagramData" Target="../diagrams/data6.xml"/><Relationship Id="rId30" Type="http://schemas.openxmlformats.org/officeDocument/2006/relationships/diagramColors" Target="../diagrams/colors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19929" y="1574800"/>
            <a:ext cx="9852870" cy="2563396"/>
          </a:xfr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n-IN" b="1" spc="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Fire Detection system</a:t>
            </a:r>
            <a:endParaRPr lang="en-US" b="1" spc="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24700" y="4807952"/>
            <a:ext cx="3657599" cy="1792706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en-IN" dirty="0"/>
              <a:t>Team Members -</a:t>
            </a:r>
          </a:p>
          <a:p>
            <a:pPr>
              <a:lnSpc>
                <a:spcPct val="120000"/>
              </a:lnSpc>
            </a:pPr>
            <a:r>
              <a:rPr lang="en-IN" dirty="0"/>
              <a:t>           Saurabh Bhosale (09) </a:t>
            </a:r>
          </a:p>
          <a:p>
            <a:pPr>
              <a:lnSpc>
                <a:spcPct val="120000"/>
              </a:lnSpc>
            </a:pPr>
            <a:r>
              <a:rPr lang="en-IN" dirty="0"/>
              <a:t>           Pooja Gosavi (16)</a:t>
            </a:r>
          </a:p>
          <a:p>
            <a:pPr>
              <a:lnSpc>
                <a:spcPct val="120000"/>
              </a:lnSpc>
            </a:pPr>
            <a:r>
              <a:rPr lang="en-IN" dirty="0"/>
              <a:t>           Anurag Hajari (18)</a:t>
            </a:r>
          </a:p>
          <a:p>
            <a:pPr>
              <a:lnSpc>
                <a:spcPct val="120000"/>
              </a:lnSpc>
            </a:pPr>
            <a:r>
              <a:rPr lang="en-IN" dirty="0"/>
              <a:t>           Sayali Malgave (29)</a:t>
            </a:r>
          </a:p>
        </p:txBody>
      </p:sp>
    </p:spTree>
    <p:extLst>
      <p:ext uri="{BB962C8B-B14F-4D97-AF65-F5344CB8AC3E}">
        <p14:creationId xmlns:p14="http://schemas.microsoft.com/office/powerpoint/2010/main" val="1863382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294132"/>
            <a:ext cx="10058400" cy="1609344"/>
          </a:xfrm>
        </p:spPr>
        <p:txBody>
          <a:bodyPr/>
          <a:lstStyle/>
          <a:p>
            <a:r>
              <a:rPr lang="en-IN" b="1" u="sng" spc="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Existing System</a:t>
            </a:r>
            <a:endParaRPr lang="en-US" b="1" u="sng" spc="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" y="2233676"/>
            <a:ext cx="5321300" cy="3532124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IN" sz="1800" dirty="0"/>
              <a:t>   Most of the existing system consist of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IN" sz="1800" dirty="0"/>
              <a:t>      water sprinkler and alarm system</a:t>
            </a:r>
          </a:p>
          <a:p>
            <a:pPr algn="just">
              <a:lnSpc>
                <a:spcPct val="150000"/>
              </a:lnSpc>
            </a:pPr>
            <a:r>
              <a:rPr lang="en-IN" sz="1800" dirty="0"/>
              <a:t>   There is no such facility of sending alert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IN" sz="1800" dirty="0"/>
              <a:t>      notification to the users and Fire Stations,    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IN" sz="1800" dirty="0"/>
              <a:t>      which leds to the delay of Fire Brigades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IN" sz="1800" dirty="0"/>
              <a:t>      to reach at the location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0" y="2438400"/>
            <a:ext cx="5057536" cy="2934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762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1896" y="163148"/>
            <a:ext cx="10058400" cy="1609344"/>
          </a:xfrm>
        </p:spPr>
        <p:txBody>
          <a:bodyPr/>
          <a:lstStyle/>
          <a:p>
            <a:r>
              <a:rPr lang="en-IN" b="1" u="sng" spc="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Proposed System</a:t>
            </a:r>
            <a:endParaRPr lang="en-US" b="1" u="sng" spc="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1896" y="1772492"/>
            <a:ext cx="10900610" cy="4459866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1800" dirty="0"/>
              <a:t>  “Fire Detecting System” will help in detecting fire or smoke at an early stage and can      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1800" dirty="0"/>
              <a:t>      help in saving lives </a:t>
            </a:r>
          </a:p>
          <a:p>
            <a:pPr algn="just">
              <a:lnSpc>
                <a:spcPct val="150000"/>
              </a:lnSpc>
            </a:pPr>
            <a:r>
              <a:rPr lang="en-US" sz="1800" dirty="0"/>
              <a:t>   We have designed a “Fire Detecting System” using temperature and smoke sensor which would  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1800" dirty="0"/>
              <a:t>      not only signal the presence of fire in a particular premise but will also send related information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1800" dirty="0"/>
              <a:t>      through SMS</a:t>
            </a:r>
          </a:p>
          <a:p>
            <a:pPr algn="just">
              <a:lnSpc>
                <a:spcPct val="150000"/>
              </a:lnSpc>
            </a:pPr>
            <a:r>
              <a:rPr lang="en-US" sz="1800" dirty="0"/>
              <a:t>   These systems do not require any human interaction</a:t>
            </a:r>
          </a:p>
          <a:p>
            <a:pPr algn="just">
              <a:lnSpc>
                <a:spcPct val="150000"/>
              </a:lnSpc>
            </a:pPr>
            <a:r>
              <a:rPr lang="en-US" sz="1800" dirty="0"/>
              <a:t>   With the help of IoT and GSM module we can instantly send alert message to fire stations and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1800" dirty="0"/>
              <a:t>      users</a:t>
            </a:r>
          </a:p>
        </p:txBody>
      </p:sp>
    </p:spTree>
    <p:extLst>
      <p:ext uri="{BB962C8B-B14F-4D97-AF65-F5344CB8AC3E}">
        <p14:creationId xmlns:p14="http://schemas.microsoft.com/office/powerpoint/2010/main" val="2928001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500"/>
                            </p:stCondLst>
                            <p:childTnLst>
                              <p:par>
                                <p:cTn id="3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000"/>
                            </p:stCondLst>
                            <p:childTnLst>
                              <p:par>
                                <p:cTn id="3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500"/>
                            </p:stCondLst>
                            <p:childTnLst>
                              <p:par>
                                <p:cTn id="3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3767" y="281633"/>
            <a:ext cx="9905998" cy="1478570"/>
          </a:xfrm>
        </p:spPr>
        <p:txBody>
          <a:bodyPr/>
          <a:lstStyle/>
          <a:p>
            <a:r>
              <a:rPr lang="en-IN" b="1" u="sng" spc="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Scope and objective</a:t>
            </a:r>
            <a:endParaRPr lang="en-US" b="1" u="sng" spc="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7988" y="2085055"/>
            <a:ext cx="10768263" cy="3954797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IN" sz="1800" dirty="0"/>
              <a:t>The basic objectives of smart “Fire Detection System” is to protect human lives, material assets and the environment from danger effects of fire.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IN" sz="1800" dirty="0"/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IN" sz="1800" dirty="0"/>
              <a:t>Personnel Protection        -   Preventing danger to life and health 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IN" sz="1800" dirty="0"/>
              <a:t>Asset protection                -   Preventing material damage 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IN" sz="1800" dirty="0"/>
              <a:t>Environment Protection   -   Preventing ecological damage 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83399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8762" y="318100"/>
            <a:ext cx="6361683" cy="1293622"/>
          </a:xfrm>
        </p:spPr>
        <p:txBody>
          <a:bodyPr/>
          <a:lstStyle/>
          <a:p>
            <a:r>
              <a:rPr lang="en-IN" b="1" u="sng" spc="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Components used</a:t>
            </a:r>
            <a:endParaRPr lang="en-US" b="1" u="sng" spc="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5469" y="1940935"/>
            <a:ext cx="10058400" cy="4327518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IN" sz="1800" dirty="0"/>
              <a:t>Microcontroller (Arduino UNO R3)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1800" dirty="0"/>
              <a:t>GSM Module (Sim 800A)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1800" dirty="0"/>
              <a:t>Smoke Sensor (Analog MQ2)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1800" dirty="0"/>
              <a:t>Temperature Sensor (DHT 11)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1800" dirty="0"/>
              <a:t>2 Channel Relay Module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1800" dirty="0"/>
              <a:t>DC Buzzer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1800" dirty="0"/>
              <a:t>LED Lights (Red, White)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1800" dirty="0"/>
              <a:t>DC Motor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1800" dirty="0"/>
              <a:t>Connecting Wires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1800" dirty="0"/>
              <a:t>Breadboard (Generic)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1800" dirty="0"/>
              <a:t>Adaptor</a:t>
            </a:r>
          </a:p>
          <a:p>
            <a:pPr marL="457200" indent="-457200">
              <a:buFont typeface="+mj-lt"/>
              <a:buAutoNum type="arabicPeriod"/>
            </a:pPr>
            <a:endParaRPr lang="en-IN" sz="1800" dirty="0"/>
          </a:p>
          <a:p>
            <a:pPr marL="457200" indent="-457200">
              <a:buFont typeface="+mj-lt"/>
              <a:buAutoNum type="arabicPeriod"/>
            </a:pPr>
            <a:endParaRPr lang="en-US" sz="18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5515" y="233808"/>
            <a:ext cx="2731765" cy="273176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37536">
            <a:off x="9617364" y="2975381"/>
            <a:ext cx="2349056" cy="217421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2219" y="4853598"/>
            <a:ext cx="2594326" cy="191260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0966" y="1387482"/>
            <a:ext cx="1626218" cy="162621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6010" y="4459860"/>
            <a:ext cx="2686152" cy="2272176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78190">
            <a:off x="4987700" y="2100140"/>
            <a:ext cx="2735988" cy="2461286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8383" y="3187285"/>
            <a:ext cx="1750402" cy="1750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248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000"/>
                            </p:stCondLst>
                            <p:childTnLst>
                              <p:par>
                                <p:cTn id="4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500"/>
                            </p:stCondLst>
                            <p:childTnLst>
                              <p:par>
                                <p:cTn id="5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0"/>
                            </p:stCondLst>
                            <p:childTnLst>
                              <p:par>
                                <p:cTn id="5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5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6000"/>
                            </p:stCondLst>
                            <p:childTnLst>
                              <p:par>
                                <p:cTn id="7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6500"/>
                            </p:stCondLst>
                            <p:childTnLst>
                              <p:par>
                                <p:cTn id="77" presetID="16" presetClass="entr" presetSubtype="2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7500"/>
                            </p:stCondLst>
                            <p:childTnLst>
                              <p:par>
                                <p:cTn id="81" presetID="2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8500"/>
                            </p:stCondLst>
                            <p:childTnLst>
                              <p:par>
                                <p:cTn id="85" presetID="2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9500"/>
                            </p:stCondLst>
                            <p:childTnLst>
                              <p:par>
                                <p:cTn id="89" presetID="2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0500"/>
                            </p:stCondLst>
                            <p:childTnLst>
                              <p:par>
                                <p:cTn id="93" presetID="2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1500"/>
                            </p:stCondLst>
                            <p:childTnLst>
                              <p:par>
                                <p:cTn id="97" presetID="2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2500"/>
                            </p:stCondLst>
                            <p:childTnLst>
                              <p:par>
                                <p:cTn id="101" presetID="2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103" y="117591"/>
            <a:ext cx="5763451" cy="1478570"/>
          </a:xfrm>
        </p:spPr>
        <p:txBody>
          <a:bodyPr>
            <a:noAutofit/>
          </a:bodyPr>
          <a:lstStyle/>
          <a:p>
            <a:r>
              <a:rPr lang="en-IN" b="1" u="sng" spc="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Flow of system</a:t>
            </a:r>
            <a:endParaRPr lang="en-US" b="1" u="sng" spc="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9943358"/>
              </p:ext>
            </p:extLst>
          </p:nvPr>
        </p:nvGraphicFramePr>
        <p:xfrm>
          <a:off x="1091612" y="2035572"/>
          <a:ext cx="2288994" cy="17799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0" name="Arrow: Down 7"/>
          <p:cNvSpPr/>
          <p:nvPr/>
        </p:nvSpPr>
        <p:spPr>
          <a:xfrm rot="16200000">
            <a:off x="7891829" y="2577997"/>
            <a:ext cx="300990" cy="6392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742568235"/>
              </p:ext>
            </p:extLst>
          </p:nvPr>
        </p:nvGraphicFramePr>
        <p:xfrm>
          <a:off x="4815360" y="2020460"/>
          <a:ext cx="2581689" cy="17799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22" name="Arrow: Down 9"/>
          <p:cNvSpPr/>
          <p:nvPr/>
        </p:nvSpPr>
        <p:spPr>
          <a:xfrm rot="16200000">
            <a:off x="3947491" y="2559816"/>
            <a:ext cx="300990" cy="67561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3615461723"/>
              </p:ext>
            </p:extLst>
          </p:nvPr>
        </p:nvGraphicFramePr>
        <p:xfrm>
          <a:off x="5093439" y="4705813"/>
          <a:ext cx="2299240" cy="1651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26" name="Arrow: Down 12"/>
          <p:cNvSpPr/>
          <p:nvPr/>
        </p:nvSpPr>
        <p:spPr>
          <a:xfrm rot="16200000">
            <a:off x="7827342" y="5006545"/>
            <a:ext cx="300990" cy="63888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4086432623"/>
              </p:ext>
            </p:extLst>
          </p:nvPr>
        </p:nvGraphicFramePr>
        <p:xfrm>
          <a:off x="1547689" y="4694325"/>
          <a:ext cx="2262537" cy="16540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233718310"/>
              </p:ext>
            </p:extLst>
          </p:nvPr>
        </p:nvGraphicFramePr>
        <p:xfrm>
          <a:off x="8789865" y="4595588"/>
          <a:ext cx="2008477" cy="17617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  <p:sp>
        <p:nvSpPr>
          <p:cNvPr id="29" name="Arrow: Down 13"/>
          <p:cNvSpPr/>
          <p:nvPr/>
        </p:nvSpPr>
        <p:spPr>
          <a:xfrm rot="5400000">
            <a:off x="4285297" y="5049629"/>
            <a:ext cx="300990" cy="6424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474076169"/>
              </p:ext>
            </p:extLst>
          </p:nvPr>
        </p:nvGraphicFramePr>
        <p:xfrm>
          <a:off x="8687597" y="2020460"/>
          <a:ext cx="2213014" cy="18023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7" r:lo="rId28" r:qs="rId29" r:cs="rId30"/>
          </a:graphicData>
        </a:graphic>
      </p:graphicFrame>
      <p:sp>
        <p:nvSpPr>
          <p:cNvPr id="15" name="Arrow: Down 12"/>
          <p:cNvSpPr/>
          <p:nvPr/>
        </p:nvSpPr>
        <p:spPr>
          <a:xfrm>
            <a:off x="6092564" y="3984687"/>
            <a:ext cx="300990" cy="58170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22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6" presetClass="entr" presetSubtype="2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500"/>
                            </p:stCondLst>
                            <p:childTnLst>
                              <p:par>
                                <p:cTn id="27" presetID="16" presetClass="entr" presetSubtype="2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500"/>
                            </p:stCondLst>
                            <p:childTnLst>
                              <p:par>
                                <p:cTn id="31" presetID="53" presetClass="entr" presetSubtype="1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500"/>
                            </p:stCondLst>
                            <p:childTnLst>
                              <p:par>
                                <p:cTn id="37" presetID="2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500"/>
                            </p:stCondLst>
                            <p:childTnLst>
                              <p:par>
                                <p:cTn id="41" presetID="53" presetClass="entr" presetSubtype="1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7500"/>
                            </p:stCondLst>
                            <p:childTnLst>
                              <p:par>
                                <p:cTn id="47" presetID="16" presetClass="entr" presetSubtype="2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8500"/>
                            </p:stCondLst>
                            <p:childTnLst>
                              <p:par>
                                <p:cTn id="51" presetID="53" presetClass="entr" presetSubtype="1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9500"/>
                            </p:stCondLst>
                            <p:childTnLst>
                              <p:par>
                                <p:cTn id="57" presetID="16" presetClass="entr" presetSubtype="2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500"/>
                            </p:stCondLst>
                            <p:childTnLst>
                              <p:par>
                                <p:cTn id="61" presetID="53" presetClass="entr" presetSubtype="1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4" grpId="0">
        <p:bldAsOne/>
      </p:bldGraphic>
      <p:bldP spid="20" grpId="0" animBg="1"/>
      <p:bldGraphic spid="5" grpId="0">
        <p:bldAsOne/>
      </p:bldGraphic>
      <p:bldP spid="22" grpId="0" animBg="1"/>
      <p:bldGraphic spid="9" grpId="0">
        <p:bldAsOne/>
      </p:bldGraphic>
      <p:bldP spid="26" grpId="0" animBg="1"/>
      <p:bldGraphic spid="8" grpId="0">
        <p:bldAsOne/>
      </p:bldGraphic>
      <p:bldGraphic spid="10" grpId="0">
        <p:bldAsOne/>
      </p:bldGraphic>
      <p:bldP spid="29" grpId="0" animBg="1"/>
      <p:bldGraphic spid="7" grpId="0">
        <p:bldAsOne/>
      </p:bldGraphic>
      <p:bldP spid="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668" y="268732"/>
            <a:ext cx="10058400" cy="1609344"/>
          </a:xfrm>
        </p:spPr>
        <p:txBody>
          <a:bodyPr/>
          <a:lstStyle/>
          <a:p>
            <a:r>
              <a:rPr lang="en-IN" b="1" u="sng" spc="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conclusion</a:t>
            </a:r>
            <a:endParaRPr lang="en-US" b="1" u="sng" spc="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9668" y="2013534"/>
            <a:ext cx="10864516" cy="3666039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1800" dirty="0"/>
              <a:t>  The IoT technology improves the fire-fighting safety management work from traditional     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1800" dirty="0"/>
              <a:t>     fire-fighting to modern fire-fighting</a:t>
            </a:r>
          </a:p>
          <a:p>
            <a:pPr algn="just">
              <a:lnSpc>
                <a:spcPct val="150000"/>
              </a:lnSpc>
            </a:pPr>
            <a:r>
              <a:rPr lang="en-US" sz="1800" dirty="0"/>
              <a:t>  We introduced an efficient technique to overcome the problems</a:t>
            </a:r>
          </a:p>
          <a:p>
            <a:pPr algn="just">
              <a:lnSpc>
                <a:spcPct val="150000"/>
              </a:lnSpc>
            </a:pPr>
            <a:r>
              <a:rPr lang="en-US" sz="1800" dirty="0"/>
              <a:t>  We use multi-sensors for each regions to reduce misbehavior of system </a:t>
            </a:r>
          </a:p>
          <a:p>
            <a:pPr algn="just">
              <a:lnSpc>
                <a:spcPct val="150000"/>
              </a:lnSpc>
            </a:pPr>
            <a:r>
              <a:rPr lang="en-US" sz="1800" dirty="0"/>
              <a:t>  The GSM communication system alerts the user at the very initial time of the fire</a:t>
            </a:r>
          </a:p>
          <a:p>
            <a:pPr algn="just">
              <a:lnSpc>
                <a:spcPct val="150000"/>
              </a:lnSpc>
            </a:pPr>
            <a:r>
              <a:rPr lang="en-US" sz="1800" dirty="0"/>
              <a:t>  Early alert to fire department can reduce the impact and damage cause by fire</a:t>
            </a:r>
          </a:p>
        </p:txBody>
      </p:sp>
    </p:spTree>
    <p:extLst>
      <p:ext uri="{BB962C8B-B14F-4D97-AF65-F5344CB8AC3E}">
        <p14:creationId xmlns:p14="http://schemas.microsoft.com/office/powerpoint/2010/main" val="2903573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500"/>
                            </p:stCondLst>
                            <p:childTnLst>
                              <p:par>
                                <p:cTn id="31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IN" sz="11500" b="1" u="sng" spc="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</a:t>
            </a:r>
            <a:endParaRPr lang="en-US" sz="11500" b="1" u="sng" spc="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3796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791</TotalTime>
  <Words>367</Words>
  <Application>Microsoft Office PowerPoint</Application>
  <PresentationFormat>Widescreen</PresentationFormat>
  <Paragraphs>55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Rockwell</vt:lpstr>
      <vt:lpstr>Rockwell Condensed</vt:lpstr>
      <vt:lpstr>Wingdings</vt:lpstr>
      <vt:lpstr>Wood Type</vt:lpstr>
      <vt:lpstr>Fire Detection system</vt:lpstr>
      <vt:lpstr>Existing System</vt:lpstr>
      <vt:lpstr>Proposed System</vt:lpstr>
      <vt:lpstr>Scope and objective</vt:lpstr>
      <vt:lpstr>Components used</vt:lpstr>
      <vt:lpstr>Flow of system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Fire Detection system</dc:title>
  <dc:creator>Saurabh Bhosale</dc:creator>
  <cp:lastModifiedBy>Anurag Hajari</cp:lastModifiedBy>
  <cp:revision>220</cp:revision>
  <dcterms:created xsi:type="dcterms:W3CDTF">2019-07-12T18:04:47Z</dcterms:created>
  <dcterms:modified xsi:type="dcterms:W3CDTF">2021-03-02T07:52:52Z</dcterms:modified>
</cp:coreProperties>
</file>