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66" r:id="rId8"/>
    <p:sldId id="261" r:id="rId9"/>
    <p:sldId id="272" r:id="rId10"/>
    <p:sldId id="271" r:id="rId11"/>
    <p:sldId id="270" r:id="rId12"/>
    <p:sldId id="262" r:id="rId13"/>
    <p:sldId id="263" r:id="rId14"/>
    <p:sldId id="264" r:id="rId15"/>
    <p:sldId id="268" r:id="rId16"/>
    <p:sldId id="259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603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261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E499-06F3-4418-A08F-A8B958B1221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69B48B-4665-4BDA-A539-2111BCEA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mantic_we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725" y="850005"/>
            <a:ext cx="8915399" cy="113333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SCROOGE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514601"/>
            <a:ext cx="8915399" cy="33890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/>
              <a:t>Group Members:</a:t>
            </a:r>
            <a:endParaRPr lang="en-US" dirty="0"/>
          </a:p>
          <a:p>
            <a:pPr algn="r"/>
            <a:r>
              <a:rPr lang="en-US" b="1" dirty="0"/>
              <a:t>Paras Kumar </a:t>
            </a:r>
            <a:r>
              <a:rPr lang="en-US" b="1" dirty="0" err="1"/>
              <a:t>Meena</a:t>
            </a:r>
            <a:r>
              <a:rPr lang="en-US" b="1" dirty="0"/>
              <a:t> ( RIT2012008 )</a:t>
            </a:r>
            <a:endParaRPr lang="en-US" dirty="0"/>
          </a:p>
          <a:p>
            <a:pPr algn="r"/>
            <a:r>
              <a:rPr lang="en-US" b="1" dirty="0" err="1"/>
              <a:t>Pratul</a:t>
            </a:r>
            <a:r>
              <a:rPr lang="en-US" b="1" dirty="0"/>
              <a:t> Tiwari ( RIT2012021 )</a:t>
            </a:r>
            <a:endParaRPr lang="en-US" dirty="0"/>
          </a:p>
          <a:p>
            <a:pPr algn="r"/>
            <a:r>
              <a:rPr lang="en-US" b="1" dirty="0" err="1"/>
              <a:t>Jitendra</a:t>
            </a:r>
            <a:r>
              <a:rPr lang="en-US" b="1" dirty="0"/>
              <a:t> Mohan ( RIT2012036 )</a:t>
            </a:r>
            <a:endParaRPr lang="en-US" dirty="0"/>
          </a:p>
          <a:p>
            <a:pPr algn="r"/>
            <a:r>
              <a:rPr lang="en-US" b="1" dirty="0" err="1" smtClean="0"/>
              <a:t>Prashant</a:t>
            </a:r>
            <a:r>
              <a:rPr lang="en-US" b="1" dirty="0" smtClean="0"/>
              <a:t> </a:t>
            </a:r>
            <a:r>
              <a:rPr lang="en-US" b="1" dirty="0"/>
              <a:t>Kumar ( RIT2012056 )</a:t>
            </a:r>
            <a:endParaRPr lang="en-US" dirty="0"/>
          </a:p>
          <a:p>
            <a:pPr algn="r"/>
            <a:r>
              <a:rPr lang="en-US" b="1" dirty="0" err="1"/>
              <a:t>Rajat</a:t>
            </a:r>
            <a:r>
              <a:rPr lang="en-US" b="1" dirty="0"/>
              <a:t> Rajput ( RIT2012086 )</a:t>
            </a:r>
            <a:endParaRPr lang="en-US" dirty="0"/>
          </a:p>
          <a:p>
            <a:pPr algn="r"/>
            <a:r>
              <a:rPr lang="en-US" b="1" dirty="0"/>
              <a:t> </a:t>
            </a:r>
            <a:endParaRPr lang="en-US" dirty="0"/>
          </a:p>
          <a:p>
            <a:pPr algn="r"/>
            <a:r>
              <a:rPr lang="en-US" b="1" dirty="0"/>
              <a:t>Under the Supervision of:</a:t>
            </a:r>
            <a:endParaRPr lang="en-US" dirty="0"/>
          </a:p>
          <a:p>
            <a:pPr algn="r"/>
            <a:r>
              <a:rPr lang="en-US" b="1" dirty="0"/>
              <a:t> Dr. </a:t>
            </a:r>
            <a:r>
              <a:rPr lang="en-US" b="1" dirty="0" err="1"/>
              <a:t>Vrijendra</a:t>
            </a:r>
            <a:r>
              <a:rPr lang="en-US" b="1" dirty="0"/>
              <a:t> Singh</a:t>
            </a:r>
            <a:endParaRPr lang="en-US" dirty="0"/>
          </a:p>
          <a:p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Web Scraping</a:t>
            </a:r>
          </a:p>
          <a:p>
            <a:pPr lvl="1"/>
            <a:r>
              <a:rPr lang="en-US" dirty="0" smtClean="0"/>
              <a:t>Web scraping is the process of automatically collecting information from the World Wide Web.</a:t>
            </a:r>
          </a:p>
          <a:p>
            <a:pPr lvl="1"/>
            <a:r>
              <a:rPr lang="en-US" dirty="0" smtClean="0"/>
              <a:t>It is a field with active developments sharing a common goal with the </a:t>
            </a:r>
            <a:r>
              <a:rPr lang="en-US" dirty="0" smtClean="0">
                <a:hlinkClick r:id="rId2" tooltip="Semantic web"/>
              </a:rPr>
              <a:t>semantic web </a:t>
            </a:r>
            <a:r>
              <a:rPr lang="en-US" dirty="0" smtClean="0"/>
              <a:t>vision.</a:t>
            </a:r>
          </a:p>
          <a:p>
            <a:endParaRPr lang="en-US" dirty="0" smtClean="0"/>
          </a:p>
          <a:p>
            <a:r>
              <a:rPr lang="en-US" sz="2800" dirty="0" smtClean="0"/>
              <a:t>Technology</a:t>
            </a:r>
            <a:r>
              <a:rPr lang="en-US" sz="2800" i="1" dirty="0" smtClean="0"/>
              <a:t> used</a:t>
            </a:r>
          </a:p>
          <a:p>
            <a:pPr lvl="1"/>
            <a:r>
              <a:rPr lang="en-US" dirty="0" err="1" smtClean="0"/>
              <a:t>Jsoup</a:t>
            </a:r>
            <a:r>
              <a:rPr lang="en-US" dirty="0" smtClean="0"/>
              <a:t> :</a:t>
            </a:r>
            <a:r>
              <a:rPr lang="en-US" b="1" dirty="0" smtClean="0"/>
              <a:t>  Java HTML Parser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classes for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Crawl </a:t>
            </a:r>
          </a:p>
          <a:p>
            <a:r>
              <a:rPr lang="en-US" sz="2000" dirty="0" smtClean="0"/>
              <a:t>Companies</a:t>
            </a:r>
          </a:p>
          <a:p>
            <a:r>
              <a:rPr lang="en-US" sz="2000" dirty="0" smtClean="0"/>
              <a:t>New Price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Use Case Diagram</a:t>
            </a:r>
            <a:endParaRPr sz="3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 descr="12277171_972545622802292_744436909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48" y="1489167"/>
            <a:ext cx="6194652" cy="49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81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Activity Diagram(Search Request)</a:t>
            </a:r>
            <a:endParaRPr sz="3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 descr="12255688_972530749470446_1665097891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90" y="1606730"/>
            <a:ext cx="9286875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Activity </a:t>
            </a:r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Diagram(Favourite)</a:t>
            </a:r>
            <a:endParaRPr sz="3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 descr="12273171_972574556132732_830867367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94" y="1306287"/>
            <a:ext cx="3057525" cy="53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8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165" y="271413"/>
            <a:ext cx="8911687" cy="1280890"/>
          </a:xfrm>
        </p:spPr>
        <p:txBody>
          <a:bodyPr/>
          <a:lstStyle/>
          <a:p>
            <a:r>
              <a:rPr lang="en-US" dirty="0" smtClean="0"/>
              <a:t>        Activity Diagram(History)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34" y="1690687"/>
            <a:ext cx="3435532" cy="51673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Work </a:t>
            </a:r>
            <a:r>
              <a:rPr lang="en-US" dirty="0" smtClean="0"/>
              <a:t>done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800" dirty="0" smtClean="0"/>
              <a:t>Implementation:</a:t>
            </a:r>
          </a:p>
          <a:p>
            <a:pPr lvl="2"/>
            <a:r>
              <a:rPr lang="en-US" sz="2000" dirty="0"/>
              <a:t>Actual implementation of the </a:t>
            </a:r>
            <a:r>
              <a:rPr lang="en-US" sz="2000" dirty="0" smtClean="0"/>
              <a:t>application </a:t>
            </a:r>
            <a:r>
              <a:rPr lang="en-US" sz="2000" dirty="0"/>
              <a:t>on the basis of the above </a:t>
            </a:r>
            <a:r>
              <a:rPr lang="en-US" sz="2000" dirty="0" smtClean="0"/>
              <a:t>design is completed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/>
          </a:p>
          <a:p>
            <a:pPr lvl="1"/>
            <a:r>
              <a:rPr lang="en-US" sz="2800" dirty="0" smtClean="0"/>
              <a:t>Testing</a:t>
            </a:r>
            <a:r>
              <a:rPr lang="en-US" sz="2800" dirty="0" smtClean="0"/>
              <a:t>:</a:t>
            </a:r>
          </a:p>
          <a:p>
            <a:pPr lvl="2"/>
            <a:r>
              <a:rPr lang="en-US" sz="2200" dirty="0"/>
              <a:t>Testing of the application is completed. </a:t>
            </a:r>
            <a:endParaRPr lang="en-US" sz="2200" dirty="0" smtClean="0"/>
          </a:p>
          <a:p>
            <a:pPr marL="914400" lvl="2" indent="0">
              <a:buNone/>
            </a:pPr>
            <a:endParaRPr lang="en-US" sz="2600" dirty="0" smtClean="0"/>
          </a:p>
          <a:p>
            <a:pPr lvl="1"/>
            <a:r>
              <a:rPr lang="en-US" sz="2800" dirty="0" smtClean="0"/>
              <a:t>Afterwards we will work on flexibility issues and improvement of UI and search result quality</a:t>
            </a:r>
            <a:endParaRPr lang="en-US" sz="2000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56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108955"/>
            <a:ext cx="8911687" cy="1280890"/>
          </a:xfrm>
        </p:spPr>
        <p:txBody>
          <a:bodyPr/>
          <a:lstStyle/>
          <a:p>
            <a:r>
              <a:rPr lang="en-US" dirty="0" smtClean="0"/>
              <a:t>Working of the application(main page and search results)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43" y="1571222"/>
            <a:ext cx="2605929" cy="488411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85" y="1571221"/>
            <a:ext cx="2888342" cy="4884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274" y="1571221"/>
            <a:ext cx="2747314" cy="488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90152"/>
            <a:ext cx="8911687" cy="843008"/>
          </a:xfrm>
        </p:spPr>
        <p:txBody>
          <a:bodyPr/>
          <a:lstStyle/>
          <a:p>
            <a:r>
              <a:rPr lang="en-US" dirty="0" err="1" smtClean="0"/>
              <a:t>Favourites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1146220"/>
            <a:ext cx="3258355" cy="54061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35" y="1146219"/>
            <a:ext cx="3285387" cy="54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1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888" y="211986"/>
            <a:ext cx="8911687" cy="882718"/>
          </a:xfrm>
        </p:spPr>
        <p:txBody>
          <a:bodyPr/>
          <a:lstStyle/>
          <a:p>
            <a:r>
              <a:rPr lang="en-US" dirty="0" smtClean="0"/>
              <a:t>Saved history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1397955"/>
            <a:ext cx="2949262" cy="51400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21" y="1397955"/>
            <a:ext cx="2911899" cy="51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today’s era the most common way any person would buy something is through e-commerce. </a:t>
            </a:r>
          </a:p>
          <a:p>
            <a:r>
              <a:rPr lang="en-US" b="1" dirty="0"/>
              <a:t>E</a:t>
            </a:r>
            <a:r>
              <a:rPr lang="en-US" dirty="0"/>
              <a:t>-</a:t>
            </a:r>
            <a:r>
              <a:rPr lang="en-US" b="1" dirty="0"/>
              <a:t>commerce</a:t>
            </a:r>
            <a:r>
              <a:rPr lang="en-US" dirty="0"/>
              <a:t> (also written as </a:t>
            </a:r>
            <a:r>
              <a:rPr lang="en-US" b="1" dirty="0"/>
              <a:t>e</a:t>
            </a:r>
            <a:r>
              <a:rPr lang="en-US" dirty="0"/>
              <a:t>-</a:t>
            </a:r>
            <a:r>
              <a:rPr lang="en-US" b="1" dirty="0"/>
              <a:t>Commerce</a:t>
            </a:r>
            <a:r>
              <a:rPr lang="en-US" dirty="0"/>
              <a:t>, </a:t>
            </a:r>
            <a:r>
              <a:rPr lang="en-US" b="1" dirty="0" err="1"/>
              <a:t>eCommerce</a:t>
            </a:r>
            <a:r>
              <a:rPr lang="en-US" dirty="0"/>
              <a:t> or similar variants), short for electronic </a:t>
            </a:r>
            <a:r>
              <a:rPr lang="en-US" b="1" dirty="0"/>
              <a:t>commerce</a:t>
            </a:r>
            <a:r>
              <a:rPr lang="en-US" dirty="0"/>
              <a:t>, is trading in products or services using computer networks, such as the Internet</a:t>
            </a:r>
            <a:r>
              <a:rPr lang="en-US" dirty="0" smtClean="0"/>
              <a:t>.</a:t>
            </a:r>
          </a:p>
          <a:p>
            <a:r>
              <a:rPr lang="en-US" dirty="0"/>
              <a:t>So with the advent of e-commerce there is huge increment in the user base and also with increasing business there is increase in e-commerce websites for examples </a:t>
            </a:r>
            <a:r>
              <a:rPr lang="en-US" dirty="0" err="1"/>
              <a:t>Flipkart</a:t>
            </a:r>
            <a:r>
              <a:rPr lang="en-US" dirty="0"/>
              <a:t>, Amazon etc.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730"/>
            <a:ext cx="8911687" cy="927278"/>
          </a:xfrm>
        </p:spPr>
        <p:txBody>
          <a:bodyPr/>
          <a:lstStyle/>
          <a:p>
            <a:r>
              <a:rPr lang="en-US" dirty="0" smtClean="0"/>
              <a:t>Work to be done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930" y="1416676"/>
            <a:ext cx="8915400" cy="4610637"/>
          </a:xfrm>
        </p:spPr>
        <p:txBody>
          <a:bodyPr/>
          <a:lstStyle/>
          <a:p>
            <a:r>
              <a:rPr lang="en-US" dirty="0" smtClean="0"/>
              <a:t>Improving user interface</a:t>
            </a:r>
          </a:p>
          <a:p>
            <a:r>
              <a:rPr lang="en-US" dirty="0" smtClean="0"/>
              <a:t>Adding more sites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mproving search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7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SCROOGE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SCROOGE is the name of our project which is basically an android application.</a:t>
            </a:r>
          </a:p>
          <a:p>
            <a:r>
              <a:rPr lang="en-US" dirty="0" smtClean="0"/>
              <a:t>It is an utility application which will let the user know the price of certain product on all (or most of the ) e-commerce websites.</a:t>
            </a:r>
          </a:p>
          <a:p>
            <a:r>
              <a:rPr lang="en-US" dirty="0" smtClean="0"/>
              <a:t>It also provide the facility of marking certain product as </a:t>
            </a:r>
            <a:r>
              <a:rPr lang="en-US" dirty="0" err="1" smtClean="0"/>
              <a:t>favourite</a:t>
            </a:r>
            <a:r>
              <a:rPr lang="en-US" dirty="0" smtClean="0"/>
              <a:t> and it will let the user know if price go down.</a:t>
            </a:r>
          </a:p>
          <a:p>
            <a:r>
              <a:rPr lang="en-US" dirty="0" smtClean="0"/>
              <a:t>User can view history to quickly access previous searches.</a:t>
            </a:r>
          </a:p>
          <a:p>
            <a:r>
              <a:rPr lang="en-US" dirty="0" smtClean="0"/>
              <a:t>User can suggest any good link on social 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21894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aim behind our project is to help the users crack a better deal by saving both time and money.</a:t>
            </a:r>
          </a:p>
          <a:p>
            <a:r>
              <a:rPr lang="en-US" dirty="0" smtClean="0"/>
              <a:t>Existing apps with similar functionalities like JUNGLEE are not giving satisfiable results.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94" y="965914"/>
            <a:ext cx="3857625" cy="5666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65" y="965914"/>
            <a:ext cx="3187522" cy="566670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77271" y="131312"/>
            <a:ext cx="3379586" cy="6542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Result from JUNGLEE for m30x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44139" y="131313"/>
            <a:ext cx="3746600" cy="4915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Results from SCROOGE for m30x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5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821127" cy="91314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Results from JUNGLEE for mi4i	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7203" y="624110"/>
            <a:ext cx="3807876" cy="9131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Results from SCROOGE for mi4i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39" y="1080681"/>
            <a:ext cx="3857625" cy="5850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45" y="1080681"/>
            <a:ext cx="3249741" cy="577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Design</a:t>
            </a:r>
          </a:p>
          <a:p>
            <a:pPr lvl="1"/>
            <a:r>
              <a:rPr lang="en-US" dirty="0" smtClean="0"/>
              <a:t>Class Diagram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Behavioral Design</a:t>
            </a:r>
          </a:p>
          <a:p>
            <a:pPr lvl="1"/>
            <a:r>
              <a:rPr lang="en-US" dirty="0" smtClean="0"/>
              <a:t>Use Case Diagram</a:t>
            </a:r>
          </a:p>
          <a:p>
            <a:pPr lvl="1"/>
            <a:r>
              <a:rPr lang="en-US" dirty="0" smtClean="0"/>
              <a:t>Activity Diagram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980740" y="0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992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Class Diagram</a:t>
            </a:r>
            <a:endParaRPr sz="1633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 descr="sc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005841"/>
            <a:ext cx="954283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3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49868"/>
            <a:ext cx="8911687" cy="1280890"/>
          </a:xfrm>
        </p:spPr>
        <p:txBody>
          <a:bodyPr/>
          <a:lstStyle/>
          <a:p>
            <a:r>
              <a:rPr lang="en-US" dirty="0" smtClean="0"/>
              <a:t>	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Android Studio</a:t>
            </a:r>
          </a:p>
          <a:p>
            <a:r>
              <a:rPr lang="en-US" sz="2000" dirty="0" smtClean="0"/>
              <a:t>Java</a:t>
            </a:r>
          </a:p>
          <a:p>
            <a:r>
              <a:rPr lang="en-US" sz="2000" dirty="0" err="1" smtClean="0"/>
              <a:t>SQLite</a:t>
            </a:r>
            <a:endParaRPr lang="en-US" sz="2000" dirty="0" smtClean="0"/>
          </a:p>
          <a:p>
            <a:r>
              <a:rPr lang="en-US" sz="2000" dirty="0" smtClean="0"/>
              <a:t>Background Services</a:t>
            </a:r>
          </a:p>
          <a:p>
            <a:r>
              <a:rPr lang="en-US" sz="2000" dirty="0" smtClean="0"/>
              <a:t>XML</a:t>
            </a:r>
          </a:p>
          <a:p>
            <a:r>
              <a:rPr lang="en-US" sz="2000" dirty="0" err="1" smtClean="0"/>
              <a:t>Jsoup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534</TotalTime>
  <Words>413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SCROOGE</vt:lpstr>
      <vt:lpstr>Introduction</vt:lpstr>
      <vt:lpstr>What is SCROOGE ?</vt:lpstr>
      <vt:lpstr>MOTIVATION</vt:lpstr>
      <vt:lpstr>Result from JUNGLEE for m30x</vt:lpstr>
      <vt:lpstr>Results from JUNGLEE for mi4i </vt:lpstr>
      <vt:lpstr>Design</vt:lpstr>
      <vt:lpstr>PowerPoint Presentation</vt:lpstr>
      <vt:lpstr> Technologies used</vt:lpstr>
      <vt:lpstr>    Web Scraping</vt:lpstr>
      <vt:lpstr>Implemented classes for Web Scraping</vt:lpstr>
      <vt:lpstr>PowerPoint Presentation</vt:lpstr>
      <vt:lpstr>PowerPoint Presentation</vt:lpstr>
      <vt:lpstr>PowerPoint Presentation</vt:lpstr>
      <vt:lpstr>        Activity Diagram(History)</vt:lpstr>
      <vt:lpstr>Work done: </vt:lpstr>
      <vt:lpstr>Working of the application(main page and search results)</vt:lpstr>
      <vt:lpstr>Favourites</vt:lpstr>
      <vt:lpstr>Saved history</vt:lpstr>
      <vt:lpstr>Work to be done in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SCROOGE</dc:title>
  <dc:creator>Flame Alchemist</dc:creator>
  <cp:lastModifiedBy>Flame Alchemist</cp:lastModifiedBy>
  <cp:revision>24</cp:revision>
  <dcterms:created xsi:type="dcterms:W3CDTF">2015-09-14T05:11:15Z</dcterms:created>
  <dcterms:modified xsi:type="dcterms:W3CDTF">2015-11-18T06:47:51Z</dcterms:modified>
</cp:coreProperties>
</file>