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ee6a430c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ee6a430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ee6a4709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ee6a4709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ee6a430c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fee6a430c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1440c5ff_5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1440c5ff_5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1440c5ff_5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1440c5ff_5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1440c5f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1440c5f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ee6a430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ee6a430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1440c5ff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1440c5ff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56758" y="44212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Smart Notes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02500" y="3272450"/>
            <a:ext cx="82935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-Developed by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Anurag pateriya (2019201057)     Vaibhav mandir(2019201060)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Vishal Malhotra(2019201018)     Manish Chetwani(2019201036)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Jatin Khachane(2019201043)        Ayush Agrawal(20161195)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2038875" y="2465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Description</a:t>
            </a:r>
            <a:endParaRPr sz="2400"/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589125" y="1480150"/>
            <a:ext cx="8293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One of the problems with the conventional way of writing class notes on a notebook is that they are not portable.It is not possible to have them with you at all times and they occupy a lot of space.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However we can deal with this  by capturing images of the notes and storing them on the phone.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But it often happens that they are either a little blurred or require zooming to clearly identify the text.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Images also occupy a lot of storage space on your device.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issues we are targeting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face following problems with handwritten notes :-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Unclean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Readability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Editability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Reliability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Shareability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Portability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Fragility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Storage Space consumption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title"/>
          </p:nvPr>
        </p:nvSpPr>
        <p:spPr>
          <a:xfrm>
            <a:off x="539600" y="3576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Scope of Our Project</a:t>
            </a:r>
            <a:endParaRPr sz="2400"/>
          </a:p>
        </p:txBody>
      </p:sp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539600" y="1464275"/>
            <a:ext cx="6972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This product will be used by all individuals who need to convert their notes to text document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We wish to develop this as an online tool which takes input an image /number of images and converts them into text pages and return pdf back to the user.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At this stage, we have developed a command line tool which takes input single image and saves the output into output.txt.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Image Preprocessing</a:t>
            </a:r>
            <a:r>
              <a:rPr lang="en"/>
              <a:t> : Image Preprocessing Initially resizing image, smoothing, binarization is done in this step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Line Segmentation</a:t>
            </a:r>
            <a:r>
              <a:rPr lang="en"/>
              <a:t> :  In this step the entire image is segmented into line such that one image corresponds to one 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Word Segmentation</a:t>
            </a:r>
            <a:r>
              <a:rPr lang="en"/>
              <a:t> : In this one by one each line is segmented into words such that one image corresponds to one word.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175" y="1152475"/>
            <a:ext cx="3509774" cy="13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175" y="3220187"/>
            <a:ext cx="3509774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1175" y="4197550"/>
            <a:ext cx="3509777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Configuration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consists of 5 CNN layers, 2 RNN (LSTM) layers and the CTC loss and decoding layer. The illustration below gives an overview of the NN (green: operations, pink: data flowing through NN).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input image is a gray-value image and has a size of 128x32 5 CNN layers map the input image to a feature sequence of size 32x256 2 LSTM layers with 256 units propagate information through the sequence and map the sequence to a matrix of size 32x80.</a:t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300" y="1152475"/>
            <a:ext cx="3681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6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principles used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Self-explainable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KISS - we divided the code into simpler components as much they were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class we divided holds a single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tried to remove non-repeatable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followed Open/Closed principle.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is necessarily commented for better understanding of code complexity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4294967295" type="title"/>
          </p:nvPr>
        </p:nvSpPr>
        <p:spPr>
          <a:xfrm>
            <a:off x="349500" y="246525"/>
            <a:ext cx="68865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Management due to remote teams</a:t>
            </a:r>
            <a:endParaRPr sz="2400"/>
          </a:p>
        </p:txBody>
      </p:sp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349500" y="1048600"/>
            <a:ext cx="87945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This project was divided into 2 independent components: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lphaLcPeriod"/>
            </a:pPr>
            <a:r>
              <a:rPr lang="en" sz="1700" u="sng">
                <a:latin typeface="Lato"/>
                <a:ea typeface="Lato"/>
                <a:cs typeface="Lato"/>
                <a:sym typeface="Lato"/>
              </a:rPr>
              <a:t>Preprocessing and Segmentation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: This component is responsible for preprocessing of image to use on our model and Segmentation to extract words from the image.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lphaL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 u="sng">
                <a:latin typeface="Lato"/>
                <a:ea typeface="Lato"/>
                <a:cs typeface="Lato"/>
                <a:sym typeface="Lato"/>
              </a:rPr>
              <a:t>Model Training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: This component is responsible for loading training data and training the model.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Each of these components were handled by a team of 3 people each.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Preprocessing and Segmentation was handled by Jatin, Manish and Vaibhav whereas Model Training was implemented by Ayush, Anurag and Vishal.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4294967295" type="title"/>
          </p:nvPr>
        </p:nvSpPr>
        <p:spPr>
          <a:xfrm>
            <a:off x="349500" y="246525"/>
            <a:ext cx="68865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Future Scope</a:t>
            </a:r>
            <a:endParaRPr sz="2400"/>
          </a:p>
        </p:txBody>
      </p:sp>
      <p:sp>
        <p:nvSpPr>
          <p:cNvPr id="114" name="Google Shape;114;p21"/>
          <p:cNvSpPr txBox="1"/>
          <p:nvPr>
            <p:ph idx="4294967295" type="title"/>
          </p:nvPr>
        </p:nvSpPr>
        <p:spPr>
          <a:xfrm>
            <a:off x="349500" y="1048600"/>
            <a:ext cx="87945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 the later versions of our software, we will be able to handle :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Diagrams and their labels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Distinguish underlined text and highlight it.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Distinguish headings and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subheadings and show the hierarchy in the document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We intend to port our application to android and ios.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