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57" r:id="rId8"/>
    <p:sldId id="258" r:id="rId9"/>
    <p:sldId id="275" r:id="rId10"/>
    <p:sldId id="259" r:id="rId11"/>
    <p:sldId id="265" r:id="rId12"/>
    <p:sldId id="276" r:id="rId13"/>
    <p:sldId id="260" r:id="rId14"/>
    <p:sldId id="261" r:id="rId15"/>
    <p:sldId id="262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447800"/>
            <a:ext cx="77049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Physics </a:t>
            </a:r>
          </a:p>
          <a:p>
            <a:pPr algn="ctr"/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Chapter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 of Relativity</a:t>
            </a:r>
          </a:p>
          <a:p>
            <a:pPr algn="ctr"/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I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37043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two rays falls normally on mirrors M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M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respectively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are reflected back along their paths. The reflected ray again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meet at the semi-silvered surface of glass plate G and 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enter the telescope.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telescope interference pattern is obtained.  The optical distances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mirrors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from G are made equal with the help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a compensating plate.</a:t>
            </a:r>
          </a:p>
          <a:p>
            <a:endParaRPr lang="en-I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the apparatus is at rest in the ether, the two reflected rays would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take equal time to return the glass plate G. But actually the whole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apparatus is moving along with the earth.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us suppose that the direction of motion of earth is in the direction of initial beam. Therefore, the whole apparatus is moving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with earth is in the direction of the initial beam. Therefore, the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whole apparatus is moving with earth through ether with a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82728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velocity, say v. Due to the motion of the earth, the optical paths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traversed by both the rays are not the same. The reason is that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reflections at mirrors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 not take place at A and B but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take place at A’ and B’ respectively. Thus the times taken by the two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rays to travel to the mirrors and back to G will be different in this case.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Theory: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Let the two mirrors M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M</a:t>
            </a:r>
            <a:r>
              <a:rPr lang="en-IN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at equal </a:t>
            </a:r>
            <a:r>
              <a:rPr lang="en-IN" sz="24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distance l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the glass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Plate G. Further let c and v be the velocities of light and apparatus or 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Earth respectively.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obvious from fig that the reflected ray 1 from glass plate G strikes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mirror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at A’ due to motion of the earth.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304800"/>
            <a:ext cx="4572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total path of the ray from G to A’ and back will be GA’G’.</a:t>
            </a: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 ∆GA’D</a:t>
            </a:r>
          </a:p>
          <a:p>
            <a:endParaRPr lang="en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-                                                      ------(1)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 be the time taken by the ray  to move from G to A’, then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 Eq. (1), we have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3352800" cy="49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482803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472437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 the time taken by the ray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travel whole path GA’G’, then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------------(2)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9244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0"/>
            <a:ext cx="381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04800" y="304800"/>
            <a:ext cx="8839200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Now we consider the case of transmitted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ray 2. This ray is moving longitudinally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towards mirror M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. It has velocity (c-v)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 to apparatus when it moves from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 to B. During the return journey</a:t>
            </a:r>
          </a:p>
          <a:p>
            <a:r>
              <a:rPr lang="en-IN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velocity is (</a:t>
            </a:r>
            <a:r>
              <a:rPr lang="en-I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c+v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</a:t>
            </a:r>
            <a:r>
              <a:rPr lang="en-IN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 the total time taken by the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longitudinal ray to reach G’, then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------------(3)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------------------------(3) </a:t>
            </a:r>
            <a:endParaRPr lang="en-IN" sz="2400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3238500" cy="7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238625"/>
            <a:ext cx="5943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0"/>
            <a:ext cx="358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238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difference in times of travel of longitudinal and transverse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Journey is,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------------(4)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Optical path difference between two rays is given by,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Optical path difference = velocity ˟∆t = c*∆t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90600"/>
            <a:ext cx="4800600" cy="213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572000"/>
            <a:ext cx="39243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898654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experiment was performed in the two steps.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step was as shown in fig (1).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2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step apparatus was turned through 90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When apparatus was turned through 90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 positions of two mirror </a:t>
            </a:r>
          </a:p>
          <a:p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changed 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Now the path difference is in opposite directions i.e. path difference is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resultant path difference is,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-   -                 =  2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866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105400"/>
            <a:ext cx="866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5105400"/>
            <a:ext cx="866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5029200"/>
            <a:ext cx="866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>
          <a:xfrm>
            <a:off x="2667000" y="5181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/>
          <p:cNvSpPr/>
          <p:nvPr/>
        </p:nvSpPr>
        <p:spPr>
          <a:xfrm>
            <a:off x="1524000" y="5181600"/>
            <a:ext cx="2316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/>
          <p:cNvSpPr/>
          <p:nvPr/>
        </p:nvSpPr>
        <p:spPr>
          <a:xfrm>
            <a:off x="3048000" y="5257800"/>
            <a:ext cx="2316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>
            <a:off x="4267200" y="5181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42360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in optical path difference of 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corresponds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shift of one fringe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Thus path difference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corresponds to fringe shift                           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using data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  (length of arm) =  1.0 * 10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cm,     </a:t>
            </a:r>
          </a:p>
          <a:p>
            <a:r>
              <a:rPr lang="el-GR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 *10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cm (wavelength of light)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= 3*10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cm/sec (velocity of earth around sun)   and     c = 3*10</a:t>
            </a:r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cm/sec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 in fringe shift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962400"/>
            <a:ext cx="2743200" cy="132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56260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609600"/>
            <a:ext cx="8667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838200"/>
            <a:ext cx="16954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Thus we expect a shift of less than half due to 90</a:t>
            </a:r>
            <a:r>
              <a:rPr lang="en-IN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rotation.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actually a shift of about 0.01 of fringe was obtained.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experiment was repeated at different points of earth’s surface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in different season but null or negative results were obtained.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experiment lead to total rejection of ether hypothesis.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suggested that the speed of light in vacuum is same in all frame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reference which are in relative motion.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5296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Exercise: 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Discuss the explanations of negative result of Michelson.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Morley experiment using</a:t>
            </a:r>
          </a:p>
          <a:p>
            <a:pPr marL="514350" indent="-514350">
              <a:buAutoNum type="romanLcParenBoth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Ether drag hypothesis</a:t>
            </a:r>
          </a:p>
          <a:p>
            <a:pPr marL="514350" indent="-514350">
              <a:buAutoNum type="romanLcParenBoth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Fitzgerald Lorentz contraction hypothesis</a:t>
            </a:r>
          </a:p>
          <a:p>
            <a:pPr marL="514350" indent="-514350">
              <a:buAutoNum type="romanLcParenBoth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Light velocity Hypothesis</a:t>
            </a:r>
          </a:p>
          <a:p>
            <a:pPr marL="514350" indent="-514350">
              <a:buAutoNum type="romanLcParenBoth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Einstein’s Explanation</a:t>
            </a:r>
          </a:p>
          <a:p>
            <a:pPr marL="514350" indent="-514350">
              <a:buAutoNum type="romanLcParenBoth"/>
            </a:pP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LcParenBoth"/>
            </a:pP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LcParenBoth"/>
            </a:pPr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LcParenBoth"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038600"/>
            <a:ext cx="547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Discuss significance of negative results.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872750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Absolute frame of reference :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 Galilean transformations the laws of mechanics are invariant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the Maxwell equations are not. Thus the velocity of light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will be different for different observers moving with different uniform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velocities.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was thought that there must exist a preferred inertial frame known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as absolute frame in which velocity of light will be exactly equal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3*10</a:t>
            </a:r>
            <a:r>
              <a:rPr lang="en-IN" sz="24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m/s and will be same in all directions as the frame is at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absolute rest.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Now we consider such absolute frame of reference.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we measure the velocity of light in this frame from some inertial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Frame which is moving with uniform velocity v.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velocity of light will be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c+v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c-v depending upon the direction.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motion.</a:t>
            </a:r>
          </a:p>
          <a:p>
            <a:endParaRPr lang="en-IN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2196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Michelson and Morley performed an experiment to check above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Points. 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002060"/>
                </a:solidFill>
              </a:rPr>
              <a:t>But they failed to detect any change in velocity of light.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So final conclusion was that there is no absolute frame and </a:t>
            </a:r>
          </a:p>
          <a:p>
            <a:r>
              <a:rPr lang="en-IN" sz="2400" dirty="0" smtClean="0">
                <a:solidFill>
                  <a:srgbClr val="002060"/>
                </a:solidFill>
              </a:rPr>
              <a:t>all motions are relative.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6365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Ether Hypothesis: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phenomenon such as interference, diffraction or polarisation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establish that the light is a wave motion. According to wave theory,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light require a medium for propagation.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velocity of wave through medium is given by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E and </a:t>
            </a:r>
            <a:r>
              <a:rPr lang="el-G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are elasticity and density respectively of the medium.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Since the velocity of light is quite large it means the medium should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high elasticity and low density. 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3200400"/>
            <a:ext cx="252412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57638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the acceptance of the wave theory of light, it was thought that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entire space of the universe including vacuum is filled with a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Hypothetical light transmitting medium called ether.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ether was supposed to be invisible,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massless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perfectly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Transparent, perfectly non-resistive and have high elasticity and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low density.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bodies including earth moves through this hypothetical medium.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this way ether provide a fixed frame of reference.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frame is called ether frame or rest frame or absolute frame of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reference.</a:t>
            </a:r>
          </a:p>
          <a:p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know that the velocity is not invariant under Galilean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transformations. This means velocity of light will also be different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different frame having different relative velocity.  So if earth is in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motion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ether then velocity of light  should be direction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dependent. 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78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detect the change in the velocity of light due to relative motion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between ether and earth Michelson and Morley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Performed an experiment using Michelson Interferometer.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650125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Michelson Morley Experiment: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Objective: 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main objective of conducting the above experiment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 to  confirm the existence of a stationary frame of reference i.e.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Ether frame.</a:t>
            </a:r>
          </a:p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Experimental Arrangement: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experimental arrangement is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Shown in figure. The light from a  monochromatic extended source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after being rendered parallel by a conducting lens L, falls on the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Semi silvered glass plate G which is inclined at 45</a:t>
            </a:r>
            <a:r>
              <a:rPr lang="en-IN" sz="2400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the beam.</a:t>
            </a:r>
          </a:p>
          <a:p>
            <a:endParaRPr lang="en-IN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It is then divided into two parts. One is reflected from the semi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Silvered surface G and give rise to ray 1 and this ray travel towards</a:t>
            </a:r>
          </a:p>
          <a:p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mirror M</a:t>
            </a:r>
            <a:r>
              <a:rPr lang="en-IN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 The other is transmitted ray 2, which travel towards</a:t>
            </a:r>
          </a:p>
          <a:p>
            <a:r>
              <a:rPr lang="en-IN" sz="24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mirror M</a:t>
            </a:r>
            <a:r>
              <a:rPr lang="en-IN" sz="24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baseline="30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8001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620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1304</Words>
  <Application>Microsoft Office PowerPoint</Application>
  <PresentationFormat>On-screen Show (4:3)</PresentationFormat>
  <Paragraphs>232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Arvind</dc:creator>
  <cp:lastModifiedBy>Arvind</cp:lastModifiedBy>
  <cp:revision>56</cp:revision>
  <dcterms:created xsi:type="dcterms:W3CDTF">2006-08-16T00:00:00Z</dcterms:created>
  <dcterms:modified xsi:type="dcterms:W3CDTF">2013-08-15T10:53:03Z</dcterms:modified>
</cp:coreProperties>
</file>