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67" r:id="rId5"/>
    <p:sldId id="269" r:id="rId6"/>
    <p:sldId id="258" r:id="rId7"/>
    <p:sldId id="259" r:id="rId8"/>
    <p:sldId id="261" r:id="rId9"/>
    <p:sldId id="260" r:id="rId10"/>
    <p:sldId id="281" r:id="rId11"/>
    <p:sldId id="262" r:id="rId12"/>
    <p:sldId id="280" r:id="rId13"/>
    <p:sldId id="279" r:id="rId14"/>
    <p:sldId id="278" r:id="rId15"/>
    <p:sldId id="282" r:id="rId16"/>
    <p:sldId id="283" r:id="rId17"/>
    <p:sldId id="273" r:id="rId18"/>
    <p:sldId id="277" r:id="rId19"/>
    <p:sldId id="265"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5" autoAdjust="0"/>
    <p:restoredTop sz="94660"/>
  </p:normalViewPr>
  <p:slideViewPr>
    <p:cSldViewPr snapToGrid="0">
      <p:cViewPr varScale="1">
        <p:scale>
          <a:sx n="63" d="100"/>
          <a:sy n="63" d="100"/>
        </p:scale>
        <p:origin x="13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esh reddy Mekala" userId="7de271a01540e70c" providerId="LiveId" clId="{66615C9F-22D3-46F4-87FD-8A74DA9F5546}"/>
    <pc:docChg chg="undo custSel delSld modSld sldOrd modMainMaster">
      <pc:chgData name="Aneesh reddy Mekala" userId="7de271a01540e70c" providerId="LiveId" clId="{66615C9F-22D3-46F4-87FD-8A74DA9F5546}" dt="2022-06-09T14:44:52.296" v="421" actId="122"/>
      <pc:docMkLst>
        <pc:docMk/>
      </pc:docMkLst>
      <pc:sldChg chg="addSp delSp modSp mod">
        <pc:chgData name="Aneesh reddy Mekala" userId="7de271a01540e70c" providerId="LiveId" clId="{66615C9F-22D3-46F4-87FD-8A74DA9F5546}" dt="2022-06-09T14:32:58.351" v="341" actId="478"/>
        <pc:sldMkLst>
          <pc:docMk/>
          <pc:sldMk cId="0" sldId="256"/>
        </pc:sldMkLst>
        <pc:spChg chg="add del mod">
          <ac:chgData name="Aneesh reddy Mekala" userId="7de271a01540e70c" providerId="LiveId" clId="{66615C9F-22D3-46F4-87FD-8A74DA9F5546}" dt="2022-06-09T14:22:50.268" v="272" actId="478"/>
          <ac:spMkLst>
            <pc:docMk/>
            <pc:sldMk cId="0" sldId="256"/>
            <ac:spMk id="2" creationId="{25797B93-E0FF-D4FB-E175-46BA93D24612}"/>
          </ac:spMkLst>
        </pc:spChg>
        <pc:spChg chg="add del mod">
          <ac:chgData name="Aneesh reddy Mekala" userId="7de271a01540e70c" providerId="LiveId" clId="{66615C9F-22D3-46F4-87FD-8A74DA9F5546}" dt="2022-06-09T14:30:31.392" v="309" actId="478"/>
          <ac:spMkLst>
            <pc:docMk/>
            <pc:sldMk cId="0" sldId="256"/>
            <ac:spMk id="3" creationId="{B6A1A5FA-D032-FA89-08DE-E801EBCEFCA7}"/>
          </ac:spMkLst>
        </pc:spChg>
        <pc:spChg chg="del">
          <ac:chgData name="Aneesh reddy Mekala" userId="7de271a01540e70c" providerId="LiveId" clId="{66615C9F-22D3-46F4-87FD-8A74DA9F5546}" dt="2022-06-09T14:32:58.351" v="341" actId="478"/>
          <ac:spMkLst>
            <pc:docMk/>
            <pc:sldMk cId="0" sldId="256"/>
            <ac:spMk id="129" creationId="{00000000-0000-0000-0000-000000000000}"/>
          </ac:spMkLst>
        </pc:spChg>
      </pc:sldChg>
      <pc:sldChg chg="addSp modSp mod">
        <pc:chgData name="Aneesh reddy Mekala" userId="7de271a01540e70c" providerId="LiveId" clId="{66615C9F-22D3-46F4-87FD-8A74DA9F5546}" dt="2022-06-09T14:40:22.678" v="383" actId="20577"/>
        <pc:sldMkLst>
          <pc:docMk/>
          <pc:sldMk cId="0" sldId="258"/>
        </pc:sldMkLst>
        <pc:spChg chg="add mod">
          <ac:chgData name="Aneesh reddy Mekala" userId="7de271a01540e70c" providerId="LiveId" clId="{66615C9F-22D3-46F4-87FD-8A74DA9F5546}" dt="2022-06-09T14:30:46.083" v="313" actId="20577"/>
          <ac:spMkLst>
            <pc:docMk/>
            <pc:sldMk cId="0" sldId="258"/>
            <ac:spMk id="4" creationId="{1818A290-A955-2941-F357-5EA7FC583B43}"/>
          </ac:spMkLst>
        </pc:spChg>
        <pc:spChg chg="mod">
          <ac:chgData name="Aneesh reddy Mekala" userId="7de271a01540e70c" providerId="LiveId" clId="{66615C9F-22D3-46F4-87FD-8A74DA9F5546}" dt="2022-06-09T14:40:22.678" v="383" actId="20577"/>
          <ac:spMkLst>
            <pc:docMk/>
            <pc:sldMk cId="0" sldId="258"/>
            <ac:spMk id="136" creationId="{00000000-0000-0000-0000-000000000000}"/>
          </ac:spMkLst>
        </pc:spChg>
      </pc:sldChg>
      <pc:sldChg chg="addSp modSp mod">
        <pc:chgData name="Aneesh reddy Mekala" userId="7de271a01540e70c" providerId="LiveId" clId="{66615C9F-22D3-46F4-87FD-8A74DA9F5546}" dt="2022-06-09T14:41:23.416" v="414" actId="1076"/>
        <pc:sldMkLst>
          <pc:docMk/>
          <pc:sldMk cId="0" sldId="259"/>
        </pc:sldMkLst>
        <pc:spChg chg="add mod">
          <ac:chgData name="Aneesh reddy Mekala" userId="7de271a01540e70c" providerId="LiveId" clId="{66615C9F-22D3-46F4-87FD-8A74DA9F5546}" dt="2022-06-09T14:30:52.185" v="315" actId="20577"/>
          <ac:spMkLst>
            <pc:docMk/>
            <pc:sldMk cId="0" sldId="259"/>
            <ac:spMk id="5" creationId="{08B4CAF1-AF9A-EB30-E696-7AFE83D2BF93}"/>
          </ac:spMkLst>
        </pc:spChg>
        <pc:spChg chg="mod">
          <ac:chgData name="Aneesh reddy Mekala" userId="7de271a01540e70c" providerId="LiveId" clId="{66615C9F-22D3-46F4-87FD-8A74DA9F5546}" dt="2022-06-09T14:41:23.416" v="414" actId="1076"/>
          <ac:spMkLst>
            <pc:docMk/>
            <pc:sldMk cId="0" sldId="259"/>
            <ac:spMk id="139" creationId="{00000000-0000-0000-0000-000000000000}"/>
          </ac:spMkLst>
        </pc:spChg>
      </pc:sldChg>
      <pc:sldChg chg="addSp modSp mod">
        <pc:chgData name="Aneesh reddy Mekala" userId="7de271a01540e70c" providerId="LiveId" clId="{66615C9F-22D3-46F4-87FD-8A74DA9F5546}" dt="2022-06-09T14:31:06.012" v="319" actId="20577"/>
        <pc:sldMkLst>
          <pc:docMk/>
          <pc:sldMk cId="0" sldId="260"/>
        </pc:sldMkLst>
        <pc:spChg chg="add mod">
          <ac:chgData name="Aneesh reddy Mekala" userId="7de271a01540e70c" providerId="LiveId" clId="{66615C9F-22D3-46F4-87FD-8A74DA9F5546}" dt="2022-06-09T14:31:06.012" v="319" actId="20577"/>
          <ac:spMkLst>
            <pc:docMk/>
            <pc:sldMk cId="0" sldId="260"/>
            <ac:spMk id="5" creationId="{039B2E86-6987-4BC8-A703-1E47934BAA5C}"/>
          </ac:spMkLst>
        </pc:spChg>
      </pc:sldChg>
      <pc:sldChg chg="addSp modSp mod">
        <pc:chgData name="Aneesh reddy Mekala" userId="7de271a01540e70c" providerId="LiveId" clId="{66615C9F-22D3-46F4-87FD-8A74DA9F5546}" dt="2022-06-09T14:31:00.259" v="317" actId="20577"/>
        <pc:sldMkLst>
          <pc:docMk/>
          <pc:sldMk cId="0" sldId="261"/>
        </pc:sldMkLst>
        <pc:spChg chg="add mod">
          <ac:chgData name="Aneesh reddy Mekala" userId="7de271a01540e70c" providerId="LiveId" clId="{66615C9F-22D3-46F4-87FD-8A74DA9F5546}" dt="2022-06-09T14:31:00.259" v="317" actId="20577"/>
          <ac:spMkLst>
            <pc:docMk/>
            <pc:sldMk cId="0" sldId="261"/>
            <ac:spMk id="5" creationId="{6A25061F-75B0-91FC-1165-7443E9D8C358}"/>
          </ac:spMkLst>
        </pc:spChg>
      </pc:sldChg>
      <pc:sldChg chg="addSp modSp mod">
        <pc:chgData name="Aneesh reddy Mekala" userId="7de271a01540e70c" providerId="LiveId" clId="{66615C9F-22D3-46F4-87FD-8A74DA9F5546}" dt="2022-06-09T14:31:16.768" v="323" actId="20577"/>
        <pc:sldMkLst>
          <pc:docMk/>
          <pc:sldMk cId="0" sldId="262"/>
        </pc:sldMkLst>
        <pc:spChg chg="add mod">
          <ac:chgData name="Aneesh reddy Mekala" userId="7de271a01540e70c" providerId="LiveId" clId="{66615C9F-22D3-46F4-87FD-8A74DA9F5546}" dt="2022-06-09T14:31:16.768" v="323" actId="20577"/>
          <ac:spMkLst>
            <pc:docMk/>
            <pc:sldMk cId="0" sldId="262"/>
            <ac:spMk id="5" creationId="{B894E210-6061-8D7E-0540-3CBBF9BEC8CE}"/>
          </ac:spMkLst>
        </pc:spChg>
      </pc:sldChg>
      <pc:sldChg chg="addSp modSp mod">
        <pc:chgData name="Aneesh reddy Mekala" userId="7de271a01540e70c" providerId="LiveId" clId="{66615C9F-22D3-46F4-87FD-8A74DA9F5546}" dt="2022-06-09T14:33:39.453" v="347" actId="20577"/>
        <pc:sldMkLst>
          <pc:docMk/>
          <pc:sldMk cId="0" sldId="265"/>
        </pc:sldMkLst>
        <pc:spChg chg="add mod">
          <ac:chgData name="Aneesh reddy Mekala" userId="7de271a01540e70c" providerId="LiveId" clId="{66615C9F-22D3-46F4-87FD-8A74DA9F5546}" dt="2022-06-09T14:33:39.453" v="347" actId="20577"/>
          <ac:spMkLst>
            <pc:docMk/>
            <pc:sldMk cId="0" sldId="265"/>
            <ac:spMk id="4" creationId="{1CBA6487-8CAB-085E-646C-508EED586FB4}"/>
          </ac:spMkLst>
        </pc:spChg>
        <pc:spChg chg="mod">
          <ac:chgData name="Aneesh reddy Mekala" userId="7de271a01540e70c" providerId="LiveId" clId="{66615C9F-22D3-46F4-87FD-8A74DA9F5546}" dt="2022-06-09T14:17:07.629" v="254" actId="2711"/>
          <ac:spMkLst>
            <pc:docMk/>
            <pc:sldMk cId="0" sldId="265"/>
            <ac:spMk id="162" creationId="{00000000-0000-0000-0000-000000000000}"/>
          </ac:spMkLst>
        </pc:spChg>
        <pc:spChg chg="mod">
          <ac:chgData name="Aneesh reddy Mekala" userId="7de271a01540e70c" providerId="LiveId" clId="{66615C9F-22D3-46F4-87FD-8A74DA9F5546}" dt="2022-06-09T14:18:47.605" v="258" actId="313"/>
          <ac:spMkLst>
            <pc:docMk/>
            <pc:sldMk cId="0" sldId="265"/>
            <ac:spMk id="163" creationId="{00000000-0000-0000-0000-000000000000}"/>
          </ac:spMkLst>
        </pc:spChg>
      </pc:sldChg>
      <pc:sldChg chg="modSp mod">
        <pc:chgData name="Aneesh reddy Mekala" userId="7de271a01540e70c" providerId="LiveId" clId="{66615C9F-22D3-46F4-87FD-8A74DA9F5546}" dt="2022-06-09T14:21:08.565" v="264" actId="2711"/>
        <pc:sldMkLst>
          <pc:docMk/>
          <pc:sldMk cId="0" sldId="266"/>
        </pc:sldMkLst>
        <pc:spChg chg="mod">
          <ac:chgData name="Aneesh reddy Mekala" userId="7de271a01540e70c" providerId="LiveId" clId="{66615C9F-22D3-46F4-87FD-8A74DA9F5546}" dt="2022-06-09T14:21:08.565" v="264" actId="2711"/>
          <ac:spMkLst>
            <pc:docMk/>
            <pc:sldMk cId="0" sldId="266"/>
            <ac:spMk id="165" creationId="{00000000-0000-0000-0000-000000000000}"/>
          </ac:spMkLst>
        </pc:spChg>
      </pc:sldChg>
      <pc:sldChg chg="addSp modSp mod ord">
        <pc:chgData name="Aneesh reddy Mekala" userId="7de271a01540e70c" providerId="LiveId" clId="{66615C9F-22D3-46F4-87FD-8A74DA9F5546}" dt="2022-06-09T14:44:52.296" v="421" actId="122"/>
        <pc:sldMkLst>
          <pc:docMk/>
          <pc:sldMk cId="3090723674" sldId="267"/>
        </pc:sldMkLst>
        <pc:spChg chg="mod">
          <ac:chgData name="Aneesh reddy Mekala" userId="7de271a01540e70c" providerId="LiveId" clId="{66615C9F-22D3-46F4-87FD-8A74DA9F5546}" dt="2022-06-09T14:44:52.296" v="421" actId="122"/>
          <ac:spMkLst>
            <pc:docMk/>
            <pc:sldMk cId="3090723674" sldId="267"/>
            <ac:spMk id="2" creationId="{FDCF2BF4-4BA4-461C-97F2-1FCFF6F276A2}"/>
          </ac:spMkLst>
        </pc:spChg>
        <pc:spChg chg="add mod">
          <ac:chgData name="Aneesh reddy Mekala" userId="7de271a01540e70c" providerId="LiveId" clId="{66615C9F-22D3-46F4-87FD-8A74DA9F5546}" dt="2022-06-09T14:29:53.029" v="292"/>
          <ac:spMkLst>
            <pc:docMk/>
            <pc:sldMk cId="3090723674" sldId="267"/>
            <ac:spMk id="5" creationId="{9CAAB91F-1ADF-B1BC-349F-0F07D266E72B}"/>
          </ac:spMkLst>
        </pc:spChg>
      </pc:sldChg>
      <pc:sldChg chg="addSp modSp mod">
        <pc:chgData name="Aneesh reddy Mekala" userId="7de271a01540e70c" providerId="LiveId" clId="{66615C9F-22D3-46F4-87FD-8A74DA9F5546}" dt="2022-06-09T14:40:05.491" v="373" actId="20577"/>
        <pc:sldMkLst>
          <pc:docMk/>
          <pc:sldMk cId="1486599590" sldId="269"/>
        </pc:sldMkLst>
        <pc:spChg chg="mod">
          <ac:chgData name="Aneesh reddy Mekala" userId="7de271a01540e70c" providerId="LiveId" clId="{66615C9F-22D3-46F4-87FD-8A74DA9F5546}" dt="2022-06-09T14:40:05.491" v="373" actId="20577"/>
          <ac:spMkLst>
            <pc:docMk/>
            <pc:sldMk cId="1486599590" sldId="269"/>
            <ac:spMk id="2" creationId="{6BA25E71-E29D-45BD-BCA0-664565CAE722}"/>
          </ac:spMkLst>
        </pc:spChg>
        <pc:spChg chg="add mod">
          <ac:chgData name="Aneesh reddy Mekala" userId="7de271a01540e70c" providerId="LiveId" clId="{66615C9F-22D3-46F4-87FD-8A74DA9F5546}" dt="2022-06-09T14:30:39.888" v="311" actId="20577"/>
          <ac:spMkLst>
            <pc:docMk/>
            <pc:sldMk cId="1486599590" sldId="269"/>
            <ac:spMk id="4" creationId="{23239C74-A4A9-8A6A-E685-3A8BA058E63E}"/>
          </ac:spMkLst>
        </pc:spChg>
      </pc:sldChg>
      <pc:sldChg chg="addSp modSp mod">
        <pc:chgData name="Aneesh reddy Mekala" userId="7de271a01540e70c" providerId="LiveId" clId="{66615C9F-22D3-46F4-87FD-8A74DA9F5546}" dt="2022-06-09T14:32:23.317" v="338" actId="20577"/>
        <pc:sldMkLst>
          <pc:docMk/>
          <pc:sldMk cId="3243091340" sldId="273"/>
        </pc:sldMkLst>
        <pc:spChg chg="mod">
          <ac:chgData name="Aneesh reddy Mekala" userId="7de271a01540e70c" providerId="LiveId" clId="{66615C9F-22D3-46F4-87FD-8A74DA9F5546}" dt="2022-06-09T07:21:07.931" v="47" actId="20577"/>
          <ac:spMkLst>
            <pc:docMk/>
            <pc:sldMk cId="3243091340" sldId="273"/>
            <ac:spMk id="2" creationId="{4EE5376C-CBC1-46A3-8BC2-FC3AF07B88AB}"/>
          </ac:spMkLst>
        </pc:spChg>
        <pc:spChg chg="mod">
          <ac:chgData name="Aneesh reddy Mekala" userId="7de271a01540e70c" providerId="LiveId" clId="{66615C9F-22D3-46F4-87FD-8A74DA9F5546}" dt="2022-06-09T14:16:06.408" v="247" actId="20577"/>
          <ac:spMkLst>
            <pc:docMk/>
            <pc:sldMk cId="3243091340" sldId="273"/>
            <ac:spMk id="3" creationId="{D4AD2A78-16B9-4EDC-BA9F-5A61AB644863}"/>
          </ac:spMkLst>
        </pc:spChg>
        <pc:spChg chg="add mod">
          <ac:chgData name="Aneesh reddy Mekala" userId="7de271a01540e70c" providerId="LiveId" clId="{66615C9F-22D3-46F4-87FD-8A74DA9F5546}" dt="2022-06-09T14:32:23.317" v="338" actId="20577"/>
          <ac:spMkLst>
            <pc:docMk/>
            <pc:sldMk cId="3243091340" sldId="273"/>
            <ac:spMk id="4" creationId="{45B84A94-9A2F-ADAA-0EBA-A368DB979EEE}"/>
          </ac:spMkLst>
        </pc:spChg>
      </pc:sldChg>
      <pc:sldChg chg="addSp modSp del mod">
        <pc:chgData name="Aneesh reddy Mekala" userId="7de271a01540e70c" providerId="LiveId" clId="{66615C9F-22D3-46F4-87FD-8A74DA9F5546}" dt="2022-06-09T14:32:07.753" v="333" actId="47"/>
        <pc:sldMkLst>
          <pc:docMk/>
          <pc:sldMk cId="3389457906" sldId="274"/>
        </pc:sldMkLst>
        <pc:spChg chg="add mod">
          <ac:chgData name="Aneesh reddy Mekala" userId="7de271a01540e70c" providerId="LiveId" clId="{66615C9F-22D3-46F4-87FD-8A74DA9F5546}" dt="2022-06-09T14:31:37.729" v="330" actId="20577"/>
          <ac:spMkLst>
            <pc:docMk/>
            <pc:sldMk cId="3389457906" sldId="274"/>
            <ac:spMk id="5" creationId="{3D85308C-8C37-0367-D24F-61F6CFFC8F36}"/>
          </ac:spMkLst>
        </pc:spChg>
      </pc:sldChg>
      <pc:sldChg chg="del">
        <pc:chgData name="Aneesh reddy Mekala" userId="7de271a01540e70c" providerId="LiveId" clId="{66615C9F-22D3-46F4-87FD-8A74DA9F5546}" dt="2022-06-09T13:59:38.690" v="48" actId="47"/>
        <pc:sldMkLst>
          <pc:docMk/>
          <pc:sldMk cId="1623853639" sldId="276"/>
        </pc:sldMkLst>
      </pc:sldChg>
      <pc:sldChg chg="addSp modSp mod">
        <pc:chgData name="Aneesh reddy Mekala" userId="7de271a01540e70c" providerId="LiveId" clId="{66615C9F-22D3-46F4-87FD-8A74DA9F5546}" dt="2022-06-09T14:33:33.779" v="345" actId="1076"/>
        <pc:sldMkLst>
          <pc:docMk/>
          <pc:sldMk cId="1636780216" sldId="277"/>
        </pc:sldMkLst>
        <pc:spChg chg="mod">
          <ac:chgData name="Aneesh reddy Mekala" userId="7de271a01540e70c" providerId="LiveId" clId="{66615C9F-22D3-46F4-87FD-8A74DA9F5546}" dt="2022-06-09T14:33:33.779" v="345" actId="1076"/>
          <ac:spMkLst>
            <pc:docMk/>
            <pc:sldMk cId="1636780216" sldId="277"/>
            <ac:spMk id="2" creationId="{21FCADC7-DD37-7314-5B77-52F88B1D3B0D}"/>
          </ac:spMkLst>
        </pc:spChg>
        <pc:spChg chg="mod">
          <ac:chgData name="Aneesh reddy Mekala" userId="7de271a01540e70c" providerId="LiveId" clId="{66615C9F-22D3-46F4-87FD-8A74DA9F5546}" dt="2022-06-09T14:33:31.986" v="344" actId="1076"/>
          <ac:spMkLst>
            <pc:docMk/>
            <pc:sldMk cId="1636780216" sldId="277"/>
            <ac:spMk id="3" creationId="{47C9ABAD-9433-3C16-F990-D8CF6A6AEB06}"/>
          </ac:spMkLst>
        </pc:spChg>
        <pc:spChg chg="add mod">
          <ac:chgData name="Aneesh reddy Mekala" userId="7de271a01540e70c" providerId="LiveId" clId="{66615C9F-22D3-46F4-87FD-8A74DA9F5546}" dt="2022-06-09T14:33:29.480" v="343" actId="20577"/>
          <ac:spMkLst>
            <pc:docMk/>
            <pc:sldMk cId="1636780216" sldId="277"/>
            <ac:spMk id="4" creationId="{ABCD8F09-5870-3EE3-4A79-2100A0387F58}"/>
          </ac:spMkLst>
        </pc:spChg>
      </pc:sldChg>
      <pc:sldChg chg="addSp modSp mod">
        <pc:chgData name="Aneesh reddy Mekala" userId="7de271a01540e70c" providerId="LiveId" clId="{66615C9F-22D3-46F4-87FD-8A74DA9F5546}" dt="2022-06-09T14:31:32.419" v="329" actId="20577"/>
        <pc:sldMkLst>
          <pc:docMk/>
          <pc:sldMk cId="1611765818" sldId="278"/>
        </pc:sldMkLst>
        <pc:spChg chg="add mod">
          <ac:chgData name="Aneesh reddy Mekala" userId="7de271a01540e70c" providerId="LiveId" clId="{66615C9F-22D3-46F4-87FD-8A74DA9F5546}" dt="2022-06-09T14:31:32.419" v="329" actId="20577"/>
          <ac:spMkLst>
            <pc:docMk/>
            <pc:sldMk cId="1611765818" sldId="278"/>
            <ac:spMk id="4" creationId="{92DAFC05-F85A-D310-DEF6-67F074BDC20E}"/>
          </ac:spMkLst>
        </pc:spChg>
      </pc:sldChg>
      <pc:sldChg chg="addSp modSp mod">
        <pc:chgData name="Aneesh reddy Mekala" userId="7de271a01540e70c" providerId="LiveId" clId="{66615C9F-22D3-46F4-87FD-8A74DA9F5546}" dt="2022-06-09T14:42:56.740" v="419" actId="14100"/>
        <pc:sldMkLst>
          <pc:docMk/>
          <pc:sldMk cId="1608692871" sldId="279"/>
        </pc:sldMkLst>
        <pc:spChg chg="mod">
          <ac:chgData name="Aneesh reddy Mekala" userId="7de271a01540e70c" providerId="LiveId" clId="{66615C9F-22D3-46F4-87FD-8A74DA9F5546}" dt="2022-06-09T14:42:29.551" v="417" actId="20577"/>
          <ac:spMkLst>
            <pc:docMk/>
            <pc:sldMk cId="1608692871" sldId="279"/>
            <ac:spMk id="2" creationId="{2EAC570E-E0B9-11C0-3227-4A570877426E}"/>
          </ac:spMkLst>
        </pc:spChg>
        <pc:spChg chg="mod">
          <ac:chgData name="Aneesh reddy Mekala" userId="7de271a01540e70c" providerId="LiveId" clId="{66615C9F-22D3-46F4-87FD-8A74DA9F5546}" dt="2022-06-09T14:42:56.740" v="419" actId="14100"/>
          <ac:spMkLst>
            <pc:docMk/>
            <pc:sldMk cId="1608692871" sldId="279"/>
            <ac:spMk id="3" creationId="{1FB0B502-F990-0FB5-E584-25D26653C73C}"/>
          </ac:spMkLst>
        </pc:spChg>
        <pc:spChg chg="add mod">
          <ac:chgData name="Aneesh reddy Mekala" userId="7de271a01540e70c" providerId="LiveId" clId="{66615C9F-22D3-46F4-87FD-8A74DA9F5546}" dt="2022-06-09T14:31:26.468" v="328" actId="20577"/>
          <ac:spMkLst>
            <pc:docMk/>
            <pc:sldMk cId="1608692871" sldId="279"/>
            <ac:spMk id="6" creationId="{546D0F74-4EBB-FF11-BF8A-DB958C00A297}"/>
          </ac:spMkLst>
        </pc:spChg>
      </pc:sldChg>
      <pc:sldChg chg="addSp modSp mod">
        <pc:chgData name="Aneesh reddy Mekala" userId="7de271a01540e70c" providerId="LiveId" clId="{66615C9F-22D3-46F4-87FD-8A74DA9F5546}" dt="2022-06-09T14:31:21.012" v="325" actId="20577"/>
        <pc:sldMkLst>
          <pc:docMk/>
          <pc:sldMk cId="1623833683" sldId="280"/>
        </pc:sldMkLst>
        <pc:spChg chg="add mod">
          <ac:chgData name="Aneesh reddy Mekala" userId="7de271a01540e70c" providerId="LiveId" clId="{66615C9F-22D3-46F4-87FD-8A74DA9F5546}" dt="2022-06-09T14:31:21.012" v="325" actId="20577"/>
          <ac:spMkLst>
            <pc:docMk/>
            <pc:sldMk cId="1623833683" sldId="280"/>
            <ac:spMk id="6" creationId="{59D12A07-566F-E404-3CEC-DFCD66471B85}"/>
          </ac:spMkLst>
        </pc:spChg>
      </pc:sldChg>
      <pc:sldChg chg="addSp modSp mod">
        <pc:chgData name="Aneesh reddy Mekala" userId="7de271a01540e70c" providerId="LiveId" clId="{66615C9F-22D3-46F4-87FD-8A74DA9F5546}" dt="2022-06-09T14:31:10.653" v="321" actId="20577"/>
        <pc:sldMkLst>
          <pc:docMk/>
          <pc:sldMk cId="3825228971" sldId="281"/>
        </pc:sldMkLst>
        <pc:spChg chg="add mod">
          <ac:chgData name="Aneesh reddy Mekala" userId="7de271a01540e70c" providerId="LiveId" clId="{66615C9F-22D3-46F4-87FD-8A74DA9F5546}" dt="2022-06-09T14:31:10.653" v="321" actId="20577"/>
          <ac:spMkLst>
            <pc:docMk/>
            <pc:sldMk cId="3825228971" sldId="281"/>
            <ac:spMk id="5" creationId="{DF062A1D-44A7-2BB5-AA4F-06ED839AE5CF}"/>
          </ac:spMkLst>
        </pc:spChg>
      </pc:sldChg>
      <pc:sldChg chg="addSp modSp mod">
        <pc:chgData name="Aneesh reddy Mekala" userId="7de271a01540e70c" providerId="LiveId" clId="{66615C9F-22D3-46F4-87FD-8A74DA9F5546}" dt="2022-06-09T14:32:14.600" v="335" actId="20577"/>
        <pc:sldMkLst>
          <pc:docMk/>
          <pc:sldMk cId="2441549907" sldId="282"/>
        </pc:sldMkLst>
        <pc:spChg chg="add mod">
          <ac:chgData name="Aneesh reddy Mekala" userId="7de271a01540e70c" providerId="LiveId" clId="{66615C9F-22D3-46F4-87FD-8A74DA9F5546}" dt="2022-06-09T14:32:14.600" v="335" actId="20577"/>
          <ac:spMkLst>
            <pc:docMk/>
            <pc:sldMk cId="2441549907" sldId="282"/>
            <ac:spMk id="6" creationId="{395AAA24-98A9-3C32-09CC-5137A37949B0}"/>
          </ac:spMkLst>
        </pc:spChg>
      </pc:sldChg>
      <pc:sldChg chg="addSp delSp modSp mod">
        <pc:chgData name="Aneesh reddy Mekala" userId="7de271a01540e70c" providerId="LiveId" clId="{66615C9F-22D3-46F4-87FD-8A74DA9F5546}" dt="2022-06-09T14:32:19.041" v="337" actId="20577"/>
        <pc:sldMkLst>
          <pc:docMk/>
          <pc:sldMk cId="1790684213" sldId="283"/>
        </pc:sldMkLst>
        <pc:spChg chg="del mod">
          <ac:chgData name="Aneesh reddy Mekala" userId="7de271a01540e70c" providerId="LiveId" clId="{66615C9F-22D3-46F4-87FD-8A74DA9F5546}" dt="2022-06-09T07:19:39.692" v="34" actId="478"/>
          <ac:spMkLst>
            <pc:docMk/>
            <pc:sldMk cId="1790684213" sldId="283"/>
            <ac:spMk id="2" creationId="{0921935B-4DC4-72FC-7408-B29B814AAEEC}"/>
          </ac:spMkLst>
        </pc:spChg>
        <pc:spChg chg="mod">
          <ac:chgData name="Aneesh reddy Mekala" userId="7de271a01540e70c" providerId="LiveId" clId="{66615C9F-22D3-46F4-87FD-8A74DA9F5546}" dt="2022-06-09T07:19:32.544" v="32" actId="14100"/>
          <ac:spMkLst>
            <pc:docMk/>
            <pc:sldMk cId="1790684213" sldId="283"/>
            <ac:spMk id="3" creationId="{1CDDD5B3-3FB9-4779-D1B0-0E8E58767E1C}"/>
          </ac:spMkLst>
        </pc:spChg>
        <pc:spChg chg="add mod">
          <ac:chgData name="Aneesh reddy Mekala" userId="7de271a01540e70c" providerId="LiveId" clId="{66615C9F-22D3-46F4-87FD-8A74DA9F5546}" dt="2022-06-09T14:32:19.041" v="337" actId="20577"/>
          <ac:spMkLst>
            <pc:docMk/>
            <pc:sldMk cId="1790684213" sldId="283"/>
            <ac:spMk id="6" creationId="{FE61B379-7625-DE21-ACEF-59DC2669D22D}"/>
          </ac:spMkLst>
        </pc:spChg>
        <pc:picChg chg="add mod">
          <ac:chgData name="Aneesh reddy Mekala" userId="7de271a01540e70c" providerId="LiveId" clId="{66615C9F-22D3-46F4-87FD-8A74DA9F5546}" dt="2022-06-09T07:20:14.611" v="38" actId="14100"/>
          <ac:picMkLst>
            <pc:docMk/>
            <pc:sldMk cId="1790684213" sldId="283"/>
            <ac:picMk id="5" creationId="{2AC88F69-BDA3-EB81-F183-90DD6881CFC2}"/>
          </ac:picMkLst>
        </pc:picChg>
        <pc:picChg chg="add mod">
          <ac:chgData name="Aneesh reddy Mekala" userId="7de271a01540e70c" providerId="LiveId" clId="{66615C9F-22D3-46F4-87FD-8A74DA9F5546}" dt="2022-06-09T07:19:46.494" v="36" actId="1076"/>
          <ac:picMkLst>
            <pc:docMk/>
            <pc:sldMk cId="1790684213" sldId="283"/>
            <ac:picMk id="7" creationId="{0D1EA60F-3109-41CB-3720-CEA737104D1F}"/>
          </ac:picMkLst>
        </pc:picChg>
      </pc:sldChg>
      <pc:sldMasterChg chg="modSp mod">
        <pc:chgData name="Aneesh reddy Mekala" userId="7de271a01540e70c" providerId="LiveId" clId="{66615C9F-22D3-46F4-87FD-8A74DA9F5546}" dt="2022-06-09T14:26:06.584" v="278" actId="20577"/>
        <pc:sldMasterMkLst>
          <pc:docMk/>
          <pc:sldMasterMk cId="0" sldId="2147483648"/>
        </pc:sldMasterMkLst>
        <pc:spChg chg="mod">
          <ac:chgData name="Aneesh reddy Mekala" userId="7de271a01540e70c" providerId="LiveId" clId="{66615C9F-22D3-46F4-87FD-8A74DA9F5546}" dt="2022-06-09T14:26:06.584" v="278" actId="20577"/>
          <ac:spMkLst>
            <pc:docMk/>
            <pc:sldMasterMk cId="0" sldId="2147483648"/>
            <ac:spMk id="5"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2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5"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52290EC-B0D5-46DE-B155-4AE138F15B26}"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1143000" y="685800"/>
            <a:ext cx="4570413" cy="3427413"/>
          </a:xfrm>
          <a:prstGeom prst="rect">
            <a:avLst/>
          </a:prstGeom>
        </p:spPr>
      </p:sp>
      <p:sp>
        <p:nvSpPr>
          <p:cNvPr id="168" name="PlaceHolder 2"/>
          <p:cNvSpPr>
            <a:spLocks noGrp="1"/>
          </p:cNvSpPr>
          <p:nvPr>
            <p:ph type="body"/>
          </p:nvPr>
        </p:nvSpPr>
        <p:spPr>
          <a:xfrm>
            <a:off x="685800" y="4343400"/>
            <a:ext cx="5484240" cy="4112640"/>
          </a:xfrm>
          <a:prstGeom prst="rect">
            <a:avLst/>
          </a:prstGeom>
        </p:spPr>
        <p:txBody>
          <a:bodyPr lIns="0" tIns="0" rIns="0" bIns="0">
            <a:normAutofit/>
          </a:bodyPr>
          <a:lstStyle/>
          <a:p>
            <a:endParaRPr lang="en-IN" sz="2000" b="0" strike="noStrike" spc="-1">
              <a:latin typeface="Arial"/>
            </a:endParaRPr>
          </a:p>
        </p:txBody>
      </p:sp>
      <p:sp>
        <p:nvSpPr>
          <p:cNvPr id="169" name="CustomShape 3"/>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8BFE729-E34E-4000-9829-FCFF7D4EEA45}" type="slidenum">
              <a:rPr lang="en-US" sz="1200" b="0" strike="noStrike" spc="-1">
                <a:solidFill>
                  <a:srgbClr val="000000"/>
                </a:solidFill>
                <a:latin typeface="+mn-lt"/>
                <a:ea typeface="+mn-ea"/>
              </a:rPr>
              <a:t>9</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ustomShape 1"/>
          <p:cNvSpPr/>
          <p:nvPr/>
        </p:nvSpPr>
        <p:spPr>
          <a:xfrm>
            <a:off x="0" y="6531120"/>
            <a:ext cx="9142200" cy="324720"/>
          </a:xfrm>
          <a:prstGeom prst="rect">
            <a:avLst/>
          </a:prstGeom>
          <a:solidFill>
            <a:srgbClr val="2C3E50"/>
          </a:solidFill>
          <a:ln>
            <a:noFill/>
          </a:ln>
        </p:spPr>
        <p:style>
          <a:lnRef idx="0">
            <a:scrgbClr r="0" g="0" b="0"/>
          </a:lnRef>
          <a:fillRef idx="0">
            <a:scrgbClr r="0" g="0" b="0"/>
          </a:fillRef>
          <a:effectRef idx="0">
            <a:scrgbClr r="0" g="0" b="0"/>
          </a:effectRef>
          <a:fontRef idx="minor"/>
        </p:style>
        <p:txBody>
          <a:bodyPr/>
          <a:lstStyle/>
          <a:p>
            <a:pPr algn="ctr"/>
            <a:r>
              <a:rPr lang="en-IN" dirty="0"/>
              <a:t> </a:t>
            </a:r>
          </a:p>
        </p:txBody>
      </p:sp>
      <p:sp>
        <p:nvSpPr>
          <p:cNvPr id="6" name="CustomShape 2"/>
          <p:cNvSpPr/>
          <p:nvPr/>
        </p:nvSpPr>
        <p:spPr>
          <a:xfrm>
            <a:off x="0" y="0"/>
            <a:ext cx="9142200" cy="1467720"/>
          </a:xfrm>
          <a:prstGeom prst="rect">
            <a:avLst/>
          </a:prstGeom>
          <a:solidFill>
            <a:srgbClr val="2C3E50"/>
          </a:solidFill>
          <a:ln>
            <a:noFill/>
          </a:ln>
        </p:spPr>
        <p:style>
          <a:lnRef idx="0">
            <a:scrgbClr r="0" g="0" b="0"/>
          </a:lnRef>
          <a:fillRef idx="0">
            <a:scrgbClr r="0" g="0" b="0"/>
          </a:fillRef>
          <a:effectRef idx="0">
            <a:scrgbClr r="0" g="0" b="0"/>
          </a:effectRef>
          <a:fontRef idx="minor"/>
        </p:style>
      </p:sp>
      <p:sp>
        <p:nvSpPr>
          <p:cNvPr id="2" name="CustomShape 3"/>
          <p:cNvSpPr/>
          <p:nvPr/>
        </p:nvSpPr>
        <p:spPr>
          <a:xfrm>
            <a:off x="8408880" y="6253560"/>
            <a:ext cx="488160" cy="488160"/>
          </a:xfrm>
          <a:prstGeom prst="ellipse">
            <a:avLst/>
          </a:prstGeom>
          <a:solidFill>
            <a:srgbClr val="1ABC9C"/>
          </a:solidFill>
          <a:ln>
            <a:noFill/>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CustomShape 1"/>
          <p:cNvSpPr/>
          <p:nvPr/>
        </p:nvSpPr>
        <p:spPr>
          <a:xfrm>
            <a:off x="0" y="6531120"/>
            <a:ext cx="9142200" cy="324720"/>
          </a:xfrm>
          <a:prstGeom prst="rect">
            <a:avLst/>
          </a:prstGeom>
          <a:solidFill>
            <a:srgbClr val="2C3E50"/>
          </a:solidFill>
          <a:ln>
            <a:noFill/>
          </a:ln>
        </p:spPr>
        <p:style>
          <a:lnRef idx="0">
            <a:scrgbClr r="0" g="0" b="0"/>
          </a:lnRef>
          <a:fillRef idx="0">
            <a:scrgbClr r="0" g="0" b="0"/>
          </a:fillRef>
          <a:effectRef idx="0">
            <a:scrgbClr r="0" g="0" b="0"/>
          </a:effectRef>
          <a:fontRef idx="minor"/>
        </p:style>
      </p:sp>
      <p:sp>
        <p:nvSpPr>
          <p:cNvPr id="42" name="CustomShape 2"/>
          <p:cNvSpPr/>
          <p:nvPr/>
        </p:nvSpPr>
        <p:spPr>
          <a:xfrm>
            <a:off x="0" y="0"/>
            <a:ext cx="9142200" cy="1467720"/>
          </a:xfrm>
          <a:prstGeom prst="rect">
            <a:avLst/>
          </a:prstGeom>
          <a:solidFill>
            <a:srgbClr val="2C3E50"/>
          </a:solidFill>
          <a:ln>
            <a:noFill/>
          </a:ln>
        </p:spPr>
        <p:style>
          <a:lnRef idx="0">
            <a:scrgbClr r="0" g="0" b="0"/>
          </a:lnRef>
          <a:fillRef idx="0">
            <a:scrgbClr r="0" g="0" b="0"/>
          </a:fillRef>
          <a:effectRef idx="0">
            <a:scrgbClr r="0" g="0" b="0"/>
          </a:effectRef>
          <a:fontRef idx="minor"/>
        </p:style>
      </p:sp>
      <p:sp>
        <p:nvSpPr>
          <p:cNvPr id="43" name="CustomShape 3"/>
          <p:cNvSpPr/>
          <p:nvPr/>
        </p:nvSpPr>
        <p:spPr>
          <a:xfrm>
            <a:off x="8408880" y="6253560"/>
            <a:ext cx="488160" cy="488160"/>
          </a:xfrm>
          <a:prstGeom prst="ellipse">
            <a:avLst/>
          </a:prstGeom>
          <a:solidFill>
            <a:srgbClr val="1ABC9C"/>
          </a:solidFill>
          <a:ln>
            <a:noFill/>
          </a:ln>
        </p:spPr>
        <p:style>
          <a:lnRef idx="0">
            <a:scrgbClr r="0" g="0" b="0"/>
          </a:lnRef>
          <a:fillRef idx="0">
            <a:scrgbClr r="0" g="0" b="0"/>
          </a:fillRef>
          <a:effectRef idx="0">
            <a:scrgbClr r="0" g="0" b="0"/>
          </a:effectRef>
          <a:fontRef idx="minor"/>
        </p:style>
      </p:sp>
      <p:sp>
        <p:nvSpPr>
          <p:cNvPr id="44"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CustomShape 1"/>
          <p:cNvSpPr/>
          <p:nvPr/>
        </p:nvSpPr>
        <p:spPr>
          <a:xfrm>
            <a:off x="0" y="6531120"/>
            <a:ext cx="9142200" cy="324720"/>
          </a:xfrm>
          <a:prstGeom prst="rect">
            <a:avLst/>
          </a:prstGeom>
          <a:solidFill>
            <a:srgbClr val="2C3E50"/>
          </a:solidFill>
          <a:ln>
            <a:noFill/>
          </a:ln>
        </p:spPr>
        <p:style>
          <a:lnRef idx="0">
            <a:scrgbClr r="0" g="0" b="0"/>
          </a:lnRef>
          <a:fillRef idx="0">
            <a:scrgbClr r="0" g="0" b="0"/>
          </a:fillRef>
          <a:effectRef idx="0">
            <a:scrgbClr r="0" g="0" b="0"/>
          </a:effectRef>
          <a:fontRef idx="minor"/>
        </p:style>
      </p:sp>
      <p:sp>
        <p:nvSpPr>
          <p:cNvPr id="83" name="CustomShape 2"/>
          <p:cNvSpPr/>
          <p:nvPr/>
        </p:nvSpPr>
        <p:spPr>
          <a:xfrm>
            <a:off x="0" y="0"/>
            <a:ext cx="9142200" cy="1467720"/>
          </a:xfrm>
          <a:prstGeom prst="rect">
            <a:avLst/>
          </a:prstGeom>
          <a:solidFill>
            <a:srgbClr val="2C3E50"/>
          </a:solidFill>
          <a:ln>
            <a:noFill/>
          </a:ln>
        </p:spPr>
        <p:style>
          <a:lnRef idx="0">
            <a:scrgbClr r="0" g="0" b="0"/>
          </a:lnRef>
          <a:fillRef idx="0">
            <a:scrgbClr r="0" g="0" b="0"/>
          </a:fillRef>
          <a:effectRef idx="0">
            <a:scrgbClr r="0" g="0" b="0"/>
          </a:effectRef>
          <a:fontRef idx="minor"/>
        </p:style>
      </p:sp>
      <p:sp>
        <p:nvSpPr>
          <p:cNvPr id="84" name="CustomShape 3"/>
          <p:cNvSpPr/>
          <p:nvPr/>
        </p:nvSpPr>
        <p:spPr>
          <a:xfrm>
            <a:off x="8408880" y="6253560"/>
            <a:ext cx="488160" cy="488160"/>
          </a:xfrm>
          <a:prstGeom prst="ellipse">
            <a:avLst/>
          </a:prstGeom>
          <a:solidFill>
            <a:srgbClr val="1ABC9C"/>
          </a:solidFill>
          <a:ln>
            <a:noFill/>
          </a:ln>
        </p:spPr>
        <p:style>
          <a:lnRef idx="0">
            <a:scrgbClr r="0" g="0" b="0"/>
          </a:lnRef>
          <a:fillRef idx="0">
            <a:scrgbClr r="0" g="0" b="0"/>
          </a:fillRef>
          <a:effectRef idx="0">
            <a:scrgbClr r="0" g="0" b="0"/>
          </a:effectRef>
          <a:fontRef idx="minor"/>
        </p:style>
      </p:sp>
      <p:sp>
        <p:nvSpPr>
          <p:cNvPr id="85"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2"/>
          <p:cNvSpPr/>
          <p:nvPr/>
        </p:nvSpPr>
        <p:spPr>
          <a:xfrm>
            <a:off x="4686299" y="4142893"/>
            <a:ext cx="4454280" cy="490245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110520">
              <a:lnSpc>
                <a:spcPct val="100000"/>
              </a:lnSpc>
              <a:spcAft>
                <a:spcPts val="1389"/>
              </a:spcAft>
              <a:buClr>
                <a:srgbClr val="2C3E50"/>
              </a:buClr>
              <a:buSzPct val="45000"/>
            </a:pPr>
            <a:r>
              <a:rPr lang="en-IN" sz="1600" b="1" strike="noStrike" spc="-1" dirty="0">
                <a:solidFill>
                  <a:srgbClr val="2C3E50"/>
                </a:solidFill>
                <a:latin typeface="Times New Roman" panose="02020603050405020304" pitchFamily="18" charset="0"/>
                <a:ea typeface="DejaVu Sans"/>
                <a:cs typeface="Times New Roman" panose="02020603050405020304" pitchFamily="18" charset="0"/>
              </a:rPr>
              <a:t>Presented by:</a:t>
            </a:r>
            <a:endParaRPr lang="en-IN" sz="1600" b="0" strike="noStrike" spc="-1" dirty="0">
              <a:latin typeface="Times New Roman" panose="02020603050405020304" pitchFamily="18" charset="0"/>
              <a:cs typeface="Times New Roman" panose="02020603050405020304" pitchFamily="18" charset="0"/>
            </a:endParaRPr>
          </a:p>
          <a:p>
            <a:pPr marL="1296000" lvl="2" indent="-285480">
              <a:lnSpc>
                <a:spcPct val="100000"/>
              </a:lnSpc>
              <a:spcAft>
                <a:spcPts val="697"/>
              </a:spcAft>
              <a:buClr>
                <a:srgbClr val="2C3E50"/>
              </a:buClr>
              <a:buSzPct val="45000"/>
              <a:buFont typeface="Wingdings" charset="2"/>
              <a:buChar char=""/>
            </a:pPr>
            <a:r>
              <a:rPr lang="en-IN" sz="1400" b="0" strike="noStrike" spc="-1" dirty="0">
                <a:solidFill>
                  <a:srgbClr val="2C3E50"/>
                </a:solidFill>
                <a:latin typeface="Times New Roman" panose="02020603050405020304" pitchFamily="18" charset="0"/>
                <a:cs typeface="Times New Roman" panose="02020603050405020304" pitchFamily="18" charset="0"/>
              </a:rPr>
              <a:t>M. Aneesh Reddy</a:t>
            </a:r>
            <a:r>
              <a:rPr lang="en-IN" sz="1400" spc="-1" dirty="0">
                <a:solidFill>
                  <a:srgbClr val="2C3E50"/>
                </a:solidFill>
                <a:latin typeface="Times New Roman" panose="02020603050405020304" pitchFamily="18" charset="0"/>
                <a:cs typeface="Times New Roman" panose="02020603050405020304" pitchFamily="18" charset="0"/>
              </a:rPr>
              <a:t>-160118735023</a:t>
            </a:r>
          </a:p>
          <a:p>
            <a:pPr marL="1296000" lvl="2" indent="-285480">
              <a:lnSpc>
                <a:spcPct val="100000"/>
              </a:lnSpc>
              <a:spcAft>
                <a:spcPts val="697"/>
              </a:spcAft>
              <a:buClr>
                <a:srgbClr val="2C3E50"/>
              </a:buClr>
              <a:buSzPct val="45000"/>
              <a:buFont typeface="Wingdings" charset="2"/>
              <a:buChar char=""/>
            </a:pPr>
            <a:r>
              <a:rPr lang="en-IN" sz="1400" b="0" strike="noStrike" spc="-1" dirty="0">
                <a:solidFill>
                  <a:srgbClr val="2C3E50"/>
                </a:solidFill>
                <a:latin typeface="Times New Roman" panose="02020603050405020304" pitchFamily="18" charset="0"/>
                <a:cs typeface="Times New Roman" panose="02020603050405020304" pitchFamily="18" charset="0"/>
              </a:rPr>
              <a:t>K.Anurag-160118735024</a:t>
            </a:r>
          </a:p>
          <a:p>
            <a:pPr marL="110520">
              <a:lnSpc>
                <a:spcPct val="100000"/>
              </a:lnSpc>
              <a:spcAft>
                <a:spcPts val="1389"/>
              </a:spcAft>
              <a:buClr>
                <a:srgbClr val="2C3E50"/>
              </a:buClr>
              <a:buSzPct val="45000"/>
            </a:pPr>
            <a:r>
              <a:rPr lang="en-IN" sz="1600" b="1" spc="-1" dirty="0">
                <a:solidFill>
                  <a:srgbClr val="2C3E50"/>
                </a:solidFill>
                <a:latin typeface="Times New Roman" panose="02020603050405020304" pitchFamily="18" charset="0"/>
                <a:ea typeface="DejaVu Sans"/>
                <a:cs typeface="Times New Roman" panose="02020603050405020304" pitchFamily="18" charset="0"/>
              </a:rPr>
              <a:t>Guided by</a:t>
            </a:r>
            <a:r>
              <a:rPr lang="en-IN" sz="1600" b="1" strike="noStrike" spc="-1" dirty="0">
                <a:solidFill>
                  <a:srgbClr val="2C3E50"/>
                </a:solidFill>
                <a:latin typeface="Times New Roman" panose="02020603050405020304" pitchFamily="18" charset="0"/>
                <a:ea typeface="DejaVu Sans"/>
                <a:cs typeface="Times New Roman" panose="02020603050405020304" pitchFamily="18" charset="0"/>
              </a:rPr>
              <a:t>:</a:t>
            </a:r>
          </a:p>
          <a:p>
            <a:pPr marL="1346400" lvl="2" indent="-321480">
              <a:spcAft>
                <a:spcPts val="1389"/>
              </a:spcAft>
              <a:buClr>
                <a:srgbClr val="2C3E50"/>
              </a:buClr>
              <a:buSzPct val="45000"/>
              <a:buFont typeface="Wingdings" charset="2"/>
              <a:buChar char=""/>
            </a:pPr>
            <a:r>
              <a:rPr lang="en-IN" sz="1400" strike="noStrike" spc="-1" dirty="0">
                <a:solidFill>
                  <a:srgbClr val="2C3E50"/>
                </a:solidFill>
                <a:latin typeface="Times New Roman" panose="02020603050405020304" pitchFamily="18" charset="0"/>
                <a:ea typeface="DejaVu Sans"/>
                <a:cs typeface="Times New Roman" panose="02020603050405020304" pitchFamily="18" charset="0"/>
              </a:rPr>
              <a:t>Sri. G.V. Pradeep Kumar</a:t>
            </a:r>
          </a:p>
          <a:p>
            <a:pPr marL="1024920" lvl="2">
              <a:spcAft>
                <a:spcPts val="1389"/>
              </a:spcAft>
              <a:buClr>
                <a:srgbClr val="2C3E50"/>
              </a:buClr>
              <a:buSzPct val="45000"/>
            </a:pPr>
            <a:r>
              <a:rPr lang="en" sz="1400" dirty="0">
                <a:solidFill>
                  <a:srgbClr val="263138"/>
                </a:solidFill>
                <a:latin typeface="Times New Roman" panose="02020603050405020304" pitchFamily="18" charset="0"/>
                <a:cs typeface="Times New Roman" panose="02020603050405020304" pitchFamily="18" charset="0"/>
              </a:rPr>
              <a:t>Assistant Professor,Dept of ECE, CBIT</a:t>
            </a:r>
            <a:endParaRPr lang="en-IN" sz="1400" strike="noStrike" spc="-1" dirty="0">
              <a:solidFill>
                <a:srgbClr val="2C3E50"/>
              </a:solidFill>
              <a:latin typeface="Times New Roman" panose="02020603050405020304" pitchFamily="18" charset="0"/>
              <a:ea typeface="DejaVu Sans"/>
              <a:cs typeface="Times New Roman" panose="02020603050405020304" pitchFamily="18" charset="0"/>
            </a:endParaRPr>
          </a:p>
          <a:p>
            <a:pPr marL="1346400" lvl="2" indent="-321480">
              <a:spcAft>
                <a:spcPts val="1389"/>
              </a:spcAft>
              <a:buClr>
                <a:srgbClr val="2C3E50"/>
              </a:buClr>
              <a:buSzPct val="45000"/>
              <a:buFont typeface="Wingdings" charset="2"/>
              <a:buChar char=""/>
            </a:pPr>
            <a:endParaRPr lang="en-IN" b="1" strike="noStrike" spc="-1" dirty="0">
              <a:solidFill>
                <a:srgbClr val="2C3E50"/>
              </a:solidFill>
              <a:latin typeface="Times New Roman" panose="02020603050405020304" pitchFamily="18" charset="0"/>
              <a:ea typeface="DejaVu Sans"/>
              <a:cs typeface="Times New Roman" panose="02020603050405020304" pitchFamily="18" charset="0"/>
            </a:endParaRPr>
          </a:p>
          <a:p>
            <a:pPr marL="1346400" lvl="2" indent="-321480">
              <a:spcAft>
                <a:spcPts val="1389"/>
              </a:spcAft>
              <a:buClr>
                <a:srgbClr val="2C3E50"/>
              </a:buClr>
              <a:buSzPct val="45000"/>
              <a:buFont typeface="Wingdings" charset="2"/>
              <a:buChar char=""/>
            </a:pPr>
            <a:endParaRPr lang="en-IN" b="1" strike="noStrike" spc="-1" dirty="0">
              <a:solidFill>
                <a:srgbClr val="2C3E50"/>
              </a:solidFill>
              <a:latin typeface="Times New Roman"/>
              <a:ea typeface="DejaVu Sans"/>
            </a:endParaRPr>
          </a:p>
          <a:p>
            <a:pPr marL="1346400" lvl="2" indent="-321480">
              <a:spcAft>
                <a:spcPts val="1389"/>
              </a:spcAft>
              <a:buClr>
                <a:srgbClr val="2C3E50"/>
              </a:buClr>
              <a:buSzPct val="45000"/>
              <a:buFont typeface="Wingdings" charset="2"/>
              <a:buChar char=""/>
            </a:pPr>
            <a:endParaRPr lang="en-IN" b="1" strike="noStrike" spc="-1" dirty="0">
              <a:solidFill>
                <a:srgbClr val="2C3E50"/>
              </a:solidFill>
              <a:latin typeface="Times New Roman"/>
              <a:ea typeface="DejaVu Sans"/>
            </a:endParaRPr>
          </a:p>
          <a:p>
            <a:pPr marL="432000" indent="-321480">
              <a:lnSpc>
                <a:spcPct val="100000"/>
              </a:lnSpc>
              <a:spcAft>
                <a:spcPts val="1389"/>
              </a:spcAft>
              <a:buClr>
                <a:srgbClr val="2C3E50"/>
              </a:buClr>
              <a:buSzPct val="45000"/>
              <a:buFont typeface="Wingdings" charset="2"/>
              <a:buChar char=""/>
            </a:pPr>
            <a:endParaRPr lang="en-IN" sz="1800" b="1" strike="noStrike" spc="-1" dirty="0">
              <a:solidFill>
                <a:srgbClr val="2C3E50"/>
              </a:solidFill>
              <a:latin typeface="Times New Roman"/>
              <a:ea typeface="DejaVu Sans"/>
            </a:endParaRPr>
          </a:p>
          <a:p>
            <a:pPr marL="1346400" lvl="2" indent="-321480">
              <a:spcAft>
                <a:spcPts val="1389"/>
              </a:spcAft>
              <a:buClr>
                <a:srgbClr val="2C3E50"/>
              </a:buClr>
              <a:buSzPct val="45000"/>
              <a:buFont typeface="Wingdings" charset="2"/>
              <a:buChar char=""/>
            </a:pPr>
            <a:endParaRPr lang="en-IN" b="0" strike="noStrike" spc="-1" dirty="0">
              <a:latin typeface="Arial"/>
            </a:endParaRPr>
          </a:p>
          <a:p>
            <a:pPr marL="1296000" lvl="2" indent="-285480">
              <a:lnSpc>
                <a:spcPct val="100000"/>
              </a:lnSpc>
              <a:spcAft>
                <a:spcPts val="697"/>
              </a:spcAft>
              <a:buClr>
                <a:srgbClr val="2C3E50"/>
              </a:buClr>
              <a:buSzPct val="45000"/>
              <a:buFont typeface="Wingdings" charset="2"/>
              <a:buChar char=""/>
            </a:pPr>
            <a:endParaRPr lang="en-IN" sz="1800" b="0" strike="noStrike" spc="-1" dirty="0">
              <a:latin typeface="Arial"/>
            </a:endParaRPr>
          </a:p>
        </p:txBody>
      </p:sp>
      <p:sp>
        <p:nvSpPr>
          <p:cNvPr id="131" name="CustomShape 3"/>
          <p:cNvSpPr/>
          <p:nvPr/>
        </p:nvSpPr>
        <p:spPr>
          <a:xfrm>
            <a:off x="451742" y="2176051"/>
            <a:ext cx="8469113" cy="18145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20"/>
              </a:spcBef>
              <a:tabLst>
                <a:tab pos="0" algn="l"/>
              </a:tabLst>
            </a:pPr>
            <a:r>
              <a:rPr lang="en-US" sz="2600" cap="all" spc="228" dirty="0">
                <a:latin typeface="Times new roman"/>
                <a:ea typeface="DejaVu Sans"/>
              </a:rPr>
              <a:t>Heart disease detection</a:t>
            </a:r>
            <a:r>
              <a:rPr lang="en-US" sz="2600" b="0" strike="noStrike" cap="all" spc="228" dirty="0">
                <a:latin typeface="Times new roman"/>
                <a:ea typeface="DejaVu Sans"/>
              </a:rPr>
              <a:t> using Machine Learning AND FLASK API</a:t>
            </a:r>
          </a:p>
          <a:p>
            <a:pPr algn="ctr">
              <a:lnSpc>
                <a:spcPct val="100000"/>
              </a:lnSpc>
              <a:spcBef>
                <a:spcPts val="420"/>
              </a:spcBef>
              <a:tabLst>
                <a:tab pos="0" algn="l"/>
              </a:tabLst>
            </a:pPr>
            <a:endParaRPr lang="en-IN" sz="236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B7C0-E4E0-98C8-9B75-D6742587C53D}"/>
              </a:ext>
            </a:extLst>
          </p:cNvPr>
          <p:cNvSpPr>
            <a:spLocks noGrp="1"/>
          </p:cNvSpPr>
          <p:nvPr>
            <p:ph type="title"/>
          </p:nvPr>
        </p:nvSpPr>
        <p:spPr/>
        <p:txBody>
          <a:bodyPr/>
          <a:lstStyle/>
          <a:p>
            <a:pPr algn="ctr"/>
            <a:r>
              <a:rPr lang="en-IN" sz="3400" dirty="0">
                <a:solidFill>
                  <a:schemeClr val="bg1"/>
                </a:solidFill>
                <a:latin typeface="Times New Roman" panose="02020603050405020304" pitchFamily="18" charset="0"/>
                <a:cs typeface="Times New Roman" panose="02020603050405020304" pitchFamily="18" charset="0"/>
              </a:rPr>
              <a:t> </a:t>
            </a:r>
            <a:r>
              <a:rPr lang="en-IN" sz="2600" dirty="0">
                <a:solidFill>
                  <a:schemeClr val="bg1"/>
                </a:solidFill>
                <a:latin typeface="Times New Roman" panose="02020603050405020304" pitchFamily="18" charset="0"/>
                <a:cs typeface="Times New Roman" panose="02020603050405020304" pitchFamily="18" charset="0"/>
              </a:rPr>
              <a:t>Support Vector Machine</a:t>
            </a:r>
          </a:p>
        </p:txBody>
      </p:sp>
      <p:sp>
        <p:nvSpPr>
          <p:cNvPr id="3" name="Subtitle 2">
            <a:extLst>
              <a:ext uri="{FF2B5EF4-FFF2-40B4-BE49-F238E27FC236}">
                <a16:creationId xmlns:a16="http://schemas.microsoft.com/office/drawing/2014/main" id="{261BE5E3-FC0C-AED0-DFBE-42B6712B8F10}"/>
              </a:ext>
            </a:extLst>
          </p:cNvPr>
          <p:cNvSpPr>
            <a:spLocks noGrp="1"/>
          </p:cNvSpPr>
          <p:nvPr>
            <p:ph type="subTitle"/>
          </p:nvPr>
        </p:nvSpPr>
        <p:spPr>
          <a:xfrm>
            <a:off x="457200" y="1418400"/>
            <a:ext cx="8229240" cy="3010725"/>
          </a:xfrm>
        </p:spPr>
        <p:txBody>
          <a:bodyPr/>
          <a:lstStyle/>
          <a:p>
            <a:r>
              <a:rPr lang="en-US" sz="2200" b="0" i="0" dirty="0">
                <a:effectLst/>
                <a:latin typeface="Times New Roman" panose="02020603050405020304" pitchFamily="18" charset="0"/>
                <a:cs typeface="Times New Roman" panose="02020603050405020304" pitchFamily="18" charset="0"/>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 </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93E0DE-F1FF-79D2-2172-CEA5F5D082E9}"/>
              </a:ext>
            </a:extLst>
          </p:cNvPr>
          <p:cNvPicPr>
            <a:picLocks noChangeAspect="1"/>
          </p:cNvPicPr>
          <p:nvPr/>
        </p:nvPicPr>
        <p:blipFill>
          <a:blip r:embed="rId2"/>
          <a:stretch>
            <a:fillRect/>
          </a:stretch>
        </p:blipFill>
        <p:spPr>
          <a:xfrm>
            <a:off x="1833199" y="4429125"/>
            <a:ext cx="5191850" cy="1888725"/>
          </a:xfrm>
          <a:prstGeom prst="rect">
            <a:avLst/>
          </a:prstGeom>
        </p:spPr>
      </p:pic>
      <p:sp>
        <p:nvSpPr>
          <p:cNvPr id="6" name="Rectangle: Rounded Corners 5">
            <a:extLst>
              <a:ext uri="{FF2B5EF4-FFF2-40B4-BE49-F238E27FC236}">
                <a16:creationId xmlns:a16="http://schemas.microsoft.com/office/drawing/2014/main" id="{59D12A07-566F-E404-3CEC-DFCD66471B85}"/>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162383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570E-E0B9-11C0-3227-4A570877426E}"/>
              </a:ext>
            </a:extLst>
          </p:cNvPr>
          <p:cNvSpPr>
            <a:spLocks noGrp="1"/>
          </p:cNvSpPr>
          <p:nvPr>
            <p:ph type="title"/>
          </p:nvPr>
        </p:nvSpPr>
        <p:spPr>
          <a:xfrm>
            <a:off x="457200" y="216450"/>
            <a:ext cx="8229240" cy="1144800"/>
          </a:xfrm>
        </p:spPr>
        <p:txBody>
          <a:bodyPr/>
          <a:lstStyle/>
          <a:p>
            <a:pPr algn="ctr"/>
            <a:r>
              <a:rPr lang="en-IN" sz="2600" dirty="0">
                <a:solidFill>
                  <a:schemeClr val="bg1"/>
                </a:solidFill>
                <a:latin typeface="Times New Roman" panose="02020603050405020304" pitchFamily="18" charset="0"/>
                <a:cs typeface="Times New Roman" panose="02020603050405020304" pitchFamily="18" charset="0"/>
              </a:rPr>
              <a:t>Flask API</a:t>
            </a:r>
          </a:p>
        </p:txBody>
      </p:sp>
      <p:sp>
        <p:nvSpPr>
          <p:cNvPr id="3" name="Subtitle 2">
            <a:extLst>
              <a:ext uri="{FF2B5EF4-FFF2-40B4-BE49-F238E27FC236}">
                <a16:creationId xmlns:a16="http://schemas.microsoft.com/office/drawing/2014/main" id="{1FB0B502-F990-0FB5-E584-25D26653C73C}"/>
              </a:ext>
            </a:extLst>
          </p:cNvPr>
          <p:cNvSpPr>
            <a:spLocks noGrp="1"/>
          </p:cNvSpPr>
          <p:nvPr>
            <p:ph type="subTitle"/>
          </p:nvPr>
        </p:nvSpPr>
        <p:spPr>
          <a:xfrm>
            <a:off x="971550" y="957263"/>
            <a:ext cx="7272337" cy="3397081"/>
          </a:xfrm>
        </p:spPr>
        <p:txBody>
          <a:bodyPr/>
          <a:lstStyle/>
          <a:p>
            <a:pPr marL="342900" indent="-342900">
              <a:buFont typeface="Arial" panose="020B0604020202020204" pitchFamily="34" charset="0"/>
              <a:buChar char="•"/>
            </a:pPr>
            <a:r>
              <a:rPr lang="en-US" sz="2200" dirty="0">
                <a:effectLst/>
                <a:latin typeface="Times New Roman" panose="02020603050405020304" pitchFamily="18" charset="0"/>
                <a:cs typeface="Times New Roman" panose="02020603050405020304" pitchFamily="18" charset="0"/>
              </a:rPr>
              <a:t>Flask is a web development framework developed in Python.</a:t>
            </a:r>
          </a:p>
          <a:p>
            <a:pPr marL="342900" indent="-342900">
              <a:buFont typeface="Arial" panose="020B0604020202020204" pitchFamily="34" charset="0"/>
              <a:buChar char="•"/>
            </a:pPr>
            <a:r>
              <a:rPr lang="en-US" sz="2200" dirty="0">
                <a:effectLst/>
                <a:latin typeface="Times New Roman" panose="02020603050405020304" pitchFamily="18" charset="0"/>
                <a:cs typeface="Times New Roman" panose="02020603050405020304" pitchFamily="18" charset="0"/>
              </a:rPr>
              <a:t>Flask is known as a micro-framework because it is lightweight and only provides components that are essential. It only provides the necessary components for web development, such as routing, request handling, sessions, and so on.</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EF1C89-F895-E8E4-E61D-28EC3FF91F52}"/>
              </a:ext>
            </a:extLst>
          </p:cNvPr>
          <p:cNvPicPr>
            <a:picLocks noChangeAspect="1"/>
          </p:cNvPicPr>
          <p:nvPr/>
        </p:nvPicPr>
        <p:blipFill>
          <a:blip r:embed="rId2"/>
          <a:stretch>
            <a:fillRect/>
          </a:stretch>
        </p:blipFill>
        <p:spPr>
          <a:xfrm>
            <a:off x="1971185" y="3780137"/>
            <a:ext cx="5201269" cy="2386238"/>
          </a:xfrm>
          <a:prstGeom prst="rect">
            <a:avLst/>
          </a:prstGeom>
        </p:spPr>
      </p:pic>
      <p:sp>
        <p:nvSpPr>
          <p:cNvPr id="6" name="Rectangle: Rounded Corners 5">
            <a:extLst>
              <a:ext uri="{FF2B5EF4-FFF2-40B4-BE49-F238E27FC236}">
                <a16:creationId xmlns:a16="http://schemas.microsoft.com/office/drawing/2014/main" id="{546D0F74-4EBB-FF11-BF8A-DB958C00A297}"/>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60869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96E5-912A-0322-3198-557405E69E98}"/>
              </a:ext>
            </a:extLst>
          </p:cNvPr>
          <p:cNvSpPr>
            <a:spLocks noGrp="1"/>
          </p:cNvSpPr>
          <p:nvPr>
            <p:ph type="title"/>
          </p:nvPr>
        </p:nvSpPr>
        <p:spPr>
          <a:xfrm>
            <a:off x="457200" y="273600"/>
            <a:ext cx="8229240" cy="1012275"/>
          </a:xfrm>
        </p:spPr>
        <p:txBody>
          <a:bodyPr/>
          <a:lstStyle/>
          <a:p>
            <a:pPr algn="ctr"/>
            <a:r>
              <a:rPr lang="en-IN" sz="2600" dirty="0">
                <a:solidFill>
                  <a:schemeClr val="bg1"/>
                </a:solidFill>
                <a:latin typeface="Times New Roman" panose="02020603050405020304" pitchFamily="18" charset="0"/>
                <a:cs typeface="Times New Roman" panose="02020603050405020304" pitchFamily="18" charset="0"/>
              </a:rPr>
              <a:t>Accessing the interface</a:t>
            </a:r>
          </a:p>
        </p:txBody>
      </p:sp>
      <p:pic>
        <p:nvPicPr>
          <p:cNvPr id="5" name="Picture 4">
            <a:extLst>
              <a:ext uri="{FF2B5EF4-FFF2-40B4-BE49-F238E27FC236}">
                <a16:creationId xmlns:a16="http://schemas.microsoft.com/office/drawing/2014/main" id="{BD9F1D00-60FD-B0BD-1490-FB11790837D2}"/>
              </a:ext>
            </a:extLst>
          </p:cNvPr>
          <p:cNvPicPr>
            <a:picLocks noChangeAspect="1"/>
          </p:cNvPicPr>
          <p:nvPr/>
        </p:nvPicPr>
        <p:blipFill>
          <a:blip r:embed="rId2"/>
          <a:stretch>
            <a:fillRect/>
          </a:stretch>
        </p:blipFill>
        <p:spPr>
          <a:xfrm>
            <a:off x="628650" y="1600200"/>
            <a:ext cx="7843838" cy="4382224"/>
          </a:xfrm>
          <a:prstGeom prst="rect">
            <a:avLst/>
          </a:prstGeom>
        </p:spPr>
      </p:pic>
      <p:sp>
        <p:nvSpPr>
          <p:cNvPr id="4" name="Rectangle: Rounded Corners 3">
            <a:extLst>
              <a:ext uri="{FF2B5EF4-FFF2-40B4-BE49-F238E27FC236}">
                <a16:creationId xmlns:a16="http://schemas.microsoft.com/office/drawing/2014/main" id="{92DAFC05-F85A-D310-DEF6-67F074BDC20E}"/>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161176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BCD3-17A1-B763-C56A-F502353F7F0E}"/>
              </a:ext>
            </a:extLst>
          </p:cNvPr>
          <p:cNvSpPr>
            <a:spLocks noGrp="1"/>
          </p:cNvSpPr>
          <p:nvPr>
            <p:ph type="title"/>
          </p:nvPr>
        </p:nvSpPr>
        <p:spPr>
          <a:xfrm>
            <a:off x="457200" y="273600"/>
            <a:ext cx="8229240" cy="1288500"/>
          </a:xfrm>
        </p:spPr>
        <p:txBody>
          <a:bodyPr/>
          <a:lstStyle/>
          <a:p>
            <a:pPr algn="ctr"/>
            <a:r>
              <a:rPr lang="en-IN" sz="2600" dirty="0">
                <a:solidFill>
                  <a:schemeClr val="bg1"/>
                </a:solidFill>
                <a:latin typeface="Times New Roman" panose="02020603050405020304" pitchFamily="18" charset="0"/>
                <a:cs typeface="Times New Roman" panose="02020603050405020304" pitchFamily="18" charset="0"/>
              </a:rPr>
              <a:t>Results</a:t>
            </a:r>
            <a:endParaRPr lang="en-IN" sz="2600" dirty="0"/>
          </a:p>
        </p:txBody>
      </p:sp>
      <p:sp>
        <p:nvSpPr>
          <p:cNvPr id="3" name="Subtitle 2">
            <a:extLst>
              <a:ext uri="{FF2B5EF4-FFF2-40B4-BE49-F238E27FC236}">
                <a16:creationId xmlns:a16="http://schemas.microsoft.com/office/drawing/2014/main" id="{21A1D40D-6BB8-6BB7-E144-C6D99E8192F3}"/>
              </a:ext>
            </a:extLst>
          </p:cNvPr>
          <p:cNvSpPr>
            <a:spLocks noGrp="1"/>
          </p:cNvSpPr>
          <p:nvPr>
            <p:ph type="subTitle"/>
          </p:nvPr>
        </p:nvSpPr>
        <p:spPr>
          <a:xfrm>
            <a:off x="457200" y="1409700"/>
            <a:ext cx="8229240" cy="584200"/>
          </a:xfrm>
        </p:spPr>
        <p:txBody>
          <a:bodyPr/>
          <a:lstStyle/>
          <a:p>
            <a:pPr marL="0" indent="0">
              <a:buNone/>
            </a:pPr>
            <a:r>
              <a:rPr lang="en-IN" sz="2200" dirty="0">
                <a:latin typeface="Times New Roman" panose="02020603050405020304" pitchFamily="18" charset="0"/>
                <a:cs typeface="Times New Roman" panose="02020603050405020304" pitchFamily="18" charset="0"/>
              </a:rPr>
              <a:t>Test case - 1</a:t>
            </a:r>
          </a:p>
        </p:txBody>
      </p:sp>
      <p:pic>
        <p:nvPicPr>
          <p:cNvPr id="4" name="Picture 6">
            <a:extLst>
              <a:ext uri="{FF2B5EF4-FFF2-40B4-BE49-F238E27FC236}">
                <a16:creationId xmlns:a16="http://schemas.microsoft.com/office/drawing/2014/main" id="{A836E970-5259-B0AF-22E2-5C9C05FA55A6}"/>
              </a:ext>
            </a:extLst>
          </p:cNvPr>
          <p:cNvPicPr/>
          <p:nvPr/>
        </p:nvPicPr>
        <p:blipFill>
          <a:blip r:embed="rId2"/>
          <a:stretch/>
        </p:blipFill>
        <p:spPr>
          <a:xfrm>
            <a:off x="320524" y="1993900"/>
            <a:ext cx="4353075" cy="4140200"/>
          </a:xfrm>
          <a:prstGeom prst="rect">
            <a:avLst/>
          </a:prstGeom>
          <a:ln>
            <a:noFill/>
          </a:ln>
        </p:spPr>
      </p:pic>
      <p:pic>
        <p:nvPicPr>
          <p:cNvPr id="5" name="Picture 5">
            <a:extLst>
              <a:ext uri="{FF2B5EF4-FFF2-40B4-BE49-F238E27FC236}">
                <a16:creationId xmlns:a16="http://schemas.microsoft.com/office/drawing/2014/main" id="{03424984-E192-193C-9C13-02E1A27E39B5}"/>
              </a:ext>
            </a:extLst>
          </p:cNvPr>
          <p:cNvPicPr/>
          <p:nvPr/>
        </p:nvPicPr>
        <p:blipFill>
          <a:blip r:embed="rId3"/>
          <a:stretch/>
        </p:blipFill>
        <p:spPr>
          <a:xfrm>
            <a:off x="4691138" y="1993900"/>
            <a:ext cx="4233938" cy="4140200"/>
          </a:xfrm>
          <a:prstGeom prst="rect">
            <a:avLst/>
          </a:prstGeom>
          <a:ln>
            <a:noFill/>
          </a:ln>
        </p:spPr>
      </p:pic>
      <p:sp>
        <p:nvSpPr>
          <p:cNvPr id="6" name="Rectangle: Rounded Corners 5">
            <a:extLst>
              <a:ext uri="{FF2B5EF4-FFF2-40B4-BE49-F238E27FC236}">
                <a16:creationId xmlns:a16="http://schemas.microsoft.com/office/drawing/2014/main" id="{395AAA24-98A9-3C32-09CC-5137A37949B0}"/>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44154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DDD5B3-3FB9-4779-D1B0-0E8E58767E1C}"/>
              </a:ext>
            </a:extLst>
          </p:cNvPr>
          <p:cNvSpPr>
            <a:spLocks noGrp="1"/>
          </p:cNvSpPr>
          <p:nvPr>
            <p:ph type="subTitle"/>
          </p:nvPr>
        </p:nvSpPr>
        <p:spPr>
          <a:xfrm>
            <a:off x="368300" y="1282701"/>
            <a:ext cx="8229240" cy="647700"/>
          </a:xfrm>
        </p:spPr>
        <p:txBody>
          <a:bodyPr/>
          <a:lstStyle/>
          <a:p>
            <a:pPr marL="0" indent="0">
              <a:buNone/>
            </a:pPr>
            <a:r>
              <a:rPr lang="en-IN" sz="2200" dirty="0">
                <a:latin typeface="Times New Roman" panose="02020603050405020304" pitchFamily="18" charset="0"/>
                <a:cs typeface="Times New Roman" panose="02020603050405020304" pitchFamily="18" charset="0"/>
              </a:rPr>
              <a:t>Test case 2</a:t>
            </a:r>
          </a:p>
        </p:txBody>
      </p:sp>
      <p:pic>
        <p:nvPicPr>
          <p:cNvPr id="5" name="Picture 4">
            <a:extLst>
              <a:ext uri="{FF2B5EF4-FFF2-40B4-BE49-F238E27FC236}">
                <a16:creationId xmlns:a16="http://schemas.microsoft.com/office/drawing/2014/main" id="{2AC88F69-BDA3-EB81-F183-90DD6881CFC2}"/>
              </a:ext>
            </a:extLst>
          </p:cNvPr>
          <p:cNvPicPr>
            <a:picLocks noChangeAspect="1"/>
          </p:cNvPicPr>
          <p:nvPr/>
        </p:nvPicPr>
        <p:blipFill>
          <a:blip r:embed="rId2"/>
          <a:stretch>
            <a:fillRect/>
          </a:stretch>
        </p:blipFill>
        <p:spPr>
          <a:xfrm>
            <a:off x="368300" y="1841501"/>
            <a:ext cx="4011169" cy="4066182"/>
          </a:xfrm>
          <a:prstGeom prst="rect">
            <a:avLst/>
          </a:prstGeom>
        </p:spPr>
      </p:pic>
      <p:pic>
        <p:nvPicPr>
          <p:cNvPr id="7" name="Picture 6">
            <a:extLst>
              <a:ext uri="{FF2B5EF4-FFF2-40B4-BE49-F238E27FC236}">
                <a16:creationId xmlns:a16="http://schemas.microsoft.com/office/drawing/2014/main" id="{0D1EA60F-3109-41CB-3720-CEA737104D1F}"/>
              </a:ext>
            </a:extLst>
          </p:cNvPr>
          <p:cNvPicPr>
            <a:picLocks noChangeAspect="1"/>
          </p:cNvPicPr>
          <p:nvPr/>
        </p:nvPicPr>
        <p:blipFill>
          <a:blip r:embed="rId3"/>
          <a:stretch>
            <a:fillRect/>
          </a:stretch>
        </p:blipFill>
        <p:spPr>
          <a:xfrm>
            <a:off x="4379469" y="1930401"/>
            <a:ext cx="4396231" cy="4161257"/>
          </a:xfrm>
          <a:prstGeom prst="rect">
            <a:avLst/>
          </a:prstGeom>
        </p:spPr>
      </p:pic>
      <p:sp>
        <p:nvSpPr>
          <p:cNvPr id="6" name="Rectangle: Rounded Corners 5">
            <a:extLst>
              <a:ext uri="{FF2B5EF4-FFF2-40B4-BE49-F238E27FC236}">
                <a16:creationId xmlns:a16="http://schemas.microsoft.com/office/drawing/2014/main" id="{FE61B379-7625-DE21-ACEF-59DC2669D22D}"/>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1790684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376C-CBC1-46A3-8BC2-FC3AF07B88AB}"/>
              </a:ext>
            </a:extLst>
          </p:cNvPr>
          <p:cNvSpPr>
            <a:spLocks noGrp="1"/>
          </p:cNvSpPr>
          <p:nvPr>
            <p:ph type="title"/>
          </p:nvPr>
        </p:nvSpPr>
        <p:spPr/>
        <p:txBody>
          <a:bodyPr/>
          <a:lstStyle/>
          <a:p>
            <a:pPr algn="ctr"/>
            <a:r>
              <a:rPr lang="en-IN" sz="2600" dirty="0">
                <a:solidFill>
                  <a:schemeClr val="bg1"/>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D4AD2A78-16B9-4EDC-BA9F-5A61AB644863}"/>
              </a:ext>
            </a:extLst>
          </p:cNvPr>
          <p:cNvSpPr>
            <a:spLocks noGrp="1"/>
          </p:cNvSpPr>
          <p:nvPr>
            <p:ph type="subTitle"/>
          </p:nvPr>
        </p:nvSpPr>
        <p:spPr>
          <a:xfrm>
            <a:off x="357187" y="3300413"/>
            <a:ext cx="8229240" cy="1857375"/>
          </a:xfrm>
        </p:spPr>
        <p:txBody>
          <a:bodyPr/>
          <a:lstStyle/>
          <a:p>
            <a:pPr marL="342900" indent="-342900">
              <a:buFont typeface="Arial" panose="020B0604020202020204" pitchFamily="34" charset="0"/>
              <a:buChar char="•"/>
            </a:pPr>
            <a:r>
              <a:rPr lang="en-US" sz="2200" dirty="0">
                <a:latin typeface="Times New Roman" panose="02020603050405020304" pitchFamily="18" charset="0"/>
                <a:ea typeface="Lato" panose="020F0502020204030203" pitchFamily="34" charset="0"/>
                <a:cs typeface="Times New Roman" panose="02020603050405020304" pitchFamily="18" charset="0"/>
              </a:rPr>
              <a:t>The accuracies of Various algorithms are compared and random forest has been proven to have more accuracy.</a:t>
            </a:r>
          </a:p>
          <a:p>
            <a:pPr marL="342900" indent="-342900">
              <a:buFont typeface="Arial" panose="020B0604020202020204" pitchFamily="34" charset="0"/>
              <a:buChar char="•"/>
            </a:pPr>
            <a:endParaRPr lang="en-US" sz="2200" dirty="0">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Lato" panose="020F0502020204030203" pitchFamily="34" charset="0"/>
                <a:cs typeface="Times New Roman" panose="02020603050405020304" pitchFamily="18" charset="0"/>
              </a:rPr>
              <a:t>This </a:t>
            </a:r>
            <a:r>
              <a:rPr lang="en-US" sz="2200" dirty="0">
                <a:latin typeface="Times New Roman" panose="02020603050405020304" pitchFamily="18" charset="0"/>
                <a:ea typeface="Lato" panose="020F0502020204030203" pitchFamily="34" charset="0"/>
                <a:cs typeface="Times New Roman" panose="02020603050405020304" pitchFamily="18" charset="0"/>
              </a:rPr>
              <a:t>model</a:t>
            </a:r>
            <a:r>
              <a:rPr lang="en-US" sz="2200" dirty="0">
                <a:effectLst/>
                <a:latin typeface="Times New Roman" panose="02020603050405020304" pitchFamily="18" charset="0"/>
                <a:ea typeface="Lato" panose="020F0502020204030203" pitchFamily="34" charset="0"/>
                <a:cs typeface="Times New Roman" panose="02020603050405020304" pitchFamily="18" charset="0"/>
              </a:rPr>
              <a:t> proposes a random forest algorithm </a:t>
            </a:r>
            <a:r>
              <a:rPr lang="en-IN" sz="2200" dirty="0">
                <a:effectLst/>
                <a:latin typeface="Times New Roman" panose="02020603050405020304" pitchFamily="18" charset="0"/>
                <a:ea typeface="Lato" panose="020F0502020204030203" pitchFamily="34" charset="0"/>
                <a:cs typeface="Times New Roman" panose="02020603050405020304" pitchFamily="18" charset="0"/>
              </a:rPr>
              <a:t>using python </a:t>
            </a:r>
            <a:r>
              <a:rPr lang="en-US" sz="2200" dirty="0">
                <a:effectLst/>
                <a:latin typeface="Times New Roman" panose="02020603050405020304" pitchFamily="18" charset="0"/>
                <a:ea typeface="Lato" panose="020F0502020204030203" pitchFamily="34" charset="0"/>
                <a:cs typeface="Times New Roman" panose="02020603050405020304" pitchFamily="18" charset="0"/>
              </a:rPr>
              <a:t>for the prediction of heart disease diagnosis. Thus, the proposed model gives the best predicted values with high accuracy.</a:t>
            </a:r>
          </a:p>
          <a:p>
            <a:pPr marL="342900" indent="-342900">
              <a:buFont typeface="Arial" panose="020B0604020202020204" pitchFamily="34" charset="0"/>
              <a:buChar char="•"/>
            </a:pPr>
            <a:endParaRPr lang="en-US" sz="2200" dirty="0">
              <a:effectLst/>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Lato" panose="020F0502020204030203" pitchFamily="34" charset="0"/>
                <a:cs typeface="Times New Roman" panose="02020603050405020304" pitchFamily="18" charset="0"/>
              </a:rPr>
              <a:t>This heart detection system is cost efficient.</a:t>
            </a:r>
            <a:endParaRPr lang="en-US" sz="2200" dirty="0">
              <a:effectLst/>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endParaRPr lang="en-US" sz="2200" dirty="0">
              <a:effectLst/>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endParaRPr lang="en-US" sz="2200" dirty="0">
              <a:effectLst/>
              <a:latin typeface="Times New Roman" panose="02020603050405020304" pitchFamily="18" charset="0"/>
              <a:ea typeface="Lato" panose="020F0502020204030203" pitchFamily="34" charset="0"/>
              <a:cs typeface="Times New Roman" panose="02020603050405020304" pitchFamily="18" charset="0"/>
            </a:endParaRPr>
          </a:p>
          <a:p>
            <a:endParaRPr lang="en-US" sz="2200" dirty="0">
              <a:effectLst/>
              <a:latin typeface="Times New Roman" panose="02020603050405020304" pitchFamily="18" charset="0"/>
              <a:ea typeface="Lato" panose="020F0502020204030203" pitchFamily="34" charset="0"/>
              <a:cs typeface="Times New Roman" panose="02020603050405020304" pitchFamily="18" charset="0"/>
            </a:endParaRPr>
          </a:p>
          <a:p>
            <a:endParaRPr lang="en-US" sz="2200" dirty="0">
              <a:effectLst/>
              <a:latin typeface="Times New Roman" panose="02020603050405020304" pitchFamily="18" charset="0"/>
              <a:ea typeface="Lato" panose="020F0502020204030203" pitchFamily="34" charset="0"/>
              <a:cs typeface="Times New Roman" panose="02020603050405020304" pitchFamily="18" charset="0"/>
            </a:endParaRPr>
          </a:p>
          <a:p>
            <a:endParaRPr lang="en-IN" dirty="0"/>
          </a:p>
        </p:txBody>
      </p:sp>
      <p:sp>
        <p:nvSpPr>
          <p:cNvPr id="4" name="Rectangle: Rounded Corners 3">
            <a:extLst>
              <a:ext uri="{FF2B5EF4-FFF2-40B4-BE49-F238E27FC236}">
                <a16:creationId xmlns:a16="http://schemas.microsoft.com/office/drawing/2014/main" id="{45B84A94-9A2F-ADAA-0EBA-A368DB979EEE}"/>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24309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ADC7-DD37-7314-5B77-52F88B1D3B0D}"/>
              </a:ext>
            </a:extLst>
          </p:cNvPr>
          <p:cNvSpPr>
            <a:spLocks noGrp="1"/>
          </p:cNvSpPr>
          <p:nvPr>
            <p:ph type="title"/>
          </p:nvPr>
        </p:nvSpPr>
        <p:spPr>
          <a:xfrm>
            <a:off x="457200" y="216450"/>
            <a:ext cx="8229240" cy="1144800"/>
          </a:xfrm>
        </p:spPr>
        <p:txBody>
          <a:bodyPr/>
          <a:lstStyle/>
          <a:p>
            <a:pPr algn="ctr"/>
            <a:r>
              <a:rPr lang="en-IN" sz="2600" dirty="0">
                <a:solidFill>
                  <a:schemeClr val="bg1"/>
                </a:solidFill>
                <a:latin typeface="Times New Roman" panose="02020603050405020304" pitchFamily="18" charset="0"/>
                <a:cs typeface="Times New Roman" panose="02020603050405020304" pitchFamily="18" charset="0"/>
              </a:rPr>
              <a:t>Future scope</a:t>
            </a:r>
          </a:p>
        </p:txBody>
      </p:sp>
      <p:sp>
        <p:nvSpPr>
          <p:cNvPr id="3" name="Subtitle 2">
            <a:extLst>
              <a:ext uri="{FF2B5EF4-FFF2-40B4-BE49-F238E27FC236}">
                <a16:creationId xmlns:a16="http://schemas.microsoft.com/office/drawing/2014/main" id="{47C9ABAD-9433-3C16-F990-D8CF6A6AEB06}"/>
              </a:ext>
            </a:extLst>
          </p:cNvPr>
          <p:cNvSpPr>
            <a:spLocks noGrp="1"/>
          </p:cNvSpPr>
          <p:nvPr>
            <p:ph type="subTitle"/>
          </p:nvPr>
        </p:nvSpPr>
        <p:spPr>
          <a:xfrm>
            <a:off x="457200" y="964407"/>
            <a:ext cx="8229240" cy="4929186"/>
          </a:xfrm>
        </p:spPr>
        <p:txBody>
          <a:bodyPr/>
          <a:lstStyle/>
          <a:p>
            <a:pPr marL="0" indent="0">
              <a:buNone/>
            </a:pPr>
            <a:r>
              <a:rPr lang="en-IN" sz="22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Future work of this model can be done to improve the accuracy. There is need of more complex techniques to obtain better accuracy. Adding of other feature attribute might improve this model. </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This could be used in the application for android and </a:t>
            </a:r>
            <a:r>
              <a:rPr lang="en-US" sz="2200" dirty="0" err="1">
                <a:latin typeface="Times New Roman" panose="02020603050405020304" pitchFamily="18" charset="0"/>
                <a:cs typeface="Times New Roman" panose="02020603050405020304" pitchFamily="18" charset="0"/>
              </a:rPr>
              <a:t>ios</a:t>
            </a:r>
            <a:r>
              <a:rPr lang="en-US" sz="2200" dirty="0">
                <a:latin typeface="Times New Roman" panose="02020603050405020304" pitchFamily="18" charset="0"/>
                <a:cs typeface="Times New Roman" panose="02020603050405020304" pitchFamily="18" charset="0"/>
              </a:rPr>
              <a:t> with user-friendly interface for early diagnosis of cardiovascular disease.</a:t>
            </a:r>
            <a:endParaRPr lang="en-IN" sz="22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ABCD8F09-5870-3EE3-4A79-2100A0387F58}"/>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636780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301680" y="228600"/>
            <a:ext cx="8532360" cy="7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2600" b="0" strike="noStrike" spc="-1" dirty="0">
                <a:solidFill>
                  <a:srgbClr val="FFFFFF"/>
                </a:solidFill>
                <a:latin typeface="Times New Roman" panose="02020603050405020304" pitchFamily="18" charset="0"/>
                <a:ea typeface="DejaVu Sans"/>
                <a:cs typeface="Times New Roman" panose="02020603050405020304" pitchFamily="18" charset="0"/>
              </a:rPr>
              <a:t>References</a:t>
            </a:r>
            <a:endParaRPr lang="en-IN" sz="2600" b="0" strike="noStrike" spc="-1" dirty="0">
              <a:latin typeface="Times New Roman" panose="02020603050405020304" pitchFamily="18" charset="0"/>
              <a:cs typeface="Times New Roman" panose="02020603050405020304" pitchFamily="18" charset="0"/>
            </a:endParaRPr>
          </a:p>
        </p:txBody>
      </p:sp>
      <p:sp>
        <p:nvSpPr>
          <p:cNvPr id="163" name="CustomShape 2"/>
          <p:cNvSpPr/>
          <p:nvPr/>
        </p:nvSpPr>
        <p:spPr>
          <a:xfrm>
            <a:off x="301680" y="1527120"/>
            <a:ext cx="8501760" cy="45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spcBef>
                <a:spcPts val="856"/>
              </a:spcBef>
              <a:spcAft>
                <a:spcPts val="856"/>
              </a:spcAft>
            </a:pP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[1] “</a:t>
            </a:r>
            <a:r>
              <a:rPr lang="en-US" sz="1500" dirty="0">
                <a:latin typeface="Times New Roman" panose="02020603050405020304" pitchFamily="18" charset="0"/>
                <a:cs typeface="Times New Roman" panose="02020603050405020304" pitchFamily="18" charset="0"/>
              </a:rPr>
              <a:t>Multi Disease Prediction Model by using Machine Learning and Flask API “, proceedings of the Fifth International Conference on Communication and Electronics Systems (ICCES 2020) IEEE Conference Record # 48766; IEEE Xplore ISBN: 978-1-7281-5371-1.</a:t>
            </a:r>
          </a:p>
          <a:p>
            <a:pPr algn="just">
              <a:lnSpc>
                <a:spcPct val="150000"/>
              </a:lnSpc>
              <a:spcBef>
                <a:spcPts val="856"/>
              </a:spcBef>
              <a:spcAft>
                <a:spcPts val="856"/>
              </a:spcAft>
            </a:pP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[2] T. K. Ho, “The random subspace method for constructing decision forests”, IEEE Transactions on Pattern Analysis and Machine Intelligence, 1998</a:t>
            </a:r>
            <a:r>
              <a:rPr lang="en-US" sz="1500" spc="-1" dirty="0">
                <a:solidFill>
                  <a:srgbClr val="000000"/>
                </a:solidFill>
                <a:latin typeface="Times New Roman" panose="02020603050405020304" pitchFamily="18" charset="0"/>
                <a:ea typeface="DejaVu Sans"/>
                <a:cs typeface="Times New Roman" panose="02020603050405020304" pitchFamily="18" charset="0"/>
              </a:rPr>
              <a:t>.</a:t>
            </a: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 </a:t>
            </a:r>
          </a:p>
          <a:p>
            <a:pPr algn="just">
              <a:lnSpc>
                <a:spcPct val="150000"/>
              </a:lnSpc>
              <a:spcBef>
                <a:spcPts val="856"/>
              </a:spcBef>
              <a:spcAft>
                <a:spcPts val="856"/>
              </a:spcAft>
            </a:pP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[3] M. </a:t>
            </a:r>
            <a:r>
              <a:rPr lang="en-US" sz="1500" b="0" strike="noStrike" spc="-1" dirty="0" err="1">
                <a:solidFill>
                  <a:srgbClr val="000000"/>
                </a:solidFill>
                <a:latin typeface="Times New Roman" panose="02020603050405020304" pitchFamily="18" charset="0"/>
                <a:ea typeface="DejaVu Sans"/>
                <a:cs typeface="Times New Roman" panose="02020603050405020304" pitchFamily="18" charset="0"/>
              </a:rPr>
              <a:t>Marimuthu</a:t>
            </a: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 M. </a:t>
            </a:r>
            <a:r>
              <a:rPr lang="en-US" sz="1500" b="0" strike="noStrike" spc="-1" dirty="0" err="1">
                <a:solidFill>
                  <a:srgbClr val="000000"/>
                </a:solidFill>
                <a:latin typeface="Times New Roman" panose="02020603050405020304" pitchFamily="18" charset="0"/>
                <a:ea typeface="DejaVu Sans"/>
                <a:cs typeface="Times New Roman" panose="02020603050405020304" pitchFamily="18" charset="0"/>
              </a:rPr>
              <a:t>Abinaya</a:t>
            </a: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  K. S. </a:t>
            </a:r>
            <a:r>
              <a:rPr lang="en-US" sz="1500" b="0" strike="noStrike" spc="-1" dirty="0" err="1">
                <a:solidFill>
                  <a:srgbClr val="000000"/>
                </a:solidFill>
                <a:latin typeface="Times New Roman" panose="02020603050405020304" pitchFamily="18" charset="0"/>
                <a:ea typeface="DejaVu Sans"/>
                <a:cs typeface="Times New Roman" panose="02020603050405020304" pitchFamily="18" charset="0"/>
              </a:rPr>
              <a:t>Hariesh</a:t>
            </a: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 , </a:t>
            </a:r>
            <a:r>
              <a:rPr lang="en-US" sz="1500" b="0" strike="noStrike" spc="-1" dirty="0" err="1">
                <a:solidFill>
                  <a:srgbClr val="000000"/>
                </a:solidFill>
                <a:latin typeface="Times New Roman" panose="02020603050405020304" pitchFamily="18" charset="0"/>
                <a:ea typeface="DejaVu Sans"/>
                <a:cs typeface="Times New Roman" panose="02020603050405020304" pitchFamily="18" charset="0"/>
              </a:rPr>
              <a:t>K.Madhankumar</a:t>
            </a: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 </a:t>
            </a:r>
            <a:r>
              <a:rPr lang="en-US" sz="1500" b="0" strike="noStrike" spc="-1" dirty="0" err="1">
                <a:solidFill>
                  <a:srgbClr val="000000"/>
                </a:solidFill>
                <a:latin typeface="Times New Roman" panose="02020603050405020304" pitchFamily="18" charset="0"/>
                <a:ea typeface="DejaVu Sans"/>
                <a:cs typeface="Times New Roman" panose="02020603050405020304" pitchFamily="18" charset="0"/>
              </a:rPr>
              <a:t>V.Pavithra</a:t>
            </a: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 , ‘‘A Review on Heart Disease Prediction using Machine Learning and Data Analytics Approach’’, International Journal of Computer Applications (0975 – 8887) Volume 181 – No. 18, September 2018.</a:t>
            </a:r>
            <a:endParaRPr lang="en-IN" sz="1500" b="0" strike="noStrike" spc="-1" dirty="0">
              <a:latin typeface="Times New Roman" panose="02020603050405020304" pitchFamily="18" charset="0"/>
              <a:cs typeface="Times New Roman" panose="02020603050405020304" pitchFamily="18" charset="0"/>
            </a:endParaRPr>
          </a:p>
          <a:p>
            <a:pPr algn="just">
              <a:lnSpc>
                <a:spcPct val="150000"/>
              </a:lnSpc>
              <a:spcBef>
                <a:spcPts val="856"/>
              </a:spcBef>
              <a:spcAft>
                <a:spcPts val="856"/>
              </a:spcAft>
            </a:pP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[4] H. Benjamin Fredrick David and S. Antony </a:t>
            </a:r>
            <a:r>
              <a:rPr lang="en-US" sz="1500" b="0" strike="noStrike" spc="-1" dirty="0" err="1">
                <a:solidFill>
                  <a:srgbClr val="000000"/>
                </a:solidFill>
                <a:latin typeface="Times New Roman" panose="02020603050405020304" pitchFamily="18" charset="0"/>
                <a:ea typeface="DejaVu Sans"/>
                <a:cs typeface="Times New Roman" panose="02020603050405020304" pitchFamily="18" charset="0"/>
              </a:rPr>
              <a:t>Belcy</a:t>
            </a:r>
            <a:r>
              <a:rPr lang="en-US" sz="1500" b="0" strike="noStrike" spc="-1" dirty="0">
                <a:solidFill>
                  <a:srgbClr val="000000"/>
                </a:solidFill>
                <a:latin typeface="Times New Roman" panose="02020603050405020304" pitchFamily="18" charset="0"/>
                <a:ea typeface="DejaVu Sans"/>
                <a:cs typeface="Times New Roman" panose="02020603050405020304" pitchFamily="18" charset="0"/>
              </a:rPr>
              <a:t>, ‘‘Hear Disease Prediction  Using Data Mining Techniques.’’, ICTACT Journal on soft computing, October 2018, Volume:09, Issue: 01</a:t>
            </a:r>
            <a:endParaRPr lang="en-IN" sz="1500" b="0" strike="noStrike" spc="-1"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1CBA6487-8CAB-085E-646C-508EED586FB4}"/>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26520" y="1968500"/>
            <a:ext cx="8489160" cy="33655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spcBef>
                <a:spcPts val="1199"/>
              </a:spcBef>
              <a:tabLst>
                <a:tab pos="0" algn="l"/>
              </a:tabLst>
            </a:pPr>
            <a:r>
              <a:rPr lang="en-US" sz="6000" b="0" strike="noStrike" spc="-1" dirty="0">
                <a:solidFill>
                  <a:srgbClr val="000000"/>
                </a:solidFill>
                <a:latin typeface="Times New Roman" panose="02020603050405020304" pitchFamily="18" charset="0"/>
                <a:ea typeface="DejaVu Sans"/>
                <a:cs typeface="Times New Roman" panose="02020603050405020304" pitchFamily="18" charset="0"/>
              </a:rPr>
              <a:t>Thank You</a:t>
            </a:r>
            <a:endParaRPr lang="en-IN" sz="60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2BF4-4BA4-461C-97F2-1FCFF6F276A2}"/>
              </a:ext>
            </a:extLst>
          </p:cNvPr>
          <p:cNvSpPr>
            <a:spLocks noGrp="1"/>
          </p:cNvSpPr>
          <p:nvPr>
            <p:ph type="title"/>
          </p:nvPr>
        </p:nvSpPr>
        <p:spPr/>
        <p:txBody>
          <a:bodyPr/>
          <a:lstStyle/>
          <a:p>
            <a:pPr algn="ctr"/>
            <a:r>
              <a:rPr lang="en-IN" sz="2600" dirty="0">
                <a:solidFill>
                  <a:schemeClr val="bg1"/>
                </a:solidFill>
                <a:latin typeface="Times New Roman" panose="02020603050405020304" pitchFamily="18" charset="0"/>
                <a:cs typeface="Times New Roman" panose="02020603050405020304" pitchFamily="18" charset="0"/>
              </a:rPr>
              <a:t>Aim</a:t>
            </a:r>
          </a:p>
        </p:txBody>
      </p:sp>
      <p:sp>
        <p:nvSpPr>
          <p:cNvPr id="3" name="Subtitle 2">
            <a:extLst>
              <a:ext uri="{FF2B5EF4-FFF2-40B4-BE49-F238E27FC236}">
                <a16:creationId xmlns:a16="http://schemas.microsoft.com/office/drawing/2014/main" id="{5C9A4561-9EE0-4A35-86C4-121469D1B184}"/>
              </a:ext>
            </a:extLst>
          </p:cNvPr>
          <p:cNvSpPr>
            <a:spLocks noGrp="1"/>
          </p:cNvSpPr>
          <p:nvPr>
            <p:ph type="subTitle"/>
          </p:nvPr>
        </p:nvSpPr>
        <p:spPr>
          <a:xfrm>
            <a:off x="457200" y="1871664"/>
            <a:ext cx="8229240" cy="1657350"/>
          </a:xfrm>
        </p:spPr>
        <p:txBody>
          <a:bodyPr/>
          <a:lstStyle/>
          <a:p>
            <a:pPr marL="0" indent="0">
              <a:buNone/>
            </a:pPr>
            <a:r>
              <a:rPr lang="en-US" sz="2400" dirty="0">
                <a:latin typeface="Times New Roman" panose="02020603050405020304" pitchFamily="18" charset="0"/>
                <a:cs typeface="Times New Roman" panose="02020603050405020304" pitchFamily="18" charset="0"/>
              </a:rPr>
              <a:t>Heart disease detection system aims to exploit machine learning algorithm on medical data set to assist in the prediction of the heart diseases.</a:t>
            </a:r>
          </a:p>
          <a:p>
            <a:pPr marL="0" indent="0">
              <a:buNone/>
            </a:pPr>
            <a:endParaRPr lang="en-US" sz="2800" b="1" dirty="0">
              <a:solidFill>
                <a:schemeClr val="bg2">
                  <a:lumMod val="50000"/>
                </a:schemeClr>
              </a:solidFill>
            </a:endParaRPr>
          </a:p>
        </p:txBody>
      </p:sp>
      <p:pic>
        <p:nvPicPr>
          <p:cNvPr id="4" name="Picture 3">
            <a:extLst>
              <a:ext uri="{FF2B5EF4-FFF2-40B4-BE49-F238E27FC236}">
                <a16:creationId xmlns:a16="http://schemas.microsoft.com/office/drawing/2014/main" id="{44D2DF71-089B-4A85-9872-3D1BDE71E321}"/>
              </a:ext>
            </a:extLst>
          </p:cNvPr>
          <p:cNvPicPr>
            <a:picLocks noChangeAspect="1"/>
          </p:cNvPicPr>
          <p:nvPr/>
        </p:nvPicPr>
        <p:blipFill>
          <a:blip r:embed="rId2"/>
          <a:stretch>
            <a:fillRect/>
          </a:stretch>
        </p:blipFill>
        <p:spPr>
          <a:xfrm>
            <a:off x="2457270" y="3429000"/>
            <a:ext cx="4229100" cy="2143124"/>
          </a:xfrm>
          <a:prstGeom prst="rect">
            <a:avLst/>
          </a:prstGeom>
        </p:spPr>
      </p:pic>
      <p:sp>
        <p:nvSpPr>
          <p:cNvPr id="5" name="Rectangle: Rounded Corners 4">
            <a:extLst>
              <a:ext uri="{FF2B5EF4-FFF2-40B4-BE49-F238E27FC236}">
                <a16:creationId xmlns:a16="http://schemas.microsoft.com/office/drawing/2014/main" id="{9CAAB91F-1ADF-B1BC-349F-0F07D266E72B}"/>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09072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5E71-E29D-45BD-BCA0-664565CAE722}"/>
              </a:ext>
            </a:extLst>
          </p:cNvPr>
          <p:cNvSpPr>
            <a:spLocks noGrp="1"/>
          </p:cNvSpPr>
          <p:nvPr>
            <p:ph type="title"/>
          </p:nvPr>
        </p:nvSpPr>
        <p:spPr/>
        <p:txBody>
          <a:bodyPr/>
          <a:lstStyle/>
          <a:p>
            <a:pPr algn="ctr"/>
            <a:r>
              <a:rPr lang="en-IN" sz="2600" dirty="0">
                <a:solidFill>
                  <a:schemeClr val="bg1"/>
                </a:solidFill>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DED01AA2-B3B9-4F07-96BD-A026E8D72CCE}"/>
              </a:ext>
            </a:extLst>
          </p:cNvPr>
          <p:cNvSpPr>
            <a:spLocks noGrp="1"/>
          </p:cNvSpPr>
          <p:nvPr>
            <p:ph type="body"/>
          </p:nvPr>
        </p:nvSpPr>
        <p:spPr>
          <a:xfrm>
            <a:off x="457200" y="2180317"/>
            <a:ext cx="8229240" cy="3201457"/>
          </a:xfrm>
        </p:spPr>
        <p:txBody>
          <a:bodyPr/>
          <a:lstStyle/>
          <a:p>
            <a:pPr marL="603250" indent="-457200"/>
            <a:r>
              <a:rPr lang="en-US" sz="2400" b="0" i="0" dirty="0">
                <a:solidFill>
                  <a:schemeClr val="bg2">
                    <a:lumMod val="25000"/>
                  </a:schemeClr>
                </a:solidFill>
                <a:effectLst/>
                <a:latin typeface="Times New Roman" panose="02020603050405020304" pitchFamily="18" charset="0"/>
                <a:ea typeface="Lato" panose="020F0502020204030203" pitchFamily="34" charset="0"/>
                <a:cs typeface="Times New Roman" panose="02020603050405020304" pitchFamily="18" charset="0"/>
              </a:rPr>
              <a:t>1). The main objective of this research is to develop a heart disease detection system.</a:t>
            </a:r>
          </a:p>
          <a:p>
            <a:pPr marL="603250" indent="-457200"/>
            <a:endParaRPr lang="en-US" sz="2400" b="0" i="0" dirty="0">
              <a:solidFill>
                <a:schemeClr val="bg2">
                  <a:lumMod val="25000"/>
                </a:schemeClr>
              </a:solidFill>
              <a:effectLst/>
              <a:latin typeface="Times New Roman" panose="02020603050405020304" pitchFamily="18" charset="0"/>
              <a:ea typeface="Lato" panose="020F0502020204030203" pitchFamily="34" charset="0"/>
              <a:cs typeface="Times New Roman" panose="02020603050405020304" pitchFamily="18" charset="0"/>
            </a:endParaRPr>
          </a:p>
          <a:p>
            <a:pPr marL="603250" indent="-457200"/>
            <a:r>
              <a:rPr lang="en-US" sz="2400" dirty="0">
                <a:solidFill>
                  <a:schemeClr val="bg2">
                    <a:lumMod val="25000"/>
                  </a:schemeClr>
                </a:solidFill>
                <a:latin typeface="Times New Roman" panose="02020603050405020304" pitchFamily="18" charset="0"/>
                <a:ea typeface="Lato" panose="020F0502020204030203" pitchFamily="34" charset="0"/>
                <a:cs typeface="Times New Roman" panose="02020603050405020304" pitchFamily="18" charset="0"/>
              </a:rPr>
              <a:t>2</a:t>
            </a:r>
            <a:r>
              <a:rPr lang="en-US" sz="2400" b="0" i="0" dirty="0">
                <a:solidFill>
                  <a:schemeClr val="bg2">
                    <a:lumMod val="25000"/>
                  </a:schemeClr>
                </a:solidFill>
                <a:effectLst/>
                <a:latin typeface="Times New Roman" panose="02020603050405020304" pitchFamily="18" charset="0"/>
                <a:ea typeface="Lato" panose="020F0502020204030203" pitchFamily="34" charset="0"/>
                <a:cs typeface="Times New Roman" panose="02020603050405020304" pitchFamily="18" charset="0"/>
              </a:rPr>
              <a:t>). To compare the accuracies of machine learning algorithms.</a:t>
            </a:r>
          </a:p>
          <a:p>
            <a:pPr marL="603250" indent="-457200"/>
            <a:endParaRPr lang="en-US" sz="2400" b="0" i="0" dirty="0">
              <a:solidFill>
                <a:schemeClr val="bg2">
                  <a:lumMod val="25000"/>
                </a:schemeClr>
              </a:solidFill>
              <a:effectLst/>
              <a:latin typeface="Times New Roman" panose="02020603050405020304" pitchFamily="18" charset="0"/>
              <a:ea typeface="Lato" panose="020F0502020204030203" pitchFamily="34" charset="0"/>
              <a:cs typeface="Times New Roman" panose="02020603050405020304" pitchFamily="18" charset="0"/>
            </a:endParaRPr>
          </a:p>
          <a:p>
            <a:pPr marL="603250" indent="-457200"/>
            <a:r>
              <a:rPr lang="en-IN" sz="2400" b="0" i="0" dirty="0">
                <a:solidFill>
                  <a:schemeClr val="bg2">
                    <a:lumMod val="25000"/>
                  </a:schemeClr>
                </a:solidFill>
                <a:effectLst/>
                <a:latin typeface="Times New Roman" panose="02020603050405020304" pitchFamily="18" charset="0"/>
                <a:ea typeface="Lato" panose="020F0502020204030203" pitchFamily="34" charset="0"/>
                <a:cs typeface="Times New Roman" panose="02020603050405020304" pitchFamily="18" charset="0"/>
              </a:rPr>
              <a:t>3). To </a:t>
            </a:r>
            <a:r>
              <a:rPr lang="en-US" sz="2400" b="0" i="0" dirty="0">
                <a:solidFill>
                  <a:schemeClr val="bg2">
                    <a:lumMod val="25000"/>
                  </a:schemeClr>
                </a:solidFill>
                <a:effectLst/>
                <a:latin typeface="Times New Roman" panose="02020603050405020304" pitchFamily="18" charset="0"/>
                <a:ea typeface="Lato" panose="020F0502020204030203" pitchFamily="34" charset="0"/>
                <a:cs typeface="Times New Roman" panose="02020603050405020304" pitchFamily="18" charset="0"/>
              </a:rPr>
              <a:t>Reduce the cost of medical tests.</a:t>
            </a:r>
          </a:p>
          <a:p>
            <a:pPr marL="603250" indent="-457200"/>
            <a:endParaRPr lang="en-US" sz="2800" b="0" i="0" dirty="0">
              <a:solidFill>
                <a:schemeClr val="bg2">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603250" indent="-457200"/>
            <a:endParaRPr lang="en-US" sz="2800" b="0" i="0" dirty="0">
              <a:solidFill>
                <a:schemeClr val="bg2">
                  <a:lumMod val="25000"/>
                </a:schemeClr>
              </a:solidFill>
              <a:effectLst/>
              <a:latin typeface="Lato" panose="020F0502020204030203" pitchFamily="34" charset="0"/>
              <a:ea typeface="Lato" panose="020F0502020204030203" pitchFamily="34" charset="0"/>
              <a:cs typeface="Lato" panose="020F0502020204030203" pitchFamily="34" charset="0"/>
            </a:endParaRPr>
          </a:p>
          <a:p>
            <a:endParaRPr lang="en-IN" dirty="0"/>
          </a:p>
        </p:txBody>
      </p:sp>
      <p:sp>
        <p:nvSpPr>
          <p:cNvPr id="4" name="Rectangle: Rounded Corners 3">
            <a:extLst>
              <a:ext uri="{FF2B5EF4-FFF2-40B4-BE49-F238E27FC236}">
                <a16:creationId xmlns:a16="http://schemas.microsoft.com/office/drawing/2014/main" id="{23239C74-A4A9-8A6A-E685-3A8BA058E63E}"/>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48659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684360" y="588420"/>
            <a:ext cx="7775280" cy="6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2600" b="0" strike="noStrike" spc="-1" dirty="0">
                <a:solidFill>
                  <a:srgbClr val="FFFFFF"/>
                </a:solidFill>
                <a:latin typeface="Times new roman"/>
                <a:ea typeface="DejaVu Sans"/>
              </a:rPr>
              <a:t>Data Set</a:t>
            </a:r>
            <a:endParaRPr lang="en-IN" sz="2600" b="0" strike="noStrike" spc="-1" dirty="0">
              <a:latin typeface="Arial"/>
            </a:endParaRPr>
          </a:p>
        </p:txBody>
      </p:sp>
      <p:pic>
        <p:nvPicPr>
          <p:cNvPr id="137" name="Picture 136"/>
          <p:cNvPicPr/>
          <p:nvPr/>
        </p:nvPicPr>
        <p:blipFill>
          <a:blip r:embed="rId2"/>
          <a:stretch/>
        </p:blipFill>
        <p:spPr>
          <a:xfrm>
            <a:off x="285750" y="1656000"/>
            <a:ext cx="8458200" cy="4287600"/>
          </a:xfrm>
          <a:prstGeom prst="rect">
            <a:avLst/>
          </a:prstGeom>
          <a:ln>
            <a:noFill/>
          </a:ln>
        </p:spPr>
      </p:pic>
      <p:sp>
        <p:nvSpPr>
          <p:cNvPr id="4" name="Rectangle: Rounded Corners 3">
            <a:extLst>
              <a:ext uri="{FF2B5EF4-FFF2-40B4-BE49-F238E27FC236}">
                <a16:creationId xmlns:a16="http://schemas.microsoft.com/office/drawing/2014/main" id="{1818A290-A955-2941-F357-5EA7FC583B43}"/>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83320" y="361440"/>
            <a:ext cx="8532360" cy="7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9000"/>
              </a:lnSpc>
            </a:pPr>
            <a:r>
              <a:rPr lang="en-IN" sz="2600" strike="noStrike" spc="-1" dirty="0">
                <a:solidFill>
                  <a:srgbClr val="FFFFFF"/>
                </a:solidFill>
                <a:latin typeface="Times New Roman"/>
                <a:ea typeface="DejaVu Sans"/>
              </a:rPr>
              <a:t>Design Methodology</a:t>
            </a:r>
            <a:endParaRPr lang="en-IN" sz="2600" strike="noStrike" spc="-1" dirty="0">
              <a:latin typeface="Arial"/>
            </a:endParaRPr>
          </a:p>
        </p:txBody>
      </p:sp>
      <p:pic>
        <p:nvPicPr>
          <p:cNvPr id="140" name="Picture 139"/>
          <p:cNvPicPr/>
          <p:nvPr/>
        </p:nvPicPr>
        <p:blipFill>
          <a:blip r:embed="rId2"/>
          <a:stretch/>
        </p:blipFill>
        <p:spPr>
          <a:xfrm>
            <a:off x="892800" y="1700640"/>
            <a:ext cx="7313400" cy="4417560"/>
          </a:xfrm>
          <a:prstGeom prst="rect">
            <a:avLst/>
          </a:prstGeom>
          <a:ln>
            <a:noFill/>
          </a:ln>
        </p:spPr>
      </p:pic>
      <p:sp>
        <p:nvSpPr>
          <p:cNvPr id="2" name="Rectangle 1">
            <a:extLst>
              <a:ext uri="{FF2B5EF4-FFF2-40B4-BE49-F238E27FC236}">
                <a16:creationId xmlns:a16="http://schemas.microsoft.com/office/drawing/2014/main" id="{B7346202-3E40-4358-9147-A3382C7612B8}"/>
              </a:ext>
            </a:extLst>
          </p:cNvPr>
          <p:cNvSpPr/>
          <p:nvPr/>
        </p:nvSpPr>
        <p:spPr>
          <a:xfrm>
            <a:off x="5162551" y="3506924"/>
            <a:ext cx="809624" cy="3649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Linear</a:t>
            </a:r>
          </a:p>
          <a:p>
            <a:pPr algn="ctr"/>
            <a:r>
              <a:rPr lang="en-IN" sz="800" dirty="0"/>
              <a:t>Regression</a:t>
            </a:r>
          </a:p>
        </p:txBody>
      </p:sp>
      <p:sp>
        <p:nvSpPr>
          <p:cNvPr id="5" name="Rectangle: Rounded Corners 4">
            <a:extLst>
              <a:ext uri="{FF2B5EF4-FFF2-40B4-BE49-F238E27FC236}">
                <a16:creationId xmlns:a16="http://schemas.microsoft.com/office/drawing/2014/main" id="{08B4CAF1-AF9A-EB30-E696-7AFE83D2BF93}"/>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86380" y="382680"/>
            <a:ext cx="8532360" cy="7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2600" b="0" strike="noStrike" spc="-1" dirty="0">
                <a:solidFill>
                  <a:schemeClr val="bg1"/>
                </a:solidFill>
                <a:latin typeface="Times New Roman" panose="02020603050405020304" pitchFamily="18" charset="0"/>
                <a:cs typeface="Times New Roman" panose="02020603050405020304" pitchFamily="18" charset="0"/>
              </a:rPr>
              <a:t>Decision tree </a:t>
            </a:r>
          </a:p>
        </p:txBody>
      </p:sp>
      <p:sp>
        <p:nvSpPr>
          <p:cNvPr id="148" name="CustomShape 2"/>
          <p:cNvSpPr/>
          <p:nvPr/>
        </p:nvSpPr>
        <p:spPr>
          <a:xfrm>
            <a:off x="301680" y="1527120"/>
            <a:ext cx="8501760" cy="45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7910" indent="-285750" algn="just">
              <a:lnSpc>
                <a:spcPct val="100000"/>
              </a:lnSpc>
              <a:spcBef>
                <a:spcPts val="320"/>
              </a:spcBef>
              <a:buFont typeface="Arial" panose="020B0604020202020204" pitchFamily="34" charset="0"/>
              <a:buChar char="•"/>
              <a:tabLst>
                <a:tab pos="0" algn="l"/>
              </a:tabLst>
            </a:pPr>
            <a:r>
              <a:rPr lang="en-US" sz="2200" b="0" i="0" dirty="0">
                <a:solidFill>
                  <a:srgbClr val="111111"/>
                </a:solidFill>
                <a:effectLst/>
                <a:latin typeface="Times New Roman" panose="02020603050405020304" pitchFamily="18" charset="0"/>
                <a:cs typeface="Times New Roman" panose="02020603050405020304" pitchFamily="18" charset="0"/>
              </a:rPr>
              <a:t> Decision Tree algorithm belongs to the family of supervised learning algorithms.</a:t>
            </a:r>
            <a:endParaRPr lang="en-US" sz="2200" spc="-1" dirty="0">
              <a:solidFill>
                <a:srgbClr val="000000"/>
              </a:solidFill>
              <a:latin typeface="Times New Roman" panose="02020603050405020304" pitchFamily="18" charset="0"/>
              <a:cs typeface="Times New Roman" panose="02020603050405020304" pitchFamily="18" charset="0"/>
            </a:endParaRPr>
          </a:p>
          <a:p>
            <a:pPr marL="287910" indent="-285750" algn="just">
              <a:lnSpc>
                <a:spcPct val="100000"/>
              </a:lnSpc>
              <a:spcBef>
                <a:spcPts val="320"/>
              </a:spcBef>
              <a:buFont typeface="Arial" panose="020B0604020202020204" pitchFamily="34" charset="0"/>
              <a:buChar char="•"/>
              <a:tabLst>
                <a:tab pos="0" algn="l"/>
              </a:tabLst>
            </a:pPr>
            <a:r>
              <a:rPr lang="en-US" sz="2200" spc="-1" dirty="0">
                <a:solidFill>
                  <a:srgbClr val="000000"/>
                </a:solidFill>
                <a:latin typeface="Times New Roman" panose="02020603050405020304" pitchFamily="18" charset="0"/>
                <a:cs typeface="Times New Roman" panose="02020603050405020304" pitchFamily="18" charset="0"/>
              </a:rPr>
              <a:t> </a:t>
            </a:r>
            <a:r>
              <a:rPr lang="en-US" sz="2200" i="0" dirty="0">
                <a:solidFill>
                  <a:srgbClr val="111111"/>
                </a:solidFill>
                <a:effectLst/>
                <a:latin typeface="Times New Roman" panose="02020603050405020304" pitchFamily="18" charset="0"/>
                <a:cs typeface="Times New Roman" panose="02020603050405020304" pitchFamily="18" charset="0"/>
              </a:rPr>
              <a:t>Decision Trees, for predicting a </a:t>
            </a:r>
            <a:r>
              <a:rPr lang="en-US" sz="2200" dirty="0">
                <a:solidFill>
                  <a:srgbClr val="111111"/>
                </a:solidFill>
                <a:latin typeface="Times New Roman" panose="02020603050405020304" pitchFamily="18" charset="0"/>
                <a:cs typeface="Times New Roman" panose="02020603050405020304" pitchFamily="18" charset="0"/>
              </a:rPr>
              <a:t>value </a:t>
            </a:r>
            <a:r>
              <a:rPr lang="en-US" sz="2200" i="0" dirty="0">
                <a:solidFill>
                  <a:srgbClr val="111111"/>
                </a:solidFill>
                <a:effectLst/>
                <a:latin typeface="Times New Roman" panose="02020603050405020304" pitchFamily="18" charset="0"/>
                <a:cs typeface="Times New Roman" panose="02020603050405020304" pitchFamily="18" charset="0"/>
              </a:rPr>
              <a:t>for a record we start from the root of the tree. We compare the values of the root attribute with the record’s attribute. On the basis of comparison, we follow the branch corresponding to that value and jump to the next node.</a:t>
            </a:r>
            <a:endParaRPr lang="en-IN" sz="2200" strike="noStrike" spc="-1" dirty="0">
              <a:latin typeface="Times New Roman" panose="02020603050405020304" pitchFamily="18" charset="0"/>
              <a:cs typeface="Times New Roman" panose="02020603050405020304" pitchFamily="18" charset="0"/>
            </a:endParaRPr>
          </a:p>
          <a:p>
            <a:pPr marL="274320" indent="-272160" algn="just">
              <a:lnSpc>
                <a:spcPct val="100000"/>
              </a:lnSpc>
              <a:spcBef>
                <a:spcPts val="320"/>
              </a:spcBef>
              <a:tabLst>
                <a:tab pos="0" algn="l"/>
              </a:tabLst>
            </a:pPr>
            <a:endParaRPr lang="en-IN" sz="1600" b="0" strike="noStrike" spc="-1" dirty="0">
              <a:latin typeface="Arial"/>
            </a:endParaRPr>
          </a:p>
          <a:p>
            <a:pPr marL="274320" indent="-272160" algn="just">
              <a:lnSpc>
                <a:spcPct val="100000"/>
              </a:lnSpc>
              <a:spcBef>
                <a:spcPts val="281"/>
              </a:spcBef>
              <a:tabLst>
                <a:tab pos="0" algn="l"/>
              </a:tabLst>
            </a:pPr>
            <a:endParaRPr lang="en-IN" sz="1600" b="0" strike="noStrike" spc="-1" dirty="0">
              <a:latin typeface="Arial"/>
            </a:endParaRPr>
          </a:p>
        </p:txBody>
      </p:sp>
      <p:pic>
        <p:nvPicPr>
          <p:cNvPr id="3" name="Picture 2">
            <a:extLst>
              <a:ext uri="{FF2B5EF4-FFF2-40B4-BE49-F238E27FC236}">
                <a16:creationId xmlns:a16="http://schemas.microsoft.com/office/drawing/2014/main" id="{427D8C1C-F93D-AB39-2248-FFF42E152584}"/>
              </a:ext>
            </a:extLst>
          </p:cNvPr>
          <p:cNvPicPr>
            <a:picLocks noChangeAspect="1"/>
          </p:cNvPicPr>
          <p:nvPr/>
        </p:nvPicPr>
        <p:blipFill>
          <a:blip r:embed="rId2"/>
          <a:stretch>
            <a:fillRect/>
          </a:stretch>
        </p:blipFill>
        <p:spPr>
          <a:xfrm>
            <a:off x="1603374" y="4071938"/>
            <a:ext cx="5643919" cy="1825732"/>
          </a:xfrm>
          <a:prstGeom prst="rect">
            <a:avLst/>
          </a:prstGeom>
        </p:spPr>
      </p:pic>
      <p:sp>
        <p:nvSpPr>
          <p:cNvPr id="5" name="Rectangle: Rounded Corners 4">
            <a:extLst>
              <a:ext uri="{FF2B5EF4-FFF2-40B4-BE49-F238E27FC236}">
                <a16:creationId xmlns:a16="http://schemas.microsoft.com/office/drawing/2014/main" id="{6A25061F-75B0-91FC-1165-7443E9D8C358}"/>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71080" y="382680"/>
            <a:ext cx="8532360" cy="7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2600" b="0" strike="noStrike" spc="-1" dirty="0">
                <a:solidFill>
                  <a:srgbClr val="FFFFFF"/>
                </a:solidFill>
                <a:latin typeface="Times New Roman"/>
                <a:ea typeface="DejaVu Sans"/>
              </a:rPr>
              <a:t>Linear Regression</a:t>
            </a:r>
            <a:endParaRPr lang="en-IN" sz="2600" b="0" strike="noStrike" spc="-1" dirty="0">
              <a:latin typeface="Arial"/>
            </a:endParaRPr>
          </a:p>
        </p:txBody>
      </p:sp>
      <p:sp>
        <p:nvSpPr>
          <p:cNvPr id="143" name="CustomShape 2"/>
          <p:cNvSpPr/>
          <p:nvPr/>
        </p:nvSpPr>
        <p:spPr>
          <a:xfrm>
            <a:off x="301680" y="1527120"/>
            <a:ext cx="8501760" cy="45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gn="just">
              <a:lnSpc>
                <a:spcPct val="100000"/>
              </a:lnSpc>
              <a:spcBef>
                <a:spcPts val="320"/>
              </a:spcBef>
              <a:buClr>
                <a:srgbClr val="D16349"/>
              </a:buClr>
              <a:buSzPct val="85000"/>
              <a:buFont typeface="Wingdings 2" charset="2"/>
              <a:buChar char=""/>
            </a:pPr>
            <a:r>
              <a:rPr lang="en-US" sz="2200" b="0" strike="noStrike" spc="-1" dirty="0">
                <a:solidFill>
                  <a:srgbClr val="000000"/>
                </a:solidFill>
                <a:latin typeface="Times New Roman"/>
                <a:ea typeface="DejaVu Sans"/>
              </a:rPr>
              <a:t> It is also known simply as multiple regression, is a statistical technique that uses several explanatory variables to predict the outcome of a response variable.</a:t>
            </a:r>
          </a:p>
          <a:p>
            <a:pPr marL="274320" indent="-272160" algn="just">
              <a:lnSpc>
                <a:spcPct val="100000"/>
              </a:lnSpc>
              <a:spcBef>
                <a:spcPts val="320"/>
              </a:spcBef>
              <a:buClr>
                <a:srgbClr val="D16349"/>
              </a:buClr>
              <a:buSzPct val="85000"/>
              <a:buFont typeface="Wingdings 2" charset="2"/>
              <a:buChar char=""/>
            </a:pPr>
            <a:r>
              <a:rPr lang="en-US" sz="2200" i="0" dirty="0">
                <a:solidFill>
                  <a:srgbClr val="202124"/>
                </a:solidFill>
                <a:effectLst/>
                <a:latin typeface="Times New Roman" panose="02020603050405020304" pitchFamily="18" charset="0"/>
                <a:cs typeface="Times New Roman" panose="02020603050405020304" pitchFamily="18" charset="0"/>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IN" sz="2200" strike="noStrike" spc="-1" dirty="0">
              <a:latin typeface="Times New Roman" panose="02020603050405020304" pitchFamily="18" charset="0"/>
              <a:cs typeface="Times New Roman" panose="02020603050405020304" pitchFamily="18" charset="0"/>
            </a:endParaRPr>
          </a:p>
          <a:p>
            <a:pPr algn="just">
              <a:lnSpc>
                <a:spcPct val="100000"/>
              </a:lnSpc>
              <a:spcBef>
                <a:spcPts val="320"/>
              </a:spcBef>
            </a:pPr>
            <a:endParaRPr lang="en-IN" sz="1600" b="0" strike="noStrike" spc="-1" dirty="0">
              <a:latin typeface="Arial"/>
            </a:endParaRPr>
          </a:p>
          <a:p>
            <a:pPr algn="just">
              <a:lnSpc>
                <a:spcPct val="100000"/>
              </a:lnSpc>
              <a:spcBef>
                <a:spcPts val="320"/>
              </a:spcBef>
            </a:pPr>
            <a:endParaRPr lang="en-IN" sz="1600" b="0" strike="noStrike" spc="-1" dirty="0">
              <a:latin typeface="Arial"/>
            </a:endParaRPr>
          </a:p>
          <a:p>
            <a:pPr algn="just">
              <a:lnSpc>
                <a:spcPct val="100000"/>
              </a:lnSpc>
              <a:spcBef>
                <a:spcPts val="320"/>
              </a:spcBef>
            </a:pPr>
            <a:endParaRPr lang="en-IN" sz="1600" b="0" strike="noStrike" spc="-1" dirty="0">
              <a:latin typeface="Arial"/>
            </a:endParaRPr>
          </a:p>
          <a:p>
            <a:pPr algn="just">
              <a:lnSpc>
                <a:spcPct val="100000"/>
              </a:lnSpc>
              <a:spcBef>
                <a:spcPts val="281"/>
              </a:spcBef>
            </a:pPr>
            <a:endParaRPr lang="en-IN" sz="1600" b="0" strike="noStrike" spc="-1" dirty="0">
              <a:latin typeface="Arial"/>
            </a:endParaRPr>
          </a:p>
          <a:p>
            <a:pPr algn="just">
              <a:lnSpc>
                <a:spcPct val="100000"/>
              </a:lnSpc>
              <a:spcBef>
                <a:spcPts val="320"/>
              </a:spcBef>
            </a:pPr>
            <a:endParaRPr lang="en-IN" sz="1600" b="0" strike="noStrike" spc="-1" dirty="0">
              <a:latin typeface="Arial"/>
            </a:endParaRPr>
          </a:p>
        </p:txBody>
      </p:sp>
      <p:pic>
        <p:nvPicPr>
          <p:cNvPr id="146" name="Picture 145"/>
          <p:cNvPicPr/>
          <p:nvPr/>
        </p:nvPicPr>
        <p:blipFill>
          <a:blip r:embed="rId2"/>
          <a:stretch/>
        </p:blipFill>
        <p:spPr>
          <a:xfrm>
            <a:off x="1428396" y="4209422"/>
            <a:ext cx="5832828" cy="1773237"/>
          </a:xfrm>
          <a:prstGeom prst="rect">
            <a:avLst/>
          </a:prstGeom>
          <a:ln>
            <a:noFill/>
          </a:ln>
        </p:spPr>
      </p:pic>
      <p:sp>
        <p:nvSpPr>
          <p:cNvPr id="5" name="Rectangle: Rounded Corners 4">
            <a:extLst>
              <a:ext uri="{FF2B5EF4-FFF2-40B4-BE49-F238E27FC236}">
                <a16:creationId xmlns:a16="http://schemas.microsoft.com/office/drawing/2014/main" id="{039B2E86-6987-4BC8-A703-1E47934BAA5C}"/>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9F7-7399-C73F-065D-EA199C356B35}"/>
              </a:ext>
            </a:extLst>
          </p:cNvPr>
          <p:cNvSpPr>
            <a:spLocks noGrp="1"/>
          </p:cNvSpPr>
          <p:nvPr>
            <p:ph type="title"/>
          </p:nvPr>
        </p:nvSpPr>
        <p:spPr>
          <a:xfrm>
            <a:off x="457200" y="850095"/>
            <a:ext cx="8229240" cy="526118"/>
          </a:xfrm>
        </p:spPr>
        <p:txBody>
          <a:bodyPr/>
          <a:lstStyle/>
          <a:p>
            <a:pPr algn="ctr"/>
            <a:r>
              <a:rPr lang="en-IN" sz="2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Random Forest </a:t>
            </a:r>
            <a:br>
              <a:rPr lang="en-IN" sz="4400" b="1" dirty="0">
                <a:effectLst/>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729B9AB-CF88-A42F-AD8A-21244BA4EB36}"/>
              </a:ext>
            </a:extLst>
          </p:cNvPr>
          <p:cNvSpPr>
            <a:spLocks noGrp="1"/>
          </p:cNvSpPr>
          <p:nvPr>
            <p:ph type="subTitle"/>
          </p:nvPr>
        </p:nvSpPr>
        <p:spPr>
          <a:xfrm>
            <a:off x="457200" y="0"/>
            <a:ext cx="8229240" cy="5581800"/>
          </a:xfrm>
        </p:spPr>
        <p:txBody>
          <a:bodyPr/>
          <a:lstStyle/>
          <a:p>
            <a:pPr marL="146050"/>
            <a:r>
              <a:rPr lang="en-US" sz="2200" dirty="0">
                <a:solidFill>
                  <a:schemeClr val="bg2">
                    <a:lumMod val="25000"/>
                  </a:schemeClr>
                </a:solidFill>
                <a:effectLst/>
                <a:latin typeface="Times New Roman" panose="02020603050405020304" pitchFamily="18" charset="0"/>
                <a:ea typeface="Segoe UI" panose="020B0502040204020203" pitchFamily="34" charset="0"/>
              </a:rPr>
              <a:t>Random Forest is a classifier that contains a number of decision trees on various subsets of the given dataset and takes the average to improve the predictive accuracy of that dataset.</a:t>
            </a:r>
          </a:p>
          <a:p>
            <a:pPr marL="146050"/>
            <a:r>
              <a:rPr lang="en-US" sz="2200" dirty="0">
                <a:solidFill>
                  <a:srgbClr val="000000"/>
                </a:solidFill>
                <a:effectLst/>
                <a:latin typeface="Times New Roman" panose="02020603050405020304" pitchFamily="18" charset="0"/>
                <a:ea typeface="Segoe UI" panose="020B0502040204020203" pitchFamily="34" charset="0"/>
              </a:rPr>
              <a:t>Instead of relying on one decision tree, the random forest takes the prediction from each tree and based on the majority votes of predictions, and it predicts the final output.</a:t>
            </a:r>
          </a:p>
          <a:p>
            <a:endParaRPr lang="en-IN" dirty="0"/>
          </a:p>
        </p:txBody>
      </p:sp>
      <p:pic>
        <p:nvPicPr>
          <p:cNvPr id="4" name="Picture 2" descr="IMG_256">
            <a:extLst>
              <a:ext uri="{FF2B5EF4-FFF2-40B4-BE49-F238E27FC236}">
                <a16:creationId xmlns:a16="http://schemas.microsoft.com/office/drawing/2014/main" id="{43986185-0A3A-C4AB-2526-15D1FD5F3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3621893"/>
            <a:ext cx="4733925" cy="282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DF062A1D-44A7-2BB5-AA4F-06ED839AE5CF}"/>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82522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01680" y="228600"/>
            <a:ext cx="8532360" cy="7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endParaRPr lang="en-IN" sz="3300" b="0" strike="noStrike" spc="-1" dirty="0">
              <a:latin typeface="Arial"/>
            </a:endParaRPr>
          </a:p>
        </p:txBody>
      </p:sp>
      <p:sp>
        <p:nvSpPr>
          <p:cNvPr id="152" name="CustomShape 2"/>
          <p:cNvSpPr/>
          <p:nvPr/>
        </p:nvSpPr>
        <p:spPr>
          <a:xfrm>
            <a:off x="301680" y="1527120"/>
            <a:ext cx="8501760" cy="45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320"/>
              </a:spcBef>
              <a:tabLst>
                <a:tab pos="0" algn="l"/>
              </a:tabLst>
            </a:pPr>
            <a:r>
              <a:rPr lang="en-US" sz="1600" b="0" strike="noStrike" spc="-1" dirty="0">
                <a:solidFill>
                  <a:srgbClr val="000000"/>
                </a:solidFill>
                <a:latin typeface="Georgia"/>
                <a:ea typeface="DejaVu Sans"/>
              </a:rPr>
              <a:t> </a:t>
            </a:r>
            <a:endParaRPr lang="en-IN" sz="1600" b="0" strike="noStrike" spc="-1" dirty="0">
              <a:latin typeface="Arial"/>
            </a:endParaRPr>
          </a:p>
        </p:txBody>
      </p:sp>
      <p:pic>
        <p:nvPicPr>
          <p:cNvPr id="154" name="Picture 153"/>
          <p:cNvPicPr/>
          <p:nvPr/>
        </p:nvPicPr>
        <p:blipFill>
          <a:blip r:embed="rId3"/>
          <a:stretch/>
        </p:blipFill>
        <p:spPr>
          <a:xfrm>
            <a:off x="1057275" y="2529900"/>
            <a:ext cx="6672263" cy="2113538"/>
          </a:xfrm>
          <a:prstGeom prst="rect">
            <a:avLst/>
          </a:prstGeom>
          <a:ln>
            <a:noFill/>
          </a:ln>
        </p:spPr>
      </p:pic>
      <p:sp>
        <p:nvSpPr>
          <p:cNvPr id="5" name="Rectangle: Rounded Corners 4">
            <a:extLst>
              <a:ext uri="{FF2B5EF4-FFF2-40B4-BE49-F238E27FC236}">
                <a16:creationId xmlns:a16="http://schemas.microsoft.com/office/drawing/2014/main" id="{B894E210-6061-8D7E-0540-3CBBF9BEC8CE}"/>
              </a:ext>
            </a:extLst>
          </p:cNvPr>
          <p:cNvSpPr/>
          <p:nvPr/>
        </p:nvSpPr>
        <p:spPr>
          <a:xfrm>
            <a:off x="8346240" y="6257925"/>
            <a:ext cx="574615" cy="4857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1663</TotalTime>
  <Words>817</Words>
  <Application>Microsoft Office PowerPoint</Application>
  <PresentationFormat>On-screen Show (4:3)</PresentationFormat>
  <Paragraphs>83</Paragraphs>
  <Slides>18</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Georgia</vt:lpstr>
      <vt:lpstr>Lato</vt:lpstr>
      <vt:lpstr>Symbol</vt:lpstr>
      <vt:lpstr>Times new roman</vt:lpstr>
      <vt:lpstr>Times new roman</vt:lpstr>
      <vt:lpstr>Wingdings</vt:lpstr>
      <vt:lpstr>Wingdings 2</vt:lpstr>
      <vt:lpstr>Office Theme</vt:lpstr>
      <vt:lpstr>Office Theme</vt:lpstr>
      <vt:lpstr>Office Theme</vt:lpstr>
      <vt:lpstr>PowerPoint Presentation</vt:lpstr>
      <vt:lpstr>Aim</vt:lpstr>
      <vt:lpstr>Objectives</vt:lpstr>
      <vt:lpstr>PowerPoint Presentation</vt:lpstr>
      <vt:lpstr>PowerPoint Presentation</vt:lpstr>
      <vt:lpstr>PowerPoint Presentation</vt:lpstr>
      <vt:lpstr>PowerPoint Presentation</vt:lpstr>
      <vt:lpstr>Random Forest  </vt:lpstr>
      <vt:lpstr>PowerPoint Presentation</vt:lpstr>
      <vt:lpstr> Support Vector Machine</vt:lpstr>
      <vt:lpstr>Flask API</vt:lpstr>
      <vt:lpstr>Accessing the interface</vt:lpstr>
      <vt:lpstr>Results</vt:lpstr>
      <vt:lpstr>PowerPoint Presentation</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MAHATAMA GANDHI INSTITUTE OF TECHNOLOGY Department of Computer Science and Engineering</dc:title>
  <dc:subject/>
  <dc:creator>Windows User</dc:creator>
  <dc:description/>
  <cp:lastModifiedBy>Aneesh reddy Mekala</cp:lastModifiedBy>
  <cp:revision>93</cp:revision>
  <dcterms:created xsi:type="dcterms:W3CDTF">2020-09-11T14:58:58Z</dcterms:created>
  <dcterms:modified xsi:type="dcterms:W3CDTF">2022-06-09T14:45:20Z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