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E945-CD28-6317-B367-84E6FC7E8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D0547-124E-DD27-2310-9D981F1F2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2F725-C42B-B186-BB2E-5C30E34A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473E-DEB9-4FFA-B9F1-3F4A981BDA9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6CFA3-8ABE-41AF-6A9B-EB3D463A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CE1A-5285-5E76-5139-A7AEDAC2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78D-BDB5-4BE0-A936-19E02519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2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679B-DDCD-BABE-BBBF-A320BD85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68824-ACDC-34A9-2212-DD7FDA8F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78344-05DC-E884-DBEE-F5834588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473E-DEB9-4FFA-B9F1-3F4A981BDA9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66B9-059A-9E2D-ABA4-CDB6777F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AA9F6-83C3-7B48-E40D-52128237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78D-BDB5-4BE0-A936-19E02519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2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C6401-9C38-0190-C6A1-5969AA11D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E0AB6-3E2D-8AE0-1B0C-DF8C90CAC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C7177-E66B-7DF1-CA54-CB461A74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473E-DEB9-4FFA-B9F1-3F4A981BDA9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E1A2-AB43-9973-A054-617C47DA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9A70-2140-DD3D-7EAA-6A2D5F43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78D-BDB5-4BE0-A936-19E02519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5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855A-342D-8DFA-52AA-97FC6749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E1BD-8B58-3E5C-CB0A-4CDDE1D4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2DBE-0946-E522-6765-C73D652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473E-DEB9-4FFA-B9F1-3F4A981BDA9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66831-291E-5491-EABF-A89C33E8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54BF-BE85-A0E4-40A8-41885206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78D-BDB5-4BE0-A936-19E02519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4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B35A-8AE6-7ACB-C321-D85416BE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C2B43-A0BB-16C6-9AC6-7463F149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CF92-B05F-21D3-028B-DFA741AF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473E-DEB9-4FFA-B9F1-3F4A981BDA9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D0B8-1FEB-9FB9-09E9-FC8D5706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13CD-FF2C-F1CE-6766-3369F77F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78D-BDB5-4BE0-A936-19E02519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85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4A4F-C283-C310-72B5-35AEAC85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FB4F-5A92-1457-2409-F843019C4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9FAFF-7327-159C-D158-C05146F0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D91CE-1473-1256-78F6-53A9FA9D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473E-DEB9-4FFA-B9F1-3F4A981BDA9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B400-7A6D-C226-DD98-2F913B24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D85D-7C4D-B788-31FE-A5F9C467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78D-BDB5-4BE0-A936-19E02519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4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9FEE-4619-F561-DD75-FADD12E6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FE5AF-8774-58BA-F484-8494C823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92710-2B88-EC5E-54C2-AA2AECDD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54561-D6AB-5A9E-67C8-4410D5B58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EBF74-50ED-5D48-16CD-BFCA95D9D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E54DF-EA08-4423-096A-9A5A3E54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473E-DEB9-4FFA-B9F1-3F4A981BDA9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947FE-6282-E4C2-84D9-A5C5790A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5B636-F7AD-0E9C-37B5-087ED780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78D-BDB5-4BE0-A936-19E02519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7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DFF7-AE6E-8F0E-81E0-D7903C3E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7DE26-F9C7-69C0-5DCC-595464B2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473E-DEB9-4FFA-B9F1-3F4A981BDA9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3CE6F-D496-EDD2-B17F-04D5A94A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486CC-3C54-7587-6A06-ED9AE1AB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78D-BDB5-4BE0-A936-19E02519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6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FAC05-5959-7EDF-6E23-9F24DAB1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473E-DEB9-4FFA-B9F1-3F4A981BDA9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991D1-5705-6092-5A43-A625EDA8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648EE-E0E8-AA03-BCE4-41333123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78D-BDB5-4BE0-A936-19E02519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7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5D5F-2503-F277-19C1-34129904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696F-66C5-97E9-639A-86957F1CE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8D61F-AEE4-2A58-5EE1-F1C1A7BA7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E5901-8396-ED7C-A8F6-968D88F3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473E-DEB9-4FFA-B9F1-3F4A981BDA9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2BEE2-9F84-5643-EC84-1903C5C0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9463A-6C22-949B-6600-40563E0C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78D-BDB5-4BE0-A936-19E02519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543A-8CE1-28EC-68D3-757D71E7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E8FB8-F38A-8FE0-DBC4-3E4CF4C9B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AC4D1-8A25-D06A-C4C8-4831FA2E4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9408-63A5-77C7-3BEC-AE3F5768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473E-DEB9-4FFA-B9F1-3F4A981BDA9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C812E-7EFE-59BB-B7AB-7CA40130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7DF48-6F3E-9110-4D9E-E384853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78D-BDB5-4BE0-A936-19E02519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8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C4189-8DD2-D5D2-AC68-33575F60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B737-17F6-60D2-99C2-9E60FE13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988B-A87D-3638-FC61-207564150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473E-DEB9-4FFA-B9F1-3F4A981BDA9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D83A-8B91-C7E0-C088-FEB012E6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AFA39-D3F7-5340-85D4-B77C34875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478D-BDB5-4BE0-A936-19E02519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E15707-0CE2-FA43-A5F7-2544FC0B6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34" y="0"/>
            <a:ext cx="1448656" cy="1448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5F0659-44BF-51A8-9F13-AAE3469F9F7C}"/>
              </a:ext>
            </a:extLst>
          </p:cNvPr>
          <p:cNvSpPr txBox="1"/>
          <p:nvPr/>
        </p:nvSpPr>
        <p:spPr>
          <a:xfrm>
            <a:off x="3595955" y="297951"/>
            <a:ext cx="7983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Scenario:</a:t>
            </a:r>
          </a:p>
          <a:p>
            <a:pPr algn="just"/>
            <a:r>
              <a:rPr lang="en-US" b="0" i="0" dirty="0" err="1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Yulu</a:t>
            </a:r>
            <a:r>
              <a:rPr lang="en-US" b="0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is India’s leading micro-mobility service provider, has recently suffered considerable dips in its revenues and they want to understand the factors affecting the demand for these shared electric cycles in the Indian market.</a:t>
            </a:r>
            <a:endParaRPr lang="en-IN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B37E7-1557-CCFA-1A2B-830886D5EFC0}"/>
              </a:ext>
            </a:extLst>
          </p:cNvPr>
          <p:cNvSpPr txBox="1"/>
          <p:nvPr/>
        </p:nvSpPr>
        <p:spPr>
          <a:xfrm>
            <a:off x="3595955" y="1792341"/>
            <a:ext cx="7983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Hypothesis Testing:</a:t>
            </a:r>
          </a:p>
          <a:p>
            <a:pPr algn="just"/>
            <a:r>
              <a:rPr lang="en-US" b="0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After Initial Data exploration followed by the Exploratory Data Analysis, I performed 2 sample t-test, ANNOVA and Chi-Square test to validate the hypothesis.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22D3CD1-C8DC-0990-E275-C0A34BA1446B}"/>
              </a:ext>
            </a:extLst>
          </p:cNvPr>
          <p:cNvSpPr/>
          <p:nvPr/>
        </p:nvSpPr>
        <p:spPr>
          <a:xfrm>
            <a:off x="0" y="0"/>
            <a:ext cx="3010328" cy="6858000"/>
          </a:xfrm>
          <a:prstGeom prst="homePlate">
            <a:avLst/>
          </a:prstGeom>
          <a:solidFill>
            <a:srgbClr val="534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24DA2-000E-FCB6-1D88-7AAE8DDE8903}"/>
              </a:ext>
            </a:extLst>
          </p:cNvPr>
          <p:cNvSpPr txBox="1"/>
          <p:nvPr/>
        </p:nvSpPr>
        <p:spPr>
          <a:xfrm>
            <a:off x="3595955" y="3177336"/>
            <a:ext cx="7983020" cy="300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 algn="just">
              <a:lnSpc>
                <a:spcPts val="15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Weather and seasons are dependent on each other.</a:t>
            </a:r>
          </a:p>
          <a:p>
            <a:pPr marL="285750" indent="-285750" algn="just">
              <a:lnSpc>
                <a:spcPts val="1500"/>
              </a:lnSpc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lnSpc>
                <a:spcPts val="15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On Clear Weather condition, rental bike counts are maximum.</a:t>
            </a:r>
          </a:p>
          <a:p>
            <a:pPr marL="285750" indent="-285750" algn="just">
              <a:lnSpc>
                <a:spcPts val="1500"/>
              </a:lnSpc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lnSpc>
                <a:spcPts val="15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Rental bike counts are higher in fall and winter seasons.</a:t>
            </a:r>
          </a:p>
          <a:p>
            <a:pPr marL="285750" indent="-285750" algn="just">
              <a:lnSpc>
                <a:spcPts val="1500"/>
              </a:lnSpc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 is no statistical difference in the avg. of the rental bikes on working days and non-working days</a:t>
            </a:r>
          </a:p>
          <a:p>
            <a:pPr marL="285750" indent="-285750" algn="just">
              <a:lnSpc>
                <a:spcPts val="1500"/>
              </a:lnSpc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Count of rented cycles are dependent upon weather conditions and in different seasons.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Dash</dc:creator>
  <cp:lastModifiedBy>Anurag Dash</cp:lastModifiedBy>
  <cp:revision>1</cp:revision>
  <dcterms:created xsi:type="dcterms:W3CDTF">2024-10-13T11:29:41Z</dcterms:created>
  <dcterms:modified xsi:type="dcterms:W3CDTF">2024-10-13T11:30:15Z</dcterms:modified>
</cp:coreProperties>
</file>