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9" r:id="rId11"/>
    <p:sldId id="270"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3/28/2014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github.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Open Soft 2014</a:t>
            </a:r>
            <a:endParaRPr lang="en-IN" sz="5400" dirty="0"/>
          </a:p>
        </p:txBody>
      </p:sp>
      <p:sp>
        <p:nvSpPr>
          <p:cNvPr id="3" name="Subtitle 2"/>
          <p:cNvSpPr>
            <a:spLocks noGrp="1"/>
          </p:cNvSpPr>
          <p:nvPr>
            <p:ph type="subTitle" idx="1"/>
          </p:nvPr>
        </p:nvSpPr>
        <p:spPr/>
        <p:txBody>
          <a:bodyPr>
            <a:normAutofit/>
          </a:bodyPr>
          <a:lstStyle/>
          <a:p>
            <a:r>
              <a:rPr lang="en-IN" sz="4400" dirty="0" smtClean="0"/>
              <a:t>Team – 10</a:t>
            </a:r>
            <a:endParaRPr lang="en-IN" sz="4400" dirty="0"/>
          </a:p>
        </p:txBody>
      </p:sp>
    </p:spTree>
    <p:extLst>
      <p:ext uri="{BB962C8B-B14F-4D97-AF65-F5344CB8AC3E}">
        <p14:creationId xmlns:p14="http://schemas.microsoft.com/office/powerpoint/2010/main" val="340645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389" y="493295"/>
            <a:ext cx="5594685" cy="769441"/>
          </a:xfrm>
          <a:prstGeom prst="rect">
            <a:avLst/>
          </a:prstGeom>
          <a:noFill/>
        </p:spPr>
        <p:txBody>
          <a:bodyPr wrap="square" rtlCol="0">
            <a:spAutoFit/>
          </a:bodyPr>
          <a:lstStyle/>
          <a:p>
            <a:r>
              <a:rPr lang="en-IN" sz="4400" dirty="0"/>
              <a:t>System Requirements</a:t>
            </a:r>
          </a:p>
        </p:txBody>
      </p:sp>
      <p:sp>
        <p:nvSpPr>
          <p:cNvPr id="5" name="TextBox 4"/>
          <p:cNvSpPr txBox="1"/>
          <p:nvPr/>
        </p:nvSpPr>
        <p:spPr>
          <a:xfrm>
            <a:off x="601579" y="1925048"/>
            <a:ext cx="10936705" cy="2862322"/>
          </a:xfrm>
          <a:prstGeom prst="rect">
            <a:avLst/>
          </a:prstGeom>
          <a:noFill/>
        </p:spPr>
        <p:txBody>
          <a:bodyPr wrap="square" rtlCol="0">
            <a:spAutoFit/>
          </a:bodyPr>
          <a:lstStyle/>
          <a:p>
            <a:r>
              <a:rPr lang="en-IN" dirty="0"/>
              <a:t>The program was tested on Linux based platform running Ubuntu 12.04 LTS. The program must meet following requirements to run successfully:</a:t>
            </a:r>
          </a:p>
          <a:p>
            <a:r>
              <a:rPr lang="en-IN" dirty="0"/>
              <a:t> </a:t>
            </a:r>
          </a:p>
          <a:p>
            <a:pPr lvl="0"/>
            <a:r>
              <a:rPr lang="en-IN" dirty="0" err="1"/>
              <a:t>OpenCV</a:t>
            </a:r>
            <a:r>
              <a:rPr lang="en-IN" dirty="0"/>
              <a:t> v2.4.0 or higher</a:t>
            </a:r>
          </a:p>
          <a:p>
            <a:pPr lvl="0"/>
            <a:r>
              <a:rPr lang="en-IN" dirty="0"/>
              <a:t>Java Runtime Environment v7.0.25u or higher</a:t>
            </a:r>
          </a:p>
          <a:p>
            <a:r>
              <a:rPr lang="en-IN" dirty="0"/>
              <a:t> </a:t>
            </a:r>
          </a:p>
          <a:p>
            <a:r>
              <a:rPr lang="en-IN" dirty="0"/>
              <a:t>The hardware must have at least:</a:t>
            </a:r>
          </a:p>
          <a:p>
            <a:r>
              <a:rPr lang="en-IN" dirty="0"/>
              <a:t> </a:t>
            </a:r>
          </a:p>
          <a:p>
            <a:pPr lvl="0"/>
            <a:r>
              <a:rPr lang="en-IN" dirty="0"/>
              <a:t>1.5 </a:t>
            </a:r>
            <a:r>
              <a:rPr lang="en-IN" dirty="0" err="1"/>
              <a:t>Ghz</a:t>
            </a:r>
            <a:r>
              <a:rPr lang="en-IN" dirty="0"/>
              <a:t> Dual Core or latest processor.</a:t>
            </a:r>
          </a:p>
          <a:p>
            <a:pPr lvl="0"/>
            <a:r>
              <a:rPr lang="en-IN" dirty="0"/>
              <a:t>100 MB of free Hard Disk Space.</a:t>
            </a:r>
            <a:endParaRPr lang="en-IN" u="none" strike="noStrike" dirty="0">
              <a:effectLst/>
            </a:endParaRPr>
          </a:p>
        </p:txBody>
      </p:sp>
    </p:spTree>
    <p:extLst>
      <p:ext uri="{BB962C8B-B14F-4D97-AF65-F5344CB8AC3E}">
        <p14:creationId xmlns:p14="http://schemas.microsoft.com/office/powerpoint/2010/main" val="128317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smtClean="0"/>
              <a:t>OUTPUT</a:t>
            </a:r>
            <a:endParaRPr lang="en-IN" sz="4400" dirty="0"/>
          </a:p>
        </p:txBody>
      </p:sp>
      <p:pic>
        <p:nvPicPr>
          <p:cNvPr id="6" name="image09.png" descr="output.png"/>
          <p:cNvPicPr/>
          <p:nvPr/>
        </p:nvPicPr>
        <p:blipFill>
          <a:blip r:embed="rId2"/>
          <a:srcRect/>
          <a:stretch>
            <a:fillRect/>
          </a:stretch>
        </p:blipFill>
        <p:spPr>
          <a:xfrm>
            <a:off x="2237874" y="1262736"/>
            <a:ext cx="8001000" cy="4789148"/>
          </a:xfrm>
          <a:prstGeom prst="rect">
            <a:avLst/>
          </a:prstGeom>
          <a:ln/>
        </p:spPr>
      </p:pic>
    </p:spTree>
    <p:extLst>
      <p:ext uri="{BB962C8B-B14F-4D97-AF65-F5344CB8AC3E}">
        <p14:creationId xmlns:p14="http://schemas.microsoft.com/office/powerpoint/2010/main" val="249626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a:t>Appendix</a:t>
            </a:r>
          </a:p>
        </p:txBody>
      </p:sp>
      <p:sp>
        <p:nvSpPr>
          <p:cNvPr id="5" name="TextBox 4"/>
          <p:cNvSpPr txBox="1"/>
          <p:nvPr/>
        </p:nvSpPr>
        <p:spPr>
          <a:xfrm>
            <a:off x="601579" y="1925048"/>
            <a:ext cx="10936705" cy="3416320"/>
          </a:xfrm>
          <a:prstGeom prst="rect">
            <a:avLst/>
          </a:prstGeom>
          <a:noFill/>
        </p:spPr>
        <p:txBody>
          <a:bodyPr wrap="square" rtlCol="0">
            <a:spAutoFit/>
          </a:bodyPr>
          <a:lstStyle/>
          <a:p>
            <a:r>
              <a:rPr lang="en-IN" sz="2400" dirty="0"/>
              <a:t>Unlike the tradition of previous years, we have decided to release all the source code along with the problem statement and documentation in Public Domain and will be hosted on </a:t>
            </a:r>
            <a:r>
              <a:rPr lang="en-IN" sz="2400" u="sng" dirty="0">
                <a:hlinkClick r:id="rId2"/>
              </a:rPr>
              <a:t>https://github.com</a:t>
            </a:r>
            <a:r>
              <a:rPr lang="en-IN" sz="2400" dirty="0"/>
              <a:t>. </a:t>
            </a:r>
          </a:p>
          <a:p>
            <a:r>
              <a:rPr lang="en-IN" sz="2400" dirty="0"/>
              <a:t> </a:t>
            </a:r>
          </a:p>
          <a:p>
            <a:r>
              <a:rPr lang="en-IN" sz="2400" dirty="0"/>
              <a:t>We also encourage Open source development and the idea of use of Version Control Systems in their active collaborative development.</a:t>
            </a:r>
          </a:p>
          <a:p>
            <a:r>
              <a:rPr lang="en-IN" sz="2400" dirty="0"/>
              <a:t> </a:t>
            </a:r>
          </a:p>
          <a:p>
            <a:r>
              <a:rPr lang="en-IN" sz="2400" dirty="0"/>
              <a:t>We thank the problem setters, Hall members, our friends and fellow scientific community for providing us with constant encouragement and knowledge to learn and explore.</a:t>
            </a:r>
          </a:p>
        </p:txBody>
      </p:sp>
    </p:spTree>
    <p:extLst>
      <p:ext uri="{BB962C8B-B14F-4D97-AF65-F5344CB8AC3E}">
        <p14:creationId xmlns:p14="http://schemas.microsoft.com/office/powerpoint/2010/main" val="68448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8960" y="2225846"/>
            <a:ext cx="7122695" cy="1446550"/>
          </a:xfrm>
          <a:prstGeom prst="rect">
            <a:avLst/>
          </a:prstGeom>
          <a:noFill/>
        </p:spPr>
        <p:txBody>
          <a:bodyPr wrap="square" rtlCol="0">
            <a:spAutoFit/>
          </a:bodyPr>
          <a:lstStyle/>
          <a:p>
            <a:pPr algn="r"/>
            <a:r>
              <a:rPr lang="en-IN" sz="8800" dirty="0" smtClean="0"/>
              <a:t>THANK YOU</a:t>
            </a:r>
            <a:endParaRPr lang="en-IN" sz="8800" dirty="0"/>
          </a:p>
        </p:txBody>
      </p:sp>
    </p:spTree>
    <p:extLst>
      <p:ext uri="{BB962C8B-B14F-4D97-AF65-F5344CB8AC3E}">
        <p14:creationId xmlns:p14="http://schemas.microsoft.com/office/powerpoint/2010/main" val="260407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Automated </a:t>
            </a:r>
            <a:r>
              <a:rPr lang="en-IN" b="1" dirty="0" err="1"/>
              <a:t>Mosaicing</a:t>
            </a:r>
            <a:r>
              <a:rPr lang="en-IN" b="1" dirty="0"/>
              <a:t> of Torn Paper Documents</a:t>
            </a:r>
            <a:endParaRPr lang="en-IN" dirty="0"/>
          </a:p>
        </p:txBody>
      </p:sp>
    </p:spTree>
    <p:extLst>
      <p:ext uri="{BB962C8B-B14F-4D97-AF65-F5344CB8AC3E}">
        <p14:creationId xmlns:p14="http://schemas.microsoft.com/office/powerpoint/2010/main" val="378429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b="1" dirty="0"/>
              <a:t>Abstract</a:t>
            </a:r>
            <a:endParaRPr lang="en-IN" sz="4400" dirty="0"/>
          </a:p>
        </p:txBody>
      </p:sp>
      <p:sp>
        <p:nvSpPr>
          <p:cNvPr id="5" name="TextBox 4"/>
          <p:cNvSpPr txBox="1"/>
          <p:nvPr/>
        </p:nvSpPr>
        <p:spPr>
          <a:xfrm>
            <a:off x="601579" y="1925048"/>
            <a:ext cx="10936705" cy="3539430"/>
          </a:xfrm>
          <a:prstGeom prst="rect">
            <a:avLst/>
          </a:prstGeom>
          <a:noFill/>
        </p:spPr>
        <p:txBody>
          <a:bodyPr wrap="square" rtlCol="0">
            <a:spAutoFit/>
          </a:bodyPr>
          <a:lstStyle/>
          <a:p>
            <a:r>
              <a:rPr lang="en-IN" sz="2800" b="1" dirty="0"/>
              <a:t>Automated torn paper </a:t>
            </a:r>
            <a:r>
              <a:rPr lang="en-IN" sz="2800" b="1" dirty="0" err="1"/>
              <a:t>mosaicing</a:t>
            </a:r>
            <a:r>
              <a:rPr lang="en-IN" sz="2800" dirty="0"/>
              <a:t>, is a well known problem that arises in the field of investigation science and archival studies. The papers can either be shredded using a machine or manually ripped up. The latter one is often more challenging than the previous one because of complex edge features and introduction of lot of noise. The problem statement required us to approach in a very careful way with precise yet fast collection of important image features, finding the best matches and then properly aligning the images along the matches borders.</a:t>
            </a:r>
          </a:p>
        </p:txBody>
      </p:sp>
    </p:spTree>
    <p:extLst>
      <p:ext uri="{BB962C8B-B14F-4D97-AF65-F5344CB8AC3E}">
        <p14:creationId xmlns:p14="http://schemas.microsoft.com/office/powerpoint/2010/main" val="233939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a:t>Problem Definition</a:t>
            </a:r>
          </a:p>
        </p:txBody>
      </p:sp>
      <p:sp>
        <p:nvSpPr>
          <p:cNvPr id="5" name="TextBox 4"/>
          <p:cNvSpPr txBox="1"/>
          <p:nvPr/>
        </p:nvSpPr>
        <p:spPr>
          <a:xfrm>
            <a:off x="601579" y="1925048"/>
            <a:ext cx="10936705" cy="3108543"/>
          </a:xfrm>
          <a:prstGeom prst="rect">
            <a:avLst/>
          </a:prstGeom>
          <a:noFill/>
        </p:spPr>
        <p:txBody>
          <a:bodyPr wrap="square" rtlCol="0">
            <a:spAutoFit/>
          </a:bodyPr>
          <a:lstStyle/>
          <a:p>
            <a:r>
              <a:rPr lang="en-IN" sz="2800" dirty="0"/>
              <a:t>The goal is to seamlessly stitch randomly torn paper documents in an automated fashion. The state of the art can handle up to 50 torn pieces. The challenge is to come up with an innovative algorithm that could potentially handle more pieces, or implement existing algorithms in a faster way. The training dataset would be provided, and the test dataset would be used to evaluate the entries. The training dataset would contain the original document as well as the torn pieces.</a:t>
            </a:r>
          </a:p>
        </p:txBody>
      </p:sp>
    </p:spTree>
    <p:extLst>
      <p:ext uri="{BB962C8B-B14F-4D97-AF65-F5344CB8AC3E}">
        <p14:creationId xmlns:p14="http://schemas.microsoft.com/office/powerpoint/2010/main" val="382597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smtClean="0"/>
              <a:t>Outline Solution</a:t>
            </a:r>
            <a:endParaRPr lang="en-IN" sz="4400" dirty="0"/>
          </a:p>
        </p:txBody>
      </p:sp>
      <p:sp>
        <p:nvSpPr>
          <p:cNvPr id="5" name="TextBox 4"/>
          <p:cNvSpPr txBox="1"/>
          <p:nvPr/>
        </p:nvSpPr>
        <p:spPr>
          <a:xfrm>
            <a:off x="541421" y="3586836"/>
            <a:ext cx="10936705" cy="2677656"/>
          </a:xfrm>
          <a:prstGeom prst="rect">
            <a:avLst/>
          </a:prstGeom>
          <a:noFill/>
        </p:spPr>
        <p:txBody>
          <a:bodyPr wrap="square" rtlCol="0">
            <a:spAutoFit/>
          </a:bodyPr>
          <a:lstStyle/>
          <a:p>
            <a:r>
              <a:rPr lang="en-IN" sz="2400" dirty="0"/>
              <a:t>In case of shredding of papers, each edge has more or less straight edge and hence the problem may be considered as a variety of Jigsaw puzzle. Torn pieces on the other hand have uneven edges bearing undesired shears (containing paper fibres) which give rise to ill-defined physical contours compared to jigsaw puzzle which have smooth and well defined corners. It was therefore necessary to look closer into unique features of each fragmented piece and employ a novel technique for fast and easy reconstruction from several such pieces.</a:t>
            </a:r>
          </a:p>
        </p:txBody>
      </p:sp>
      <p:pic>
        <p:nvPicPr>
          <p:cNvPr id="6" name="image04.png" descr="shred.png"/>
          <p:cNvPicPr/>
          <p:nvPr/>
        </p:nvPicPr>
        <p:blipFill>
          <a:blip r:embed="rId2"/>
          <a:srcRect/>
          <a:stretch>
            <a:fillRect/>
          </a:stretch>
        </p:blipFill>
        <p:spPr>
          <a:xfrm>
            <a:off x="2342147" y="1262736"/>
            <a:ext cx="5943600" cy="2324100"/>
          </a:xfrm>
          <a:prstGeom prst="rect">
            <a:avLst/>
          </a:prstGeom>
          <a:ln/>
        </p:spPr>
      </p:pic>
    </p:spTree>
    <p:extLst>
      <p:ext uri="{BB962C8B-B14F-4D97-AF65-F5344CB8AC3E}">
        <p14:creationId xmlns:p14="http://schemas.microsoft.com/office/powerpoint/2010/main" val="28957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smtClean="0"/>
              <a:t>Fundamental Steps</a:t>
            </a:r>
            <a:endParaRPr lang="en-IN" sz="4400" dirty="0"/>
          </a:p>
        </p:txBody>
      </p:sp>
      <p:pic>
        <p:nvPicPr>
          <p:cNvPr id="6" name="image02.png" descr="algo.png"/>
          <p:cNvPicPr/>
          <p:nvPr/>
        </p:nvPicPr>
        <p:blipFill>
          <a:blip r:embed="rId2"/>
          <a:srcRect/>
          <a:stretch>
            <a:fillRect/>
          </a:stretch>
        </p:blipFill>
        <p:spPr>
          <a:xfrm>
            <a:off x="3124200" y="1314450"/>
            <a:ext cx="5943600" cy="4229100"/>
          </a:xfrm>
          <a:prstGeom prst="rect">
            <a:avLst/>
          </a:prstGeom>
          <a:ln/>
        </p:spPr>
      </p:pic>
    </p:spTree>
    <p:extLst>
      <p:ext uri="{BB962C8B-B14F-4D97-AF65-F5344CB8AC3E}">
        <p14:creationId xmlns:p14="http://schemas.microsoft.com/office/powerpoint/2010/main" val="281728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smtClean="0"/>
              <a:t>Employed Technique</a:t>
            </a:r>
            <a:endParaRPr lang="en-IN" sz="4400" dirty="0"/>
          </a:p>
        </p:txBody>
      </p:sp>
      <p:sp>
        <p:nvSpPr>
          <p:cNvPr id="5" name="TextBox 4"/>
          <p:cNvSpPr txBox="1"/>
          <p:nvPr/>
        </p:nvSpPr>
        <p:spPr>
          <a:xfrm>
            <a:off x="601579" y="1925048"/>
            <a:ext cx="10936705" cy="3785652"/>
          </a:xfrm>
          <a:prstGeom prst="rect">
            <a:avLst/>
          </a:prstGeom>
          <a:noFill/>
        </p:spPr>
        <p:txBody>
          <a:bodyPr wrap="square" rtlCol="0">
            <a:spAutoFit/>
          </a:bodyPr>
          <a:lstStyle/>
          <a:p>
            <a:r>
              <a:rPr lang="en-IN" sz="2400" dirty="0"/>
              <a:t>Our main source code is organized in several layers where the input images are processed one by one and passed on from one layer to the other for further processing. </a:t>
            </a:r>
          </a:p>
          <a:p>
            <a:r>
              <a:rPr lang="en-IN" sz="2400" dirty="0"/>
              <a:t> </a:t>
            </a:r>
          </a:p>
          <a:p>
            <a:pPr lvl="0"/>
            <a:r>
              <a:rPr lang="en-IN" sz="2400" dirty="0"/>
              <a:t>Pre-processing:</a:t>
            </a:r>
          </a:p>
          <a:p>
            <a:r>
              <a:rPr lang="en-IN" sz="2400" dirty="0"/>
              <a:t>		We have no previous information about the nature of input images whether they are </a:t>
            </a:r>
            <a:r>
              <a:rPr lang="en-IN" sz="2400" dirty="0" err="1"/>
              <a:t>colored</a:t>
            </a:r>
            <a:r>
              <a:rPr lang="en-IN" sz="2400" dirty="0"/>
              <a:t>, black and white, pieces of a newspaper or entirely a painting. Pre processing thus become an important part of our algorithm. We first load the input image into GRAYSCALE mode and apply </a:t>
            </a:r>
            <a:r>
              <a:rPr lang="en-IN" sz="2400" dirty="0" err="1"/>
              <a:t>thresholding</a:t>
            </a:r>
            <a:r>
              <a:rPr lang="en-IN" sz="2400" dirty="0"/>
              <a:t> to obtain a binary image. This binary image is then processed by </a:t>
            </a:r>
            <a:r>
              <a:rPr lang="en-IN" sz="2400" dirty="0" err="1"/>
              <a:t>CannyDetector</a:t>
            </a:r>
            <a:r>
              <a:rPr lang="en-IN" sz="2400" dirty="0"/>
              <a:t> which takes out the largest closed contour (our actual image) and discards all the other contours. </a:t>
            </a:r>
          </a:p>
        </p:txBody>
      </p:sp>
    </p:spTree>
    <p:extLst>
      <p:ext uri="{BB962C8B-B14F-4D97-AF65-F5344CB8AC3E}">
        <p14:creationId xmlns:p14="http://schemas.microsoft.com/office/powerpoint/2010/main" val="40853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06.png" descr="pre-proc.png"/>
          <p:cNvPicPr/>
          <p:nvPr/>
        </p:nvPicPr>
        <p:blipFill>
          <a:blip r:embed="rId2"/>
          <a:srcRect/>
          <a:stretch>
            <a:fillRect/>
          </a:stretch>
        </p:blipFill>
        <p:spPr>
          <a:xfrm>
            <a:off x="6696611" y="192504"/>
            <a:ext cx="5271770" cy="3596005"/>
          </a:xfrm>
          <a:prstGeom prst="rect">
            <a:avLst/>
          </a:prstGeom>
          <a:ln/>
        </p:spPr>
      </p:pic>
      <p:sp>
        <p:nvSpPr>
          <p:cNvPr id="7" name="TextBox 6"/>
          <p:cNvSpPr txBox="1"/>
          <p:nvPr/>
        </p:nvSpPr>
        <p:spPr>
          <a:xfrm>
            <a:off x="601579" y="3963688"/>
            <a:ext cx="10936705" cy="1569660"/>
          </a:xfrm>
          <a:prstGeom prst="rect">
            <a:avLst/>
          </a:prstGeom>
          <a:noFill/>
        </p:spPr>
        <p:txBody>
          <a:bodyPr wrap="square" rtlCol="0">
            <a:spAutoFit/>
          </a:bodyPr>
          <a:lstStyle/>
          <a:p>
            <a:pPr lvl="0"/>
            <a:r>
              <a:rPr lang="en-IN" sz="2400" dirty="0"/>
              <a:t>Corner Detection:</a:t>
            </a:r>
          </a:p>
          <a:p>
            <a:r>
              <a:rPr lang="en-IN" sz="2400" dirty="0"/>
              <a:t>		The contour obtained from previous step is approximated to a nearest polynomial by a particular threshold determined with trial and error technique. This would return us an array of small number of corners.</a:t>
            </a:r>
          </a:p>
        </p:txBody>
      </p:sp>
    </p:spTree>
    <p:extLst>
      <p:ext uri="{BB962C8B-B14F-4D97-AF65-F5344CB8AC3E}">
        <p14:creationId xmlns:p14="http://schemas.microsoft.com/office/powerpoint/2010/main" val="54650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2695" y="493295"/>
            <a:ext cx="4716379" cy="769441"/>
          </a:xfrm>
          <a:prstGeom prst="rect">
            <a:avLst/>
          </a:prstGeom>
          <a:noFill/>
        </p:spPr>
        <p:txBody>
          <a:bodyPr wrap="square" rtlCol="0">
            <a:spAutoFit/>
          </a:bodyPr>
          <a:lstStyle/>
          <a:p>
            <a:pPr algn="r"/>
            <a:r>
              <a:rPr lang="en-IN" sz="4400" dirty="0" smtClean="0"/>
              <a:t>Employed Technique</a:t>
            </a:r>
            <a:endParaRPr lang="en-IN" sz="4400" dirty="0"/>
          </a:p>
        </p:txBody>
      </p:sp>
      <p:pic>
        <p:nvPicPr>
          <p:cNvPr id="6" name="image00.png" descr="edges.png"/>
          <p:cNvPicPr/>
          <p:nvPr/>
        </p:nvPicPr>
        <p:blipFill>
          <a:blip r:embed="rId2"/>
          <a:srcRect/>
          <a:stretch>
            <a:fillRect/>
          </a:stretch>
        </p:blipFill>
        <p:spPr>
          <a:xfrm>
            <a:off x="501315" y="1377616"/>
            <a:ext cx="5486400" cy="3886200"/>
          </a:xfrm>
          <a:prstGeom prst="rect">
            <a:avLst/>
          </a:prstGeom>
          <a:ln/>
        </p:spPr>
      </p:pic>
      <p:pic>
        <p:nvPicPr>
          <p:cNvPr id="8" name="image03.png" descr="features.png"/>
          <p:cNvPicPr/>
          <p:nvPr/>
        </p:nvPicPr>
        <p:blipFill>
          <a:blip r:embed="rId3"/>
          <a:srcRect/>
          <a:stretch>
            <a:fillRect/>
          </a:stretch>
        </p:blipFill>
        <p:spPr>
          <a:xfrm>
            <a:off x="6866271" y="1472866"/>
            <a:ext cx="5229225" cy="3695700"/>
          </a:xfrm>
          <a:prstGeom prst="rect">
            <a:avLst/>
          </a:prstGeom>
          <a:ln/>
        </p:spPr>
      </p:pic>
    </p:spTree>
    <p:extLst>
      <p:ext uri="{BB962C8B-B14F-4D97-AF65-F5344CB8AC3E}">
        <p14:creationId xmlns:p14="http://schemas.microsoft.com/office/powerpoint/2010/main" val="14838124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TC104033925[[fn=Droplet]]</Template>
  <TotalTime>9</TotalTime>
  <Words>399</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Open Soft 2014</vt:lpstr>
      <vt:lpstr>Automated Mosaicing of Torn Paper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Soft 2014</dc:title>
  <dc:creator>Surya Teja G</dc:creator>
  <cp:lastModifiedBy>Surya Teja G</cp:lastModifiedBy>
  <cp:revision>3</cp:revision>
  <dcterms:created xsi:type="dcterms:W3CDTF">2014-03-28T17:32:40Z</dcterms:created>
  <dcterms:modified xsi:type="dcterms:W3CDTF">2014-03-28T17:44:15Z</dcterms:modified>
</cp:coreProperties>
</file>