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58" r:id="rId3"/>
    <p:sldId id="260" r:id="rId4"/>
    <p:sldId id="269" r:id="rId5"/>
    <p:sldId id="267" r:id="rId6"/>
    <p:sldId id="261" r:id="rId7"/>
    <p:sldId id="299" r:id="rId8"/>
    <p:sldId id="302" r:id="rId9"/>
    <p:sldId id="262" r:id="rId10"/>
    <p:sldId id="263" r:id="rId11"/>
    <p:sldId id="264" r:id="rId12"/>
    <p:sldId id="266" r:id="rId13"/>
    <p:sldId id="265" r:id="rId14"/>
    <p:sldId id="300" r:id="rId15"/>
    <p:sldId id="301" r:id="rId16"/>
    <p:sldId id="297" r:id="rId17"/>
    <p:sldId id="274" r:id="rId18"/>
    <p:sldId id="298" r:id="rId19"/>
    <p:sldId id="268" r:id="rId20"/>
    <p:sldId id="275" r:id="rId21"/>
  </p:sldIdLst>
  <p:sldSz cx="9144000" cy="5143500" type="screen16x9"/>
  <p:notesSz cx="6858000" cy="9144000"/>
  <p:embeddedFontLst>
    <p:embeddedFont>
      <p:font typeface="Cabin" panose="020B060402020202020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27394"/>
    <a:srgbClr val="BCCB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4CC332-377F-4C05-8947-D286FC78946A}">
  <a:tblStyle styleId="{BF4CC332-377F-4C05-8947-D286FC7894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092C91-9759-4BA0-B9EE-6939CF25DDF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06" d="100"/>
          <a:sy n="106" d="100"/>
        </p:scale>
        <p:origin x="74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1" name="Google Shape;1261;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9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173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204a4cec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204a4cec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9617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1125d80b41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1125d80b41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250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1ff18b49f31_1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1ff18b49f3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0" name="Google Shape;1480;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204a4cec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7" name="Google Shape;1337;g204a4cecd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g1125d80b41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g1125d80b41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482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3558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7" name="Google Shape;1117;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76" y="1276275"/>
            <a:ext cx="4496100" cy="1939500"/>
          </a:xfrm>
          <a:prstGeom prst="rect">
            <a:avLst/>
          </a:prstGeom>
        </p:spPr>
        <p:txBody>
          <a:bodyPr spcFirstLastPara="1" wrap="square" lIns="91425" tIns="91425" rIns="91425" bIns="91425" anchor="b" anchorCtr="0">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328875"/>
            <a:ext cx="44961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514650" y="4419987"/>
            <a:ext cx="1901041" cy="488051"/>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12;p2"/>
          <p:cNvGrpSpPr/>
          <p:nvPr/>
        </p:nvGrpSpPr>
        <p:grpSpPr>
          <a:xfrm>
            <a:off x="-419328" y="335939"/>
            <a:ext cx="9327662" cy="4572549"/>
            <a:chOff x="-419328" y="335939"/>
            <a:chExt cx="9327662" cy="4572549"/>
          </a:xfrm>
        </p:grpSpPr>
        <p:grpSp>
          <p:nvGrpSpPr>
            <p:cNvPr id="13" name="Google Shape;13;p2"/>
            <p:cNvGrpSpPr/>
            <p:nvPr/>
          </p:nvGrpSpPr>
          <p:grpSpPr>
            <a:xfrm>
              <a:off x="8130884" y="420564"/>
              <a:ext cx="777449" cy="404251"/>
              <a:chOff x="-794166" y="-3748111"/>
              <a:chExt cx="777449" cy="404251"/>
            </a:xfrm>
          </p:grpSpPr>
          <p:sp>
            <p:nvSpPr>
              <p:cNvPr id="14" name="Google Shape;14;p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 name="Google Shape;29;p2"/>
            <p:cNvSpPr/>
            <p:nvPr/>
          </p:nvSpPr>
          <p:spPr>
            <a:xfrm>
              <a:off x="1306975" y="4310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0" name="Google Shape;30;p2"/>
            <p:cNvSpPr/>
            <p:nvPr/>
          </p:nvSpPr>
          <p:spPr>
            <a:xfrm>
              <a:off x="219200" y="146293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1" name="Google Shape;31;p2"/>
            <p:cNvSpPr/>
            <p:nvPr/>
          </p:nvSpPr>
          <p:spPr>
            <a:xfrm>
              <a:off x="5745250" y="484338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32" name="Google Shape;32;p2"/>
            <p:cNvGrpSpPr/>
            <p:nvPr/>
          </p:nvGrpSpPr>
          <p:grpSpPr>
            <a:xfrm>
              <a:off x="-419328" y="335939"/>
              <a:ext cx="777449" cy="404251"/>
              <a:chOff x="-794166" y="-3748111"/>
              <a:chExt cx="777449" cy="404251"/>
            </a:xfrm>
          </p:grpSpPr>
          <p:sp>
            <p:nvSpPr>
              <p:cNvPr id="33" name="Google Shape;33;p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 name="Google Shape;48;p2"/>
            <p:cNvSpPr/>
            <p:nvPr/>
          </p:nvSpPr>
          <p:spPr>
            <a:xfrm>
              <a:off x="8584850" y="23973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5"/>
        <p:cNvGrpSpPr/>
        <p:nvPr/>
      </p:nvGrpSpPr>
      <p:grpSpPr>
        <a:xfrm>
          <a:off x="0" y="0"/>
          <a:ext cx="0" cy="0"/>
          <a:chOff x="0" y="0"/>
          <a:chExt cx="0" cy="0"/>
        </a:xfrm>
      </p:grpSpPr>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37" name="Google Shape;337;p13"/>
          <p:cNvSpPr txBox="1">
            <a:spLocks noGrp="1"/>
          </p:cNvSpPr>
          <p:nvPr>
            <p:ph type="title" idx="2" hasCustomPrompt="1"/>
          </p:nvPr>
        </p:nvSpPr>
        <p:spPr>
          <a:xfrm>
            <a:off x="1505375" y="1541483"/>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8" name="Google Shape;338;p13"/>
          <p:cNvSpPr txBox="1">
            <a:spLocks noGrp="1"/>
          </p:cNvSpPr>
          <p:nvPr>
            <p:ph type="title" idx="3" hasCustomPrompt="1"/>
          </p:nvPr>
        </p:nvSpPr>
        <p:spPr>
          <a:xfrm>
            <a:off x="1505375" y="313839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title" idx="4" hasCustomPrompt="1"/>
          </p:nvPr>
        </p:nvSpPr>
        <p:spPr>
          <a:xfrm>
            <a:off x="4204650" y="1541483"/>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0" name="Google Shape;340;p13"/>
          <p:cNvSpPr txBox="1">
            <a:spLocks noGrp="1"/>
          </p:cNvSpPr>
          <p:nvPr>
            <p:ph type="title" idx="5" hasCustomPrompt="1"/>
          </p:nvPr>
        </p:nvSpPr>
        <p:spPr>
          <a:xfrm>
            <a:off x="4204650" y="311054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13"/>
          <p:cNvSpPr txBox="1">
            <a:spLocks noGrp="1"/>
          </p:cNvSpPr>
          <p:nvPr>
            <p:ph type="title" idx="6" hasCustomPrompt="1"/>
          </p:nvPr>
        </p:nvSpPr>
        <p:spPr>
          <a:xfrm>
            <a:off x="6903925" y="1541483"/>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7" hasCustomPrompt="1"/>
          </p:nvPr>
        </p:nvSpPr>
        <p:spPr>
          <a:xfrm>
            <a:off x="6903925" y="3110541"/>
            <a:ext cx="734700" cy="646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subTitle" idx="1"/>
          </p:nvPr>
        </p:nvSpPr>
        <p:spPr>
          <a:xfrm>
            <a:off x="719975" y="21451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44" name="Google Shape;344;p13"/>
          <p:cNvSpPr txBox="1">
            <a:spLocks noGrp="1"/>
          </p:cNvSpPr>
          <p:nvPr>
            <p:ph type="subTitle" idx="8"/>
          </p:nvPr>
        </p:nvSpPr>
        <p:spPr>
          <a:xfrm>
            <a:off x="3419250" y="21451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45" name="Google Shape;345;p13"/>
          <p:cNvSpPr txBox="1">
            <a:spLocks noGrp="1"/>
          </p:cNvSpPr>
          <p:nvPr>
            <p:ph type="subTitle" idx="9"/>
          </p:nvPr>
        </p:nvSpPr>
        <p:spPr>
          <a:xfrm>
            <a:off x="6118525" y="21451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46" name="Google Shape;346;p13"/>
          <p:cNvSpPr txBox="1">
            <a:spLocks noGrp="1"/>
          </p:cNvSpPr>
          <p:nvPr>
            <p:ph type="subTitle" idx="13"/>
          </p:nvPr>
        </p:nvSpPr>
        <p:spPr>
          <a:xfrm>
            <a:off x="719975" y="37143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47" name="Google Shape;347;p13"/>
          <p:cNvSpPr txBox="1">
            <a:spLocks noGrp="1"/>
          </p:cNvSpPr>
          <p:nvPr>
            <p:ph type="subTitle" idx="14"/>
          </p:nvPr>
        </p:nvSpPr>
        <p:spPr>
          <a:xfrm>
            <a:off x="3419250" y="37143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sp>
        <p:nvSpPr>
          <p:cNvPr id="348" name="Google Shape;348;p13"/>
          <p:cNvSpPr txBox="1">
            <a:spLocks noGrp="1"/>
          </p:cNvSpPr>
          <p:nvPr>
            <p:ph type="subTitle" idx="15"/>
          </p:nvPr>
        </p:nvSpPr>
        <p:spPr>
          <a:xfrm>
            <a:off x="6118525" y="3714300"/>
            <a:ext cx="2305500" cy="4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Montserrat"/>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000"/>
              <a:buFont typeface="Montserrat"/>
              <a:buNone/>
              <a:defRPr sz="2000" b="1">
                <a:latin typeface="Montserrat"/>
                <a:ea typeface="Montserrat"/>
                <a:cs typeface="Montserrat"/>
                <a:sym typeface="Montserrat"/>
              </a:defRPr>
            </a:lvl2pPr>
            <a:lvl3pPr lvl="2" rtl="0">
              <a:lnSpc>
                <a:spcPct val="100000"/>
              </a:lnSpc>
              <a:spcBef>
                <a:spcPts val="0"/>
              </a:spcBef>
              <a:spcAft>
                <a:spcPts val="0"/>
              </a:spcAft>
              <a:buSzPts val="2000"/>
              <a:buFont typeface="Montserrat"/>
              <a:buNone/>
              <a:defRPr sz="2000" b="1">
                <a:latin typeface="Montserrat"/>
                <a:ea typeface="Montserrat"/>
                <a:cs typeface="Montserrat"/>
                <a:sym typeface="Montserrat"/>
              </a:defRPr>
            </a:lvl3pPr>
            <a:lvl4pPr lvl="3" rtl="0">
              <a:lnSpc>
                <a:spcPct val="100000"/>
              </a:lnSpc>
              <a:spcBef>
                <a:spcPts val="0"/>
              </a:spcBef>
              <a:spcAft>
                <a:spcPts val="0"/>
              </a:spcAft>
              <a:buSzPts val="2000"/>
              <a:buFont typeface="Montserrat"/>
              <a:buNone/>
              <a:defRPr sz="2000" b="1">
                <a:latin typeface="Montserrat"/>
                <a:ea typeface="Montserrat"/>
                <a:cs typeface="Montserrat"/>
                <a:sym typeface="Montserrat"/>
              </a:defRPr>
            </a:lvl4pPr>
            <a:lvl5pPr lvl="4" rtl="0">
              <a:lnSpc>
                <a:spcPct val="100000"/>
              </a:lnSpc>
              <a:spcBef>
                <a:spcPts val="0"/>
              </a:spcBef>
              <a:spcAft>
                <a:spcPts val="0"/>
              </a:spcAft>
              <a:buSzPts val="2000"/>
              <a:buFont typeface="Montserrat"/>
              <a:buNone/>
              <a:defRPr sz="2000" b="1">
                <a:latin typeface="Montserrat"/>
                <a:ea typeface="Montserrat"/>
                <a:cs typeface="Montserrat"/>
                <a:sym typeface="Montserrat"/>
              </a:defRPr>
            </a:lvl5pPr>
            <a:lvl6pPr lvl="5" rtl="0">
              <a:lnSpc>
                <a:spcPct val="100000"/>
              </a:lnSpc>
              <a:spcBef>
                <a:spcPts val="0"/>
              </a:spcBef>
              <a:spcAft>
                <a:spcPts val="0"/>
              </a:spcAft>
              <a:buSzPts val="2000"/>
              <a:buFont typeface="Montserrat"/>
              <a:buNone/>
              <a:defRPr sz="2000" b="1">
                <a:latin typeface="Montserrat"/>
                <a:ea typeface="Montserrat"/>
                <a:cs typeface="Montserrat"/>
                <a:sym typeface="Montserrat"/>
              </a:defRPr>
            </a:lvl6pPr>
            <a:lvl7pPr lvl="6" rtl="0">
              <a:lnSpc>
                <a:spcPct val="100000"/>
              </a:lnSpc>
              <a:spcBef>
                <a:spcPts val="0"/>
              </a:spcBef>
              <a:spcAft>
                <a:spcPts val="0"/>
              </a:spcAft>
              <a:buSzPts val="2000"/>
              <a:buFont typeface="Montserrat"/>
              <a:buNone/>
              <a:defRPr sz="2000" b="1">
                <a:latin typeface="Montserrat"/>
                <a:ea typeface="Montserrat"/>
                <a:cs typeface="Montserrat"/>
                <a:sym typeface="Montserrat"/>
              </a:defRPr>
            </a:lvl7pPr>
            <a:lvl8pPr lvl="7" rtl="0">
              <a:lnSpc>
                <a:spcPct val="100000"/>
              </a:lnSpc>
              <a:spcBef>
                <a:spcPts val="0"/>
              </a:spcBef>
              <a:spcAft>
                <a:spcPts val="0"/>
              </a:spcAft>
              <a:buSzPts val="2000"/>
              <a:buFont typeface="Montserrat"/>
              <a:buNone/>
              <a:defRPr sz="2000" b="1">
                <a:latin typeface="Montserrat"/>
                <a:ea typeface="Montserrat"/>
                <a:cs typeface="Montserrat"/>
                <a:sym typeface="Montserrat"/>
              </a:defRPr>
            </a:lvl8pPr>
            <a:lvl9pPr lvl="8" rtl="0">
              <a:lnSpc>
                <a:spcPct val="100000"/>
              </a:lnSpc>
              <a:spcBef>
                <a:spcPts val="0"/>
              </a:spcBef>
              <a:spcAft>
                <a:spcPts val="0"/>
              </a:spcAft>
              <a:buSzPts val="2000"/>
              <a:buFont typeface="Montserrat"/>
              <a:buNone/>
              <a:defRPr sz="2000" b="1">
                <a:latin typeface="Montserrat"/>
                <a:ea typeface="Montserrat"/>
                <a:cs typeface="Montserrat"/>
                <a:sym typeface="Montserrat"/>
              </a:defRPr>
            </a:lvl9pPr>
          </a:lstStyle>
          <a:p>
            <a:endParaRPr/>
          </a:p>
        </p:txBody>
      </p:sp>
      <p:grpSp>
        <p:nvGrpSpPr>
          <p:cNvPr id="349" name="Google Shape;349;p13"/>
          <p:cNvGrpSpPr/>
          <p:nvPr/>
        </p:nvGrpSpPr>
        <p:grpSpPr>
          <a:xfrm>
            <a:off x="-419329" y="232713"/>
            <a:ext cx="9265491" cy="4776950"/>
            <a:chOff x="-419328" y="232713"/>
            <a:chExt cx="9265491" cy="4776950"/>
          </a:xfrm>
        </p:grpSpPr>
        <p:sp>
          <p:nvSpPr>
            <p:cNvPr id="350" name="Google Shape;350;p13"/>
            <p:cNvSpPr/>
            <p:nvPr/>
          </p:nvSpPr>
          <p:spPr>
            <a:xfrm>
              <a:off x="1426000" y="23271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351" name="Google Shape;351;p13"/>
            <p:cNvGrpSpPr/>
            <p:nvPr/>
          </p:nvGrpSpPr>
          <p:grpSpPr>
            <a:xfrm>
              <a:off x="-419328" y="4471614"/>
              <a:ext cx="777449" cy="404251"/>
              <a:chOff x="-794166" y="-3748111"/>
              <a:chExt cx="777449" cy="404251"/>
            </a:xfrm>
          </p:grpSpPr>
          <p:sp>
            <p:nvSpPr>
              <p:cNvPr id="352" name="Google Shape;352;p13"/>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3"/>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3"/>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3"/>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7" name="Google Shape;367;p13"/>
            <p:cNvSpPr/>
            <p:nvPr/>
          </p:nvSpPr>
          <p:spPr>
            <a:xfrm>
              <a:off x="8337975" y="487586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68" name="Google Shape;368;p13"/>
            <p:cNvSpPr/>
            <p:nvPr/>
          </p:nvSpPr>
          <p:spPr>
            <a:xfrm>
              <a:off x="8781063" y="4641200"/>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369" name="Google Shape;369;p13"/>
          <p:cNvGrpSpPr/>
          <p:nvPr/>
        </p:nvGrpSpPr>
        <p:grpSpPr>
          <a:xfrm>
            <a:off x="-612553" y="154214"/>
            <a:ext cx="10331289" cy="5012473"/>
            <a:chOff x="-612553" y="154214"/>
            <a:chExt cx="10331289" cy="5012473"/>
          </a:xfrm>
        </p:grpSpPr>
        <p:sp>
          <p:nvSpPr>
            <p:cNvPr id="370" name="Google Shape;370;p13"/>
            <p:cNvSpPr/>
            <p:nvPr/>
          </p:nvSpPr>
          <p:spPr>
            <a:xfrm>
              <a:off x="-612553" y="1091763"/>
              <a:ext cx="1571727" cy="403507"/>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flipH="1">
              <a:off x="8213300" y="15421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2" name="Google Shape;372;p13"/>
            <p:cNvGrpSpPr/>
            <p:nvPr/>
          </p:nvGrpSpPr>
          <p:grpSpPr>
            <a:xfrm rot="-1270422">
              <a:off x="2125374" y="4609456"/>
              <a:ext cx="545695" cy="371343"/>
              <a:chOff x="-1951475" y="3273100"/>
              <a:chExt cx="291875" cy="222775"/>
            </a:xfrm>
          </p:grpSpPr>
          <p:sp>
            <p:nvSpPr>
              <p:cNvPr id="373" name="Google Shape;373;p13"/>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13"/>
            <p:cNvSpPr/>
            <p:nvPr/>
          </p:nvSpPr>
          <p:spPr>
            <a:xfrm flipH="1">
              <a:off x="5398500" y="487586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BLANK_1_1">
    <p:spTree>
      <p:nvGrpSpPr>
        <p:cNvPr id="1" name="Shape 377"/>
        <p:cNvGrpSpPr/>
        <p:nvPr/>
      </p:nvGrpSpPr>
      <p:grpSpPr>
        <a:xfrm>
          <a:off x="0" y="0"/>
          <a:ext cx="0" cy="0"/>
          <a:chOff x="0" y="0"/>
          <a:chExt cx="0" cy="0"/>
        </a:xfrm>
      </p:grpSpPr>
      <p:sp>
        <p:nvSpPr>
          <p:cNvPr id="378" name="Google Shape;378;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379" name="Google Shape;379;p14"/>
          <p:cNvGrpSpPr/>
          <p:nvPr/>
        </p:nvGrpSpPr>
        <p:grpSpPr>
          <a:xfrm>
            <a:off x="139425" y="-89411"/>
            <a:ext cx="8208950" cy="5190349"/>
            <a:chOff x="139425" y="-89411"/>
            <a:chExt cx="8208950" cy="5190349"/>
          </a:xfrm>
        </p:grpSpPr>
        <p:sp>
          <p:nvSpPr>
            <p:cNvPr id="380" name="Google Shape;380;p14"/>
            <p:cNvSpPr/>
            <p:nvPr/>
          </p:nvSpPr>
          <p:spPr>
            <a:xfrm>
              <a:off x="139425" y="12152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381" name="Google Shape;381;p14"/>
            <p:cNvGrpSpPr/>
            <p:nvPr/>
          </p:nvGrpSpPr>
          <p:grpSpPr>
            <a:xfrm>
              <a:off x="498509" y="-89411"/>
              <a:ext cx="777449" cy="404251"/>
              <a:chOff x="-794166" y="-3748111"/>
              <a:chExt cx="777449" cy="404251"/>
            </a:xfrm>
          </p:grpSpPr>
          <p:sp>
            <p:nvSpPr>
              <p:cNvPr id="382" name="Google Shape;382;p14"/>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4"/>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4"/>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4"/>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4"/>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4"/>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4"/>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4"/>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4"/>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4"/>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4"/>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4"/>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4"/>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4"/>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4"/>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7" name="Google Shape;397;p14"/>
            <p:cNvSpPr/>
            <p:nvPr/>
          </p:nvSpPr>
          <p:spPr>
            <a:xfrm>
              <a:off x="8214575" y="18103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98" name="Google Shape;398;p14"/>
            <p:cNvSpPr/>
            <p:nvPr/>
          </p:nvSpPr>
          <p:spPr>
            <a:xfrm>
              <a:off x="3354800" y="5001500"/>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99" name="Google Shape;399;p14"/>
            <p:cNvSpPr/>
            <p:nvPr/>
          </p:nvSpPr>
          <p:spPr>
            <a:xfrm>
              <a:off x="7759425" y="4967138"/>
              <a:ext cx="133800" cy="1338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400" name="Google Shape;400;p14"/>
          <p:cNvGrpSpPr/>
          <p:nvPr/>
        </p:nvGrpSpPr>
        <p:grpSpPr>
          <a:xfrm>
            <a:off x="-2083378" y="2294373"/>
            <a:ext cx="11493751" cy="2897777"/>
            <a:chOff x="-2083378" y="2294373"/>
            <a:chExt cx="11493751" cy="2897777"/>
          </a:xfrm>
        </p:grpSpPr>
        <p:sp>
          <p:nvSpPr>
            <p:cNvPr id="401" name="Google Shape;401;p14"/>
            <p:cNvSpPr/>
            <p:nvPr/>
          </p:nvSpPr>
          <p:spPr>
            <a:xfrm rot="10800000">
              <a:off x="8287712" y="4731841"/>
              <a:ext cx="1122662" cy="288219"/>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4"/>
            <p:cNvSpPr/>
            <p:nvPr/>
          </p:nvSpPr>
          <p:spPr>
            <a:xfrm>
              <a:off x="-2083378" y="4875950"/>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403" name="Google Shape;403;p14"/>
            <p:cNvGrpSpPr/>
            <p:nvPr/>
          </p:nvGrpSpPr>
          <p:grpSpPr>
            <a:xfrm>
              <a:off x="8896092" y="2294373"/>
              <a:ext cx="495830" cy="491822"/>
              <a:chOff x="-4475825" y="3612425"/>
              <a:chExt cx="293825" cy="291450"/>
            </a:xfrm>
          </p:grpSpPr>
          <p:sp>
            <p:nvSpPr>
              <p:cNvPr id="404" name="Google Shape;404;p14"/>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BLANK_1_1_1">
    <p:spTree>
      <p:nvGrpSpPr>
        <p:cNvPr id="1" name="Shape 407"/>
        <p:cNvGrpSpPr/>
        <p:nvPr/>
      </p:nvGrpSpPr>
      <p:grpSpPr>
        <a:xfrm>
          <a:off x="0" y="0"/>
          <a:ext cx="0" cy="0"/>
          <a:chOff x="0" y="0"/>
          <a:chExt cx="0" cy="0"/>
        </a:xfrm>
      </p:grpSpPr>
      <p:sp>
        <p:nvSpPr>
          <p:cNvPr id="408" name="Google Shape;40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409" name="Google Shape;409;p15"/>
          <p:cNvGrpSpPr/>
          <p:nvPr/>
        </p:nvGrpSpPr>
        <p:grpSpPr>
          <a:xfrm>
            <a:off x="-581476" y="-197580"/>
            <a:ext cx="11138412" cy="5236430"/>
            <a:chOff x="-581476" y="-197580"/>
            <a:chExt cx="11138412" cy="5236430"/>
          </a:xfrm>
        </p:grpSpPr>
        <p:sp>
          <p:nvSpPr>
            <p:cNvPr id="410" name="Google Shape;410;p15"/>
            <p:cNvSpPr/>
            <p:nvPr/>
          </p:nvSpPr>
          <p:spPr>
            <a:xfrm rot="10800000" flipH="1">
              <a:off x="-581476" y="4635344"/>
              <a:ext cx="1571727" cy="403507"/>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15"/>
            <p:cNvSpPr/>
            <p:nvPr/>
          </p:nvSpPr>
          <p:spPr>
            <a:xfrm rot="10800000">
              <a:off x="8047876" y="4550420"/>
              <a:ext cx="2509060" cy="48470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15"/>
            <p:cNvSpPr/>
            <p:nvPr/>
          </p:nvSpPr>
          <p:spPr>
            <a:xfrm rot="10800000">
              <a:off x="6369676" y="-197580"/>
              <a:ext cx="2509060" cy="48470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15"/>
          <p:cNvGrpSpPr/>
          <p:nvPr/>
        </p:nvGrpSpPr>
        <p:grpSpPr>
          <a:xfrm>
            <a:off x="-270152" y="153313"/>
            <a:ext cx="9181754" cy="4672013"/>
            <a:chOff x="-270152" y="153313"/>
            <a:chExt cx="9181754" cy="4672013"/>
          </a:xfrm>
        </p:grpSpPr>
        <p:grpSp>
          <p:nvGrpSpPr>
            <p:cNvPr id="414" name="Google Shape;414;p15"/>
            <p:cNvGrpSpPr/>
            <p:nvPr/>
          </p:nvGrpSpPr>
          <p:grpSpPr>
            <a:xfrm rot="10800000" flipH="1">
              <a:off x="-270152" y="1783736"/>
              <a:ext cx="777449" cy="404251"/>
              <a:chOff x="-794166" y="-3748111"/>
              <a:chExt cx="777449" cy="404251"/>
            </a:xfrm>
          </p:grpSpPr>
          <p:sp>
            <p:nvSpPr>
              <p:cNvPr id="415" name="Google Shape;415;p15"/>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15"/>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15"/>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15"/>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15"/>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15"/>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15"/>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15"/>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15"/>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15"/>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15"/>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15"/>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15"/>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15"/>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5"/>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30" name="Google Shape;430;p15"/>
            <p:cNvSpPr/>
            <p:nvPr/>
          </p:nvSpPr>
          <p:spPr>
            <a:xfrm rot="10800000" flipH="1">
              <a:off x="8777802" y="218796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431" name="Google Shape;431;p15"/>
            <p:cNvSpPr/>
            <p:nvPr/>
          </p:nvSpPr>
          <p:spPr>
            <a:xfrm rot="10800000" flipH="1">
              <a:off x="7705877" y="4760226"/>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432" name="Google Shape;432;p15"/>
            <p:cNvSpPr/>
            <p:nvPr/>
          </p:nvSpPr>
          <p:spPr>
            <a:xfrm rot="10800000" flipH="1">
              <a:off x="1457077" y="153313"/>
              <a:ext cx="133800" cy="1338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33"/>
        <p:cNvGrpSpPr/>
        <p:nvPr/>
      </p:nvGrpSpPr>
      <p:grpSpPr>
        <a:xfrm>
          <a:off x="0" y="0"/>
          <a:ext cx="0" cy="0"/>
          <a:chOff x="0" y="0"/>
          <a:chExt cx="0" cy="0"/>
        </a:xfrm>
      </p:grpSpPr>
      <p:sp>
        <p:nvSpPr>
          <p:cNvPr id="434" name="Google Shape;434;p16"/>
          <p:cNvSpPr txBox="1">
            <a:spLocks noGrp="1"/>
          </p:cNvSpPr>
          <p:nvPr>
            <p:ph type="subTitle" idx="1"/>
          </p:nvPr>
        </p:nvSpPr>
        <p:spPr>
          <a:xfrm>
            <a:off x="4634500" y="2260850"/>
            <a:ext cx="37650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435" name="Google Shape;435;p16"/>
          <p:cNvSpPr txBox="1">
            <a:spLocks noGrp="1"/>
          </p:cNvSpPr>
          <p:nvPr>
            <p:ph type="title"/>
          </p:nvPr>
        </p:nvSpPr>
        <p:spPr>
          <a:xfrm>
            <a:off x="4634500" y="981250"/>
            <a:ext cx="3765000" cy="107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436" name="Google Shape;436;p16"/>
          <p:cNvGrpSpPr/>
          <p:nvPr/>
        </p:nvGrpSpPr>
        <p:grpSpPr>
          <a:xfrm>
            <a:off x="87458" y="112339"/>
            <a:ext cx="8852713" cy="5156011"/>
            <a:chOff x="87458" y="112339"/>
            <a:chExt cx="8852713" cy="5156011"/>
          </a:xfrm>
        </p:grpSpPr>
        <p:sp>
          <p:nvSpPr>
            <p:cNvPr id="437" name="Google Shape;437;p16"/>
            <p:cNvSpPr/>
            <p:nvPr/>
          </p:nvSpPr>
          <p:spPr>
            <a:xfrm rot="10800000">
              <a:off x="8806371" y="2020102"/>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438" name="Google Shape;438;p16"/>
            <p:cNvGrpSpPr/>
            <p:nvPr/>
          </p:nvGrpSpPr>
          <p:grpSpPr>
            <a:xfrm rot="10800000">
              <a:off x="8032238" y="4864099"/>
              <a:ext cx="777449" cy="404251"/>
              <a:chOff x="-794166" y="-3748111"/>
              <a:chExt cx="777449" cy="404251"/>
            </a:xfrm>
          </p:grpSpPr>
          <p:sp>
            <p:nvSpPr>
              <p:cNvPr id="439" name="Google Shape;439;p16"/>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6"/>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6"/>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6"/>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6"/>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6"/>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6"/>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6"/>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6"/>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6"/>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6"/>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6"/>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6"/>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6"/>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6"/>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4" name="Google Shape;454;p16"/>
            <p:cNvSpPr/>
            <p:nvPr/>
          </p:nvSpPr>
          <p:spPr>
            <a:xfrm rot="10800000">
              <a:off x="659996" y="4864102"/>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455" name="Google Shape;455;p16"/>
            <p:cNvSpPr/>
            <p:nvPr/>
          </p:nvSpPr>
          <p:spPr>
            <a:xfrm rot="10800000">
              <a:off x="6704271" y="112339"/>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456" name="Google Shape;456;p16"/>
            <p:cNvSpPr/>
            <p:nvPr/>
          </p:nvSpPr>
          <p:spPr>
            <a:xfrm rot="10800000">
              <a:off x="87458" y="1554377"/>
              <a:ext cx="133800" cy="1338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457" name="Google Shape;457;p16"/>
          <p:cNvGrpSpPr/>
          <p:nvPr/>
        </p:nvGrpSpPr>
        <p:grpSpPr>
          <a:xfrm>
            <a:off x="-254578" y="-138761"/>
            <a:ext cx="11493751" cy="5305448"/>
            <a:chOff x="-254578" y="-138761"/>
            <a:chExt cx="11493751" cy="5305448"/>
          </a:xfrm>
        </p:grpSpPr>
        <p:sp>
          <p:nvSpPr>
            <p:cNvPr id="458" name="Google Shape;458;p16"/>
            <p:cNvSpPr/>
            <p:nvPr/>
          </p:nvSpPr>
          <p:spPr>
            <a:xfrm>
              <a:off x="-254578" y="158879"/>
              <a:ext cx="1122662" cy="288219"/>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6"/>
            <p:cNvSpPr/>
            <p:nvPr/>
          </p:nvSpPr>
          <p:spPr>
            <a:xfrm rot="10800000">
              <a:off x="7769074" y="-138761"/>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460" name="Google Shape;460;p16"/>
            <p:cNvGrpSpPr/>
            <p:nvPr/>
          </p:nvGrpSpPr>
          <p:grpSpPr>
            <a:xfrm>
              <a:off x="94671" y="2963834"/>
              <a:ext cx="424159" cy="419659"/>
              <a:chOff x="-1182750" y="3962900"/>
              <a:chExt cx="294575" cy="291450"/>
            </a:xfrm>
          </p:grpSpPr>
          <p:sp>
            <p:nvSpPr>
              <p:cNvPr id="461" name="Google Shape;461;p16"/>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6"/>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6"/>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6"/>
            <p:cNvSpPr/>
            <p:nvPr/>
          </p:nvSpPr>
          <p:spPr>
            <a:xfrm flipH="1">
              <a:off x="3985625" y="487586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515"/>
        <p:cNvGrpSpPr/>
        <p:nvPr/>
      </p:nvGrpSpPr>
      <p:grpSpPr>
        <a:xfrm>
          <a:off x="0" y="0"/>
          <a:ext cx="0" cy="0"/>
          <a:chOff x="0" y="0"/>
          <a:chExt cx="0" cy="0"/>
        </a:xfrm>
      </p:grpSpPr>
      <p:sp>
        <p:nvSpPr>
          <p:cNvPr id="516" name="Google Shape;51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517" name="Google Shape;517;p18"/>
          <p:cNvSpPr txBox="1">
            <a:spLocks noGrp="1"/>
          </p:cNvSpPr>
          <p:nvPr>
            <p:ph type="subTitle" idx="1"/>
          </p:nvPr>
        </p:nvSpPr>
        <p:spPr>
          <a:xfrm>
            <a:off x="3201075" y="1217000"/>
            <a:ext cx="36240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18" name="Google Shape;518;p18"/>
          <p:cNvSpPr txBox="1">
            <a:spLocks noGrp="1"/>
          </p:cNvSpPr>
          <p:nvPr>
            <p:ph type="subTitle" idx="2"/>
          </p:nvPr>
        </p:nvSpPr>
        <p:spPr>
          <a:xfrm>
            <a:off x="3201075" y="1633877"/>
            <a:ext cx="3624000" cy="5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19" name="Google Shape;519;p18"/>
          <p:cNvSpPr txBox="1">
            <a:spLocks noGrp="1"/>
          </p:cNvSpPr>
          <p:nvPr>
            <p:ph type="subTitle" idx="3"/>
          </p:nvPr>
        </p:nvSpPr>
        <p:spPr>
          <a:xfrm>
            <a:off x="3201075" y="2802987"/>
            <a:ext cx="3624000" cy="5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0" name="Google Shape;520;p18"/>
          <p:cNvSpPr txBox="1">
            <a:spLocks noGrp="1"/>
          </p:cNvSpPr>
          <p:nvPr>
            <p:ph type="subTitle" idx="4"/>
          </p:nvPr>
        </p:nvSpPr>
        <p:spPr>
          <a:xfrm>
            <a:off x="3201075" y="3972098"/>
            <a:ext cx="3624000" cy="5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1" name="Google Shape;521;p18"/>
          <p:cNvSpPr txBox="1">
            <a:spLocks noGrp="1"/>
          </p:cNvSpPr>
          <p:nvPr>
            <p:ph type="subTitle" idx="5"/>
          </p:nvPr>
        </p:nvSpPr>
        <p:spPr>
          <a:xfrm>
            <a:off x="3201075" y="2386111"/>
            <a:ext cx="36240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22" name="Google Shape;522;p18"/>
          <p:cNvSpPr txBox="1">
            <a:spLocks noGrp="1"/>
          </p:cNvSpPr>
          <p:nvPr>
            <p:ph type="subTitle" idx="6"/>
          </p:nvPr>
        </p:nvSpPr>
        <p:spPr>
          <a:xfrm>
            <a:off x="3201075" y="3555221"/>
            <a:ext cx="36240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523" name="Google Shape;523;p18"/>
          <p:cNvGrpSpPr/>
          <p:nvPr/>
        </p:nvGrpSpPr>
        <p:grpSpPr>
          <a:xfrm>
            <a:off x="-1419676" y="-197580"/>
            <a:ext cx="11138412" cy="5156504"/>
            <a:chOff x="-1419676" y="-197580"/>
            <a:chExt cx="11138412" cy="5156504"/>
          </a:xfrm>
        </p:grpSpPr>
        <p:sp>
          <p:nvSpPr>
            <p:cNvPr id="524" name="Google Shape;524;p18"/>
            <p:cNvSpPr/>
            <p:nvPr/>
          </p:nvSpPr>
          <p:spPr>
            <a:xfrm rot="10800000">
              <a:off x="8147009" y="4406744"/>
              <a:ext cx="1571727" cy="403507"/>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18"/>
            <p:cNvSpPr/>
            <p:nvPr/>
          </p:nvSpPr>
          <p:spPr>
            <a:xfrm rot="10800000" flipH="1">
              <a:off x="-1419676" y="4474220"/>
              <a:ext cx="2509060" cy="48470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18"/>
            <p:cNvSpPr/>
            <p:nvPr/>
          </p:nvSpPr>
          <p:spPr>
            <a:xfrm rot="10800000" flipH="1">
              <a:off x="258524" y="-197580"/>
              <a:ext cx="2509060" cy="48470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7" name="Google Shape;527;p18"/>
          <p:cNvGrpSpPr/>
          <p:nvPr/>
        </p:nvGrpSpPr>
        <p:grpSpPr>
          <a:xfrm>
            <a:off x="225657" y="153313"/>
            <a:ext cx="9181754" cy="4782475"/>
            <a:chOff x="225657" y="153313"/>
            <a:chExt cx="9181754" cy="4782475"/>
          </a:xfrm>
        </p:grpSpPr>
        <p:sp>
          <p:nvSpPr>
            <p:cNvPr id="528" name="Google Shape;528;p18"/>
            <p:cNvSpPr/>
            <p:nvPr/>
          </p:nvSpPr>
          <p:spPr>
            <a:xfrm rot="10800000">
              <a:off x="7546382" y="48019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529" name="Google Shape;529;p18"/>
            <p:cNvGrpSpPr/>
            <p:nvPr/>
          </p:nvGrpSpPr>
          <p:grpSpPr>
            <a:xfrm rot="10800000">
              <a:off x="8629962" y="1783736"/>
              <a:ext cx="777449" cy="404251"/>
              <a:chOff x="-794166" y="-3748111"/>
              <a:chExt cx="777449" cy="404251"/>
            </a:xfrm>
          </p:grpSpPr>
          <p:sp>
            <p:nvSpPr>
              <p:cNvPr id="530" name="Google Shape;530;p18"/>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18"/>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18"/>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18"/>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18"/>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18"/>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18"/>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18"/>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18"/>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18"/>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18"/>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18"/>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18"/>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18"/>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18"/>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5" name="Google Shape;545;p18"/>
            <p:cNvSpPr/>
            <p:nvPr/>
          </p:nvSpPr>
          <p:spPr>
            <a:xfrm rot="10800000">
              <a:off x="225657" y="218796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546" name="Google Shape;546;p18"/>
            <p:cNvSpPr/>
            <p:nvPr/>
          </p:nvSpPr>
          <p:spPr>
            <a:xfrm rot="10800000">
              <a:off x="1366282" y="4684026"/>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547" name="Google Shape;547;p18"/>
            <p:cNvSpPr/>
            <p:nvPr/>
          </p:nvSpPr>
          <p:spPr>
            <a:xfrm rot="10800000">
              <a:off x="7546382" y="153313"/>
              <a:ext cx="133800" cy="1338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548"/>
        <p:cNvGrpSpPr/>
        <p:nvPr/>
      </p:nvGrpSpPr>
      <p:grpSpPr>
        <a:xfrm>
          <a:off x="0" y="0"/>
          <a:ext cx="0" cy="0"/>
          <a:chOff x="0" y="0"/>
          <a:chExt cx="0" cy="0"/>
        </a:xfrm>
      </p:grpSpPr>
      <p:sp>
        <p:nvSpPr>
          <p:cNvPr id="549" name="Google Shape;54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550" name="Google Shape;550;p19"/>
          <p:cNvSpPr txBox="1">
            <a:spLocks noGrp="1"/>
          </p:cNvSpPr>
          <p:nvPr>
            <p:ph type="subTitle" idx="1"/>
          </p:nvPr>
        </p:nvSpPr>
        <p:spPr>
          <a:xfrm>
            <a:off x="1163736" y="1317466"/>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51" name="Google Shape;551;p19"/>
          <p:cNvSpPr txBox="1">
            <a:spLocks noGrp="1"/>
          </p:cNvSpPr>
          <p:nvPr>
            <p:ph type="subTitle" idx="2"/>
          </p:nvPr>
        </p:nvSpPr>
        <p:spPr>
          <a:xfrm>
            <a:off x="1163738" y="1712691"/>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2" name="Google Shape;552;p19"/>
          <p:cNvSpPr txBox="1">
            <a:spLocks noGrp="1"/>
          </p:cNvSpPr>
          <p:nvPr>
            <p:ph type="subTitle" idx="3"/>
          </p:nvPr>
        </p:nvSpPr>
        <p:spPr>
          <a:xfrm>
            <a:off x="5013264" y="1712691"/>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3" name="Google Shape;553;p19"/>
          <p:cNvSpPr txBox="1">
            <a:spLocks noGrp="1"/>
          </p:cNvSpPr>
          <p:nvPr>
            <p:ph type="subTitle" idx="4"/>
          </p:nvPr>
        </p:nvSpPr>
        <p:spPr>
          <a:xfrm>
            <a:off x="1163738" y="3323191"/>
            <a:ext cx="2967000" cy="110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4" name="Google Shape;554;p19"/>
          <p:cNvSpPr txBox="1">
            <a:spLocks noGrp="1"/>
          </p:cNvSpPr>
          <p:nvPr>
            <p:ph type="subTitle" idx="5"/>
          </p:nvPr>
        </p:nvSpPr>
        <p:spPr>
          <a:xfrm>
            <a:off x="5013264" y="3323191"/>
            <a:ext cx="2967000" cy="11082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55" name="Google Shape;555;p19"/>
          <p:cNvSpPr txBox="1">
            <a:spLocks noGrp="1"/>
          </p:cNvSpPr>
          <p:nvPr>
            <p:ph type="subTitle" idx="6"/>
          </p:nvPr>
        </p:nvSpPr>
        <p:spPr>
          <a:xfrm>
            <a:off x="1163736" y="2927966"/>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56" name="Google Shape;556;p19"/>
          <p:cNvSpPr txBox="1">
            <a:spLocks noGrp="1"/>
          </p:cNvSpPr>
          <p:nvPr>
            <p:ph type="subTitle" idx="7"/>
          </p:nvPr>
        </p:nvSpPr>
        <p:spPr>
          <a:xfrm>
            <a:off x="5013261" y="1317466"/>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57" name="Google Shape;557;p19"/>
          <p:cNvSpPr txBox="1">
            <a:spLocks noGrp="1"/>
          </p:cNvSpPr>
          <p:nvPr>
            <p:ph type="subTitle" idx="8"/>
          </p:nvPr>
        </p:nvSpPr>
        <p:spPr>
          <a:xfrm>
            <a:off x="5013261" y="2927966"/>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558" name="Google Shape;558;p19"/>
          <p:cNvGrpSpPr/>
          <p:nvPr/>
        </p:nvGrpSpPr>
        <p:grpSpPr>
          <a:xfrm>
            <a:off x="807421" y="-89411"/>
            <a:ext cx="8208950" cy="5190349"/>
            <a:chOff x="807421" y="-89411"/>
            <a:chExt cx="8208950" cy="5190349"/>
          </a:xfrm>
        </p:grpSpPr>
        <p:sp>
          <p:nvSpPr>
            <p:cNvPr id="559" name="Google Shape;559;p19"/>
            <p:cNvSpPr/>
            <p:nvPr/>
          </p:nvSpPr>
          <p:spPr>
            <a:xfrm flipH="1">
              <a:off x="8882571" y="12152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560" name="Google Shape;560;p19"/>
            <p:cNvGrpSpPr/>
            <p:nvPr/>
          </p:nvGrpSpPr>
          <p:grpSpPr>
            <a:xfrm flipH="1">
              <a:off x="7879838" y="-89411"/>
              <a:ext cx="777449" cy="404251"/>
              <a:chOff x="-794166" y="-3748111"/>
              <a:chExt cx="777449" cy="404251"/>
            </a:xfrm>
          </p:grpSpPr>
          <p:sp>
            <p:nvSpPr>
              <p:cNvPr id="561" name="Google Shape;561;p19"/>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19"/>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19"/>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19"/>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19"/>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19"/>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19"/>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19"/>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19"/>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19"/>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19"/>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19"/>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19"/>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19"/>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19"/>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 name="Google Shape;576;p19"/>
            <p:cNvSpPr/>
            <p:nvPr/>
          </p:nvSpPr>
          <p:spPr>
            <a:xfrm flipH="1">
              <a:off x="807421" y="18103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577" name="Google Shape;577;p19"/>
            <p:cNvSpPr/>
            <p:nvPr/>
          </p:nvSpPr>
          <p:spPr>
            <a:xfrm flipH="1">
              <a:off x="5735896" y="5001500"/>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578" name="Google Shape;578;p19"/>
            <p:cNvSpPr/>
            <p:nvPr/>
          </p:nvSpPr>
          <p:spPr>
            <a:xfrm flipH="1">
              <a:off x="1262571" y="4967138"/>
              <a:ext cx="133800" cy="1338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579" name="Google Shape;579;p19"/>
          <p:cNvGrpSpPr/>
          <p:nvPr/>
        </p:nvGrpSpPr>
        <p:grpSpPr>
          <a:xfrm>
            <a:off x="-254578" y="2294373"/>
            <a:ext cx="11493751" cy="2897777"/>
            <a:chOff x="-254578" y="2294373"/>
            <a:chExt cx="11493751" cy="2897777"/>
          </a:xfrm>
        </p:grpSpPr>
        <p:grpSp>
          <p:nvGrpSpPr>
            <p:cNvPr id="580" name="Google Shape;580;p19"/>
            <p:cNvGrpSpPr/>
            <p:nvPr/>
          </p:nvGrpSpPr>
          <p:grpSpPr>
            <a:xfrm>
              <a:off x="-254578" y="4731841"/>
              <a:ext cx="11493751" cy="460309"/>
              <a:chOff x="-254578" y="4731841"/>
              <a:chExt cx="11493751" cy="460309"/>
            </a:xfrm>
          </p:grpSpPr>
          <p:sp>
            <p:nvSpPr>
              <p:cNvPr id="581" name="Google Shape;581;p19"/>
              <p:cNvSpPr/>
              <p:nvPr/>
            </p:nvSpPr>
            <p:spPr>
              <a:xfrm rot="10800000" flipH="1">
                <a:off x="-254578" y="4731841"/>
                <a:ext cx="1122662" cy="288219"/>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19"/>
              <p:cNvSpPr/>
              <p:nvPr/>
            </p:nvSpPr>
            <p:spPr>
              <a:xfrm flipH="1">
                <a:off x="7769074" y="4875950"/>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583" name="Google Shape;583;p19"/>
            <p:cNvGrpSpPr/>
            <p:nvPr/>
          </p:nvGrpSpPr>
          <p:grpSpPr>
            <a:xfrm flipH="1">
              <a:off x="-236126" y="2294373"/>
              <a:ext cx="495830" cy="491822"/>
              <a:chOff x="-4475825" y="3612425"/>
              <a:chExt cx="293825" cy="291450"/>
            </a:xfrm>
          </p:grpSpPr>
          <p:sp>
            <p:nvSpPr>
              <p:cNvPr id="584" name="Google Shape;584;p19"/>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587"/>
        <p:cNvGrpSpPr/>
        <p:nvPr/>
      </p:nvGrpSpPr>
      <p:grpSpPr>
        <a:xfrm>
          <a:off x="0" y="0"/>
          <a:ext cx="0" cy="0"/>
          <a:chOff x="0" y="0"/>
          <a:chExt cx="0" cy="0"/>
        </a:xfrm>
      </p:grpSpPr>
      <p:sp>
        <p:nvSpPr>
          <p:cNvPr id="588" name="Google Shape;58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589" name="Google Shape;589;p20"/>
          <p:cNvSpPr txBox="1">
            <a:spLocks noGrp="1"/>
          </p:cNvSpPr>
          <p:nvPr>
            <p:ph type="subTitle" idx="1"/>
          </p:nvPr>
        </p:nvSpPr>
        <p:spPr>
          <a:xfrm>
            <a:off x="1371939" y="1633877"/>
            <a:ext cx="25809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0" name="Google Shape;590;p20"/>
          <p:cNvSpPr txBox="1">
            <a:spLocks noGrp="1"/>
          </p:cNvSpPr>
          <p:nvPr>
            <p:ph type="subTitle" idx="2"/>
          </p:nvPr>
        </p:nvSpPr>
        <p:spPr>
          <a:xfrm>
            <a:off x="1371939" y="2802987"/>
            <a:ext cx="25809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1" name="Google Shape;591;p20"/>
          <p:cNvSpPr txBox="1">
            <a:spLocks noGrp="1"/>
          </p:cNvSpPr>
          <p:nvPr>
            <p:ph type="subTitle" idx="3"/>
          </p:nvPr>
        </p:nvSpPr>
        <p:spPr>
          <a:xfrm>
            <a:off x="1371939" y="3972098"/>
            <a:ext cx="25821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2" name="Google Shape;592;p20"/>
          <p:cNvSpPr txBox="1">
            <a:spLocks noGrp="1"/>
          </p:cNvSpPr>
          <p:nvPr>
            <p:ph type="subTitle" idx="4"/>
          </p:nvPr>
        </p:nvSpPr>
        <p:spPr>
          <a:xfrm>
            <a:off x="5189961" y="1633877"/>
            <a:ext cx="25809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3" name="Google Shape;593;p20"/>
          <p:cNvSpPr txBox="1">
            <a:spLocks noGrp="1"/>
          </p:cNvSpPr>
          <p:nvPr>
            <p:ph type="subTitle" idx="5"/>
          </p:nvPr>
        </p:nvSpPr>
        <p:spPr>
          <a:xfrm>
            <a:off x="5189961" y="2802987"/>
            <a:ext cx="25809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4" name="Google Shape;594;p20"/>
          <p:cNvSpPr txBox="1">
            <a:spLocks noGrp="1"/>
          </p:cNvSpPr>
          <p:nvPr>
            <p:ph type="subTitle" idx="6"/>
          </p:nvPr>
        </p:nvSpPr>
        <p:spPr>
          <a:xfrm>
            <a:off x="5189961" y="3972098"/>
            <a:ext cx="2582100" cy="5541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95" name="Google Shape;595;p20"/>
          <p:cNvSpPr txBox="1">
            <a:spLocks noGrp="1"/>
          </p:cNvSpPr>
          <p:nvPr>
            <p:ph type="subTitle" idx="7"/>
          </p:nvPr>
        </p:nvSpPr>
        <p:spPr>
          <a:xfrm>
            <a:off x="1371939" y="1217000"/>
            <a:ext cx="25809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96" name="Google Shape;596;p20"/>
          <p:cNvSpPr txBox="1">
            <a:spLocks noGrp="1"/>
          </p:cNvSpPr>
          <p:nvPr>
            <p:ph type="subTitle" idx="8"/>
          </p:nvPr>
        </p:nvSpPr>
        <p:spPr>
          <a:xfrm>
            <a:off x="1371939" y="2386111"/>
            <a:ext cx="25809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97" name="Google Shape;597;p20"/>
          <p:cNvSpPr txBox="1">
            <a:spLocks noGrp="1"/>
          </p:cNvSpPr>
          <p:nvPr>
            <p:ph type="subTitle" idx="9"/>
          </p:nvPr>
        </p:nvSpPr>
        <p:spPr>
          <a:xfrm>
            <a:off x="1371939" y="3555221"/>
            <a:ext cx="25821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98" name="Google Shape;598;p20"/>
          <p:cNvSpPr txBox="1">
            <a:spLocks noGrp="1"/>
          </p:cNvSpPr>
          <p:nvPr>
            <p:ph type="subTitle" idx="13"/>
          </p:nvPr>
        </p:nvSpPr>
        <p:spPr>
          <a:xfrm>
            <a:off x="5189961" y="1217000"/>
            <a:ext cx="25809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599" name="Google Shape;599;p20"/>
          <p:cNvSpPr txBox="1">
            <a:spLocks noGrp="1"/>
          </p:cNvSpPr>
          <p:nvPr>
            <p:ph type="subTitle" idx="14"/>
          </p:nvPr>
        </p:nvSpPr>
        <p:spPr>
          <a:xfrm>
            <a:off x="5189961" y="2386111"/>
            <a:ext cx="25809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600" name="Google Shape;600;p20"/>
          <p:cNvSpPr txBox="1">
            <a:spLocks noGrp="1"/>
          </p:cNvSpPr>
          <p:nvPr>
            <p:ph type="subTitle" idx="15"/>
          </p:nvPr>
        </p:nvSpPr>
        <p:spPr>
          <a:xfrm>
            <a:off x="5189961" y="3555221"/>
            <a:ext cx="25809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601" name="Google Shape;601;p20"/>
          <p:cNvGrpSpPr/>
          <p:nvPr/>
        </p:nvGrpSpPr>
        <p:grpSpPr>
          <a:xfrm>
            <a:off x="-249565" y="180602"/>
            <a:ext cx="9852661" cy="5137173"/>
            <a:chOff x="-249565" y="180602"/>
            <a:chExt cx="9852661" cy="5137173"/>
          </a:xfrm>
        </p:grpSpPr>
        <p:sp>
          <p:nvSpPr>
            <p:cNvPr id="602" name="Google Shape;602;p20"/>
            <p:cNvSpPr/>
            <p:nvPr/>
          </p:nvSpPr>
          <p:spPr>
            <a:xfrm flipH="1">
              <a:off x="7866713" y="180602"/>
              <a:ext cx="1736384" cy="445779"/>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3" name="Google Shape;603;p20"/>
            <p:cNvGrpSpPr/>
            <p:nvPr/>
          </p:nvGrpSpPr>
          <p:grpSpPr>
            <a:xfrm rot="-1270476">
              <a:off x="-195864" y="2864632"/>
              <a:ext cx="633184" cy="430877"/>
              <a:chOff x="-1951475" y="3273100"/>
              <a:chExt cx="291875" cy="222775"/>
            </a:xfrm>
          </p:grpSpPr>
          <p:sp>
            <p:nvSpPr>
              <p:cNvPr id="604" name="Google Shape;604;p20"/>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0"/>
            <p:cNvSpPr/>
            <p:nvPr/>
          </p:nvSpPr>
          <p:spPr>
            <a:xfrm rot="10800000" flipH="1">
              <a:off x="3539426" y="4918420"/>
              <a:ext cx="2067247" cy="39935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8" name="Google Shape;608;p20"/>
          <p:cNvGrpSpPr/>
          <p:nvPr/>
        </p:nvGrpSpPr>
        <p:grpSpPr>
          <a:xfrm>
            <a:off x="350750" y="243238"/>
            <a:ext cx="8874309" cy="4622200"/>
            <a:chOff x="350750" y="243238"/>
            <a:chExt cx="8874309" cy="4622200"/>
          </a:xfrm>
        </p:grpSpPr>
        <p:grpSp>
          <p:nvGrpSpPr>
            <p:cNvPr id="609" name="Google Shape;609;p20"/>
            <p:cNvGrpSpPr/>
            <p:nvPr/>
          </p:nvGrpSpPr>
          <p:grpSpPr>
            <a:xfrm rot="5400000">
              <a:off x="8634209" y="3756177"/>
              <a:ext cx="777449" cy="404251"/>
              <a:chOff x="-794166" y="-3748111"/>
              <a:chExt cx="777449" cy="404251"/>
            </a:xfrm>
          </p:grpSpPr>
          <p:sp>
            <p:nvSpPr>
              <p:cNvPr id="610" name="Google Shape;610;p20"/>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0"/>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0"/>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0"/>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20"/>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5" name="Google Shape;625;p20"/>
            <p:cNvSpPr/>
            <p:nvPr/>
          </p:nvSpPr>
          <p:spPr>
            <a:xfrm>
              <a:off x="350750" y="1633875"/>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26" name="Google Shape;626;p20"/>
            <p:cNvSpPr/>
            <p:nvPr/>
          </p:nvSpPr>
          <p:spPr>
            <a:xfrm>
              <a:off x="715100" y="473163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27" name="Google Shape;627;p20"/>
            <p:cNvSpPr/>
            <p:nvPr/>
          </p:nvSpPr>
          <p:spPr>
            <a:xfrm>
              <a:off x="1598550" y="243238"/>
              <a:ext cx="133800" cy="1338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28" name="Google Shape;628;p20"/>
            <p:cNvSpPr/>
            <p:nvPr/>
          </p:nvSpPr>
          <p:spPr>
            <a:xfrm>
              <a:off x="8895650" y="2539200"/>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629"/>
        <p:cNvGrpSpPr/>
        <p:nvPr/>
      </p:nvGrpSpPr>
      <p:grpSpPr>
        <a:xfrm>
          <a:off x="0" y="0"/>
          <a:ext cx="0" cy="0"/>
          <a:chOff x="0" y="0"/>
          <a:chExt cx="0" cy="0"/>
        </a:xfrm>
      </p:grpSpPr>
      <p:sp>
        <p:nvSpPr>
          <p:cNvPr id="630" name="Google Shape;630;p21"/>
          <p:cNvSpPr txBox="1">
            <a:spLocks noGrp="1"/>
          </p:cNvSpPr>
          <p:nvPr>
            <p:ph type="title" hasCustomPrompt="1"/>
          </p:nvPr>
        </p:nvSpPr>
        <p:spPr>
          <a:xfrm>
            <a:off x="914175" y="537500"/>
            <a:ext cx="3667800" cy="800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1" name="Google Shape;631;p21"/>
          <p:cNvSpPr txBox="1">
            <a:spLocks noGrp="1"/>
          </p:cNvSpPr>
          <p:nvPr>
            <p:ph type="subTitle" idx="1"/>
          </p:nvPr>
        </p:nvSpPr>
        <p:spPr>
          <a:xfrm>
            <a:off x="914175" y="1289600"/>
            <a:ext cx="3667800" cy="4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2" name="Google Shape;632;p21"/>
          <p:cNvSpPr txBox="1">
            <a:spLocks noGrp="1"/>
          </p:cNvSpPr>
          <p:nvPr>
            <p:ph type="title" idx="2" hasCustomPrompt="1"/>
          </p:nvPr>
        </p:nvSpPr>
        <p:spPr>
          <a:xfrm>
            <a:off x="914175" y="1834000"/>
            <a:ext cx="3667800" cy="800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3" name="Google Shape;633;p21"/>
          <p:cNvSpPr txBox="1">
            <a:spLocks noGrp="1"/>
          </p:cNvSpPr>
          <p:nvPr>
            <p:ph type="subTitle" idx="3"/>
          </p:nvPr>
        </p:nvSpPr>
        <p:spPr>
          <a:xfrm>
            <a:off x="914175" y="2586100"/>
            <a:ext cx="3667800" cy="40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4" name="Google Shape;634;p21"/>
          <p:cNvSpPr txBox="1">
            <a:spLocks noGrp="1"/>
          </p:cNvSpPr>
          <p:nvPr>
            <p:ph type="title" idx="4" hasCustomPrompt="1"/>
          </p:nvPr>
        </p:nvSpPr>
        <p:spPr>
          <a:xfrm>
            <a:off x="914175" y="3130499"/>
            <a:ext cx="3667800" cy="800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200"/>
              <a:buNone/>
              <a:defRPr sz="4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635" name="Google Shape;635;p21"/>
          <p:cNvSpPr txBox="1">
            <a:spLocks noGrp="1"/>
          </p:cNvSpPr>
          <p:nvPr>
            <p:ph type="subTitle" idx="5"/>
          </p:nvPr>
        </p:nvSpPr>
        <p:spPr>
          <a:xfrm>
            <a:off x="914175" y="3882600"/>
            <a:ext cx="36678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36" name="Google Shape;636;p21"/>
          <p:cNvGrpSpPr/>
          <p:nvPr/>
        </p:nvGrpSpPr>
        <p:grpSpPr>
          <a:xfrm>
            <a:off x="-612553" y="154214"/>
            <a:ext cx="10331289" cy="5012473"/>
            <a:chOff x="-612553" y="154214"/>
            <a:chExt cx="10331289" cy="5012473"/>
          </a:xfrm>
        </p:grpSpPr>
        <p:sp>
          <p:nvSpPr>
            <p:cNvPr id="637" name="Google Shape;637;p21"/>
            <p:cNvSpPr/>
            <p:nvPr/>
          </p:nvSpPr>
          <p:spPr>
            <a:xfrm flipH="1">
              <a:off x="8147009" y="608413"/>
              <a:ext cx="1571727" cy="403507"/>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21"/>
            <p:cNvSpPr/>
            <p:nvPr/>
          </p:nvSpPr>
          <p:spPr>
            <a:xfrm>
              <a:off x="-612553" y="15421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21"/>
            <p:cNvSpPr/>
            <p:nvPr/>
          </p:nvSpPr>
          <p:spPr>
            <a:xfrm>
              <a:off x="2202247" y="487586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0" name="Google Shape;640;p21"/>
          <p:cNvGrpSpPr/>
          <p:nvPr/>
        </p:nvGrpSpPr>
        <p:grpSpPr>
          <a:xfrm>
            <a:off x="107607" y="120050"/>
            <a:ext cx="9299804" cy="4908215"/>
            <a:chOff x="107607" y="120050"/>
            <a:chExt cx="9299804" cy="4908215"/>
          </a:xfrm>
        </p:grpSpPr>
        <p:sp>
          <p:nvSpPr>
            <p:cNvPr id="641" name="Google Shape;641;p21"/>
            <p:cNvSpPr/>
            <p:nvPr/>
          </p:nvSpPr>
          <p:spPr>
            <a:xfrm flipH="1">
              <a:off x="7546382" y="23271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642" name="Google Shape;642;p21"/>
            <p:cNvGrpSpPr/>
            <p:nvPr/>
          </p:nvGrpSpPr>
          <p:grpSpPr>
            <a:xfrm flipH="1">
              <a:off x="8629962" y="4624014"/>
              <a:ext cx="777449" cy="404251"/>
              <a:chOff x="-794166" y="-3748111"/>
              <a:chExt cx="777449" cy="404251"/>
            </a:xfrm>
          </p:grpSpPr>
          <p:sp>
            <p:nvSpPr>
              <p:cNvPr id="643" name="Google Shape;643;p21"/>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1"/>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1"/>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1"/>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1"/>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1"/>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1"/>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21"/>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21"/>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1"/>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21"/>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21"/>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21"/>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21"/>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21"/>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8" name="Google Shape;658;p21"/>
            <p:cNvSpPr/>
            <p:nvPr/>
          </p:nvSpPr>
          <p:spPr>
            <a:xfrm flipH="1">
              <a:off x="325132" y="487586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59" name="Google Shape;659;p21"/>
            <p:cNvSpPr/>
            <p:nvPr/>
          </p:nvSpPr>
          <p:spPr>
            <a:xfrm flipH="1">
              <a:off x="107607" y="2358550"/>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60" name="Google Shape;660;p21"/>
            <p:cNvSpPr/>
            <p:nvPr/>
          </p:nvSpPr>
          <p:spPr>
            <a:xfrm flipH="1">
              <a:off x="3345832" y="120050"/>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61"/>
        <p:cNvGrpSpPr/>
        <p:nvPr/>
      </p:nvGrpSpPr>
      <p:grpSpPr>
        <a:xfrm>
          <a:off x="0" y="0"/>
          <a:ext cx="0" cy="0"/>
          <a:chOff x="0" y="0"/>
          <a:chExt cx="0" cy="0"/>
        </a:xfrm>
      </p:grpSpPr>
      <p:sp>
        <p:nvSpPr>
          <p:cNvPr id="662" name="Google Shape;662;p22"/>
          <p:cNvSpPr txBox="1">
            <a:spLocks noGrp="1"/>
          </p:cNvSpPr>
          <p:nvPr>
            <p:ph type="ctrTitle"/>
          </p:nvPr>
        </p:nvSpPr>
        <p:spPr>
          <a:xfrm>
            <a:off x="5212465" y="780500"/>
            <a:ext cx="3092400" cy="954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3" name="Google Shape;663;p22"/>
          <p:cNvSpPr txBox="1">
            <a:spLocks noGrp="1"/>
          </p:cNvSpPr>
          <p:nvPr>
            <p:ph type="subTitle" idx="1"/>
          </p:nvPr>
        </p:nvSpPr>
        <p:spPr>
          <a:xfrm>
            <a:off x="5212535" y="2324575"/>
            <a:ext cx="3092400" cy="87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5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64" name="Google Shape;664;p22"/>
          <p:cNvSpPr txBox="1"/>
          <p:nvPr/>
        </p:nvSpPr>
        <p:spPr>
          <a:xfrm>
            <a:off x="5212518" y="3175925"/>
            <a:ext cx="3092400" cy="692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100">
                <a:solidFill>
                  <a:schemeClr val="dk1"/>
                </a:solidFill>
                <a:latin typeface="Cabin"/>
                <a:ea typeface="Cabin"/>
                <a:cs typeface="Cabin"/>
                <a:sym typeface="Cabin"/>
              </a:rPr>
              <a:t>CREDITS: This presentation template was created by </a:t>
            </a:r>
            <a:r>
              <a:rPr lang="en" sz="1100" b="1">
                <a:solidFill>
                  <a:schemeClr val="dk1"/>
                </a:solidFill>
                <a:uFill>
                  <a:noFill/>
                </a:uFill>
                <a:latin typeface="Cabin"/>
                <a:ea typeface="Cabin"/>
                <a:cs typeface="Cabin"/>
                <a:sym typeface="Cabin"/>
                <a:hlinkClick r:id="rId2">
                  <a:extLst>
                    <a:ext uri="{A12FA001-AC4F-418D-AE19-62706E023703}">
                      <ahyp:hlinkClr xmlns:ahyp="http://schemas.microsoft.com/office/drawing/2018/hyperlinkcolor" val="tx"/>
                    </a:ext>
                  </a:extLst>
                </a:hlinkClick>
              </a:rPr>
              <a:t>Slidesgo</a:t>
            </a:r>
            <a:r>
              <a:rPr lang="en" sz="1100">
                <a:solidFill>
                  <a:schemeClr val="dk1"/>
                </a:solidFill>
                <a:latin typeface="Cabin"/>
                <a:ea typeface="Cabin"/>
                <a:cs typeface="Cabin"/>
                <a:sym typeface="Cabin"/>
              </a:rPr>
              <a:t>, and includes icons by </a:t>
            </a:r>
            <a:r>
              <a:rPr lang="en" sz="1100" b="1">
                <a:solidFill>
                  <a:schemeClr val="dk1"/>
                </a:solidFill>
                <a:uFill>
                  <a:noFill/>
                </a:uFill>
                <a:latin typeface="Cabin"/>
                <a:ea typeface="Cabin"/>
                <a:cs typeface="Cabin"/>
                <a:sym typeface="Cabin"/>
                <a:hlinkClick r:id="rId3">
                  <a:extLst>
                    <a:ext uri="{A12FA001-AC4F-418D-AE19-62706E023703}">
                      <ahyp:hlinkClr xmlns:ahyp="http://schemas.microsoft.com/office/drawing/2018/hyperlinkcolor" val="tx"/>
                    </a:ext>
                  </a:extLst>
                </a:hlinkClick>
              </a:rPr>
              <a:t>Flaticon</a:t>
            </a:r>
            <a:r>
              <a:rPr lang="en" sz="1100">
                <a:solidFill>
                  <a:schemeClr val="dk1"/>
                </a:solidFill>
                <a:latin typeface="Cabin"/>
                <a:ea typeface="Cabin"/>
                <a:cs typeface="Cabin"/>
                <a:sym typeface="Cabin"/>
              </a:rPr>
              <a:t>, and infographics &amp; images by </a:t>
            </a:r>
            <a:r>
              <a:rPr lang="en" sz="1100" b="1">
                <a:solidFill>
                  <a:schemeClr val="dk1"/>
                </a:solidFill>
                <a:uFill>
                  <a:noFill/>
                </a:uFill>
                <a:latin typeface="Cabin"/>
                <a:ea typeface="Cabin"/>
                <a:cs typeface="Cabin"/>
                <a:sym typeface="Cabin"/>
                <a:hlinkClick r:id="rId4">
                  <a:extLst>
                    <a:ext uri="{A12FA001-AC4F-418D-AE19-62706E023703}">
                      <ahyp:hlinkClr xmlns:ahyp="http://schemas.microsoft.com/office/drawing/2018/hyperlinkcolor" val="tx"/>
                    </a:ext>
                  </a:extLst>
                </a:hlinkClick>
              </a:rPr>
              <a:t>Freepik</a:t>
            </a:r>
            <a:endParaRPr sz="1100" b="1">
              <a:solidFill>
                <a:schemeClr val="dk1"/>
              </a:solidFill>
              <a:latin typeface="Cabin"/>
              <a:ea typeface="Cabin"/>
              <a:cs typeface="Cabin"/>
              <a:sym typeface="Cabin"/>
            </a:endParaRPr>
          </a:p>
        </p:txBody>
      </p:sp>
      <p:grpSp>
        <p:nvGrpSpPr>
          <p:cNvPr id="665" name="Google Shape;665;p22"/>
          <p:cNvGrpSpPr/>
          <p:nvPr/>
        </p:nvGrpSpPr>
        <p:grpSpPr>
          <a:xfrm>
            <a:off x="-514650" y="218801"/>
            <a:ext cx="11341072" cy="4670723"/>
            <a:chOff x="-514650" y="218802"/>
            <a:chExt cx="11341072" cy="4670723"/>
          </a:xfrm>
        </p:grpSpPr>
        <p:sp>
          <p:nvSpPr>
            <p:cNvPr id="666" name="Google Shape;666;p22"/>
            <p:cNvSpPr/>
            <p:nvPr/>
          </p:nvSpPr>
          <p:spPr>
            <a:xfrm rot="10800000" flipH="1">
              <a:off x="4239825" y="4598702"/>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22"/>
            <p:cNvSpPr/>
            <p:nvPr/>
          </p:nvSpPr>
          <p:spPr>
            <a:xfrm>
              <a:off x="-514650" y="260188"/>
              <a:ext cx="1901041" cy="488051"/>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22"/>
            <p:cNvSpPr/>
            <p:nvPr/>
          </p:nvSpPr>
          <p:spPr>
            <a:xfrm rot="10800000" flipH="1">
              <a:off x="7356322" y="218802"/>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669" name="Google Shape;669;p22"/>
          <p:cNvGrpSpPr/>
          <p:nvPr/>
        </p:nvGrpSpPr>
        <p:grpSpPr>
          <a:xfrm>
            <a:off x="-419328" y="2014189"/>
            <a:ext cx="9327662" cy="2970499"/>
            <a:chOff x="-419328" y="2014189"/>
            <a:chExt cx="9327662" cy="2970499"/>
          </a:xfrm>
        </p:grpSpPr>
        <p:grpSp>
          <p:nvGrpSpPr>
            <p:cNvPr id="670" name="Google Shape;670;p22"/>
            <p:cNvGrpSpPr/>
            <p:nvPr/>
          </p:nvGrpSpPr>
          <p:grpSpPr>
            <a:xfrm rot="10800000" flipH="1">
              <a:off x="8130884" y="4495811"/>
              <a:ext cx="777449" cy="404251"/>
              <a:chOff x="-794166" y="-3748111"/>
              <a:chExt cx="777449" cy="404251"/>
            </a:xfrm>
          </p:grpSpPr>
          <p:sp>
            <p:nvSpPr>
              <p:cNvPr id="671" name="Google Shape;671;p2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86" name="Google Shape;686;p22"/>
            <p:cNvSpPr/>
            <p:nvPr/>
          </p:nvSpPr>
          <p:spPr>
            <a:xfrm rot="10800000" flipH="1">
              <a:off x="1306975" y="4755739"/>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687" name="Google Shape;687;p22"/>
            <p:cNvSpPr/>
            <p:nvPr/>
          </p:nvSpPr>
          <p:spPr>
            <a:xfrm rot="10800000" flipH="1">
              <a:off x="230525" y="2014189"/>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688" name="Google Shape;688;p22"/>
            <p:cNvGrpSpPr/>
            <p:nvPr/>
          </p:nvGrpSpPr>
          <p:grpSpPr>
            <a:xfrm rot="10800000" flipH="1">
              <a:off x="-419328" y="4580436"/>
              <a:ext cx="777449" cy="404251"/>
              <a:chOff x="-794166" y="-3748111"/>
              <a:chExt cx="777449" cy="404251"/>
            </a:xfrm>
          </p:grpSpPr>
          <p:sp>
            <p:nvSpPr>
              <p:cNvPr id="689" name="Google Shape;689;p2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2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2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4" name="Google Shape;704;p22"/>
            <p:cNvSpPr/>
            <p:nvPr/>
          </p:nvSpPr>
          <p:spPr>
            <a:xfrm rot="10800000" flipH="1">
              <a:off x="8774525" y="2789439"/>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05"/>
        <p:cNvGrpSpPr/>
        <p:nvPr/>
      </p:nvGrpSpPr>
      <p:grpSpPr>
        <a:xfrm>
          <a:off x="0" y="0"/>
          <a:ext cx="0" cy="0"/>
          <a:chOff x="0" y="0"/>
          <a:chExt cx="0" cy="0"/>
        </a:xfrm>
      </p:grpSpPr>
      <p:grpSp>
        <p:nvGrpSpPr>
          <p:cNvPr id="706" name="Google Shape;706;p23"/>
          <p:cNvGrpSpPr/>
          <p:nvPr/>
        </p:nvGrpSpPr>
        <p:grpSpPr>
          <a:xfrm>
            <a:off x="-249565" y="180602"/>
            <a:ext cx="9852661" cy="5137173"/>
            <a:chOff x="-249565" y="180602"/>
            <a:chExt cx="9852661" cy="5137173"/>
          </a:xfrm>
        </p:grpSpPr>
        <p:sp>
          <p:nvSpPr>
            <p:cNvPr id="707" name="Google Shape;707;p23"/>
            <p:cNvSpPr/>
            <p:nvPr/>
          </p:nvSpPr>
          <p:spPr>
            <a:xfrm flipH="1">
              <a:off x="7866713" y="180602"/>
              <a:ext cx="1736384" cy="445779"/>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8" name="Google Shape;708;p23"/>
            <p:cNvGrpSpPr/>
            <p:nvPr/>
          </p:nvGrpSpPr>
          <p:grpSpPr>
            <a:xfrm rot="-1270476">
              <a:off x="-195864" y="2864632"/>
              <a:ext cx="633184" cy="430877"/>
              <a:chOff x="-1951475" y="3273100"/>
              <a:chExt cx="291875" cy="222775"/>
            </a:xfrm>
          </p:grpSpPr>
          <p:sp>
            <p:nvSpPr>
              <p:cNvPr id="709" name="Google Shape;709;p23"/>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23"/>
            <p:cNvSpPr/>
            <p:nvPr/>
          </p:nvSpPr>
          <p:spPr>
            <a:xfrm rot="10800000" flipH="1">
              <a:off x="3539426" y="4918420"/>
              <a:ext cx="2067247" cy="399354"/>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3" name="Google Shape;713;p23"/>
          <p:cNvGrpSpPr/>
          <p:nvPr/>
        </p:nvGrpSpPr>
        <p:grpSpPr>
          <a:xfrm>
            <a:off x="350750" y="243238"/>
            <a:ext cx="8874309" cy="4622200"/>
            <a:chOff x="350750" y="243238"/>
            <a:chExt cx="8874309" cy="4622200"/>
          </a:xfrm>
        </p:grpSpPr>
        <p:grpSp>
          <p:nvGrpSpPr>
            <p:cNvPr id="714" name="Google Shape;714;p23"/>
            <p:cNvGrpSpPr/>
            <p:nvPr/>
          </p:nvGrpSpPr>
          <p:grpSpPr>
            <a:xfrm rot="5400000">
              <a:off x="8634209" y="3756177"/>
              <a:ext cx="777449" cy="404251"/>
              <a:chOff x="-794166" y="-3748111"/>
              <a:chExt cx="777449" cy="404251"/>
            </a:xfrm>
          </p:grpSpPr>
          <p:sp>
            <p:nvSpPr>
              <p:cNvPr id="715" name="Google Shape;715;p23"/>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3"/>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23"/>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23"/>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23"/>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23"/>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23"/>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23"/>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23"/>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23"/>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23"/>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23"/>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23"/>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3"/>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3"/>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0" name="Google Shape;730;p23"/>
            <p:cNvSpPr/>
            <p:nvPr/>
          </p:nvSpPr>
          <p:spPr>
            <a:xfrm>
              <a:off x="350750" y="1633875"/>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731" name="Google Shape;731;p23"/>
            <p:cNvSpPr/>
            <p:nvPr/>
          </p:nvSpPr>
          <p:spPr>
            <a:xfrm>
              <a:off x="715100" y="473163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732" name="Google Shape;732;p23"/>
            <p:cNvSpPr/>
            <p:nvPr/>
          </p:nvSpPr>
          <p:spPr>
            <a:xfrm>
              <a:off x="1598550" y="243238"/>
              <a:ext cx="133800" cy="133800"/>
            </a:xfrm>
            <a:prstGeom prst="donut">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733" name="Google Shape;733;p23"/>
            <p:cNvSpPr/>
            <p:nvPr/>
          </p:nvSpPr>
          <p:spPr>
            <a:xfrm>
              <a:off x="8895650" y="2539200"/>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4068700" y="2554676"/>
            <a:ext cx="4360200" cy="10314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51" name="Google Shape;51;p3"/>
          <p:cNvSpPr txBox="1">
            <a:spLocks noGrp="1"/>
          </p:cNvSpPr>
          <p:nvPr>
            <p:ph type="title" idx="2" hasCustomPrompt="1"/>
          </p:nvPr>
        </p:nvSpPr>
        <p:spPr>
          <a:xfrm>
            <a:off x="5703850" y="1546474"/>
            <a:ext cx="1089900" cy="10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55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2" name="Google Shape;52;p3"/>
          <p:cNvSpPr/>
          <p:nvPr/>
        </p:nvSpPr>
        <p:spPr>
          <a:xfrm flipH="1">
            <a:off x="7302493" y="312099"/>
            <a:ext cx="2252808" cy="578360"/>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 name="Google Shape;53;p3"/>
          <p:cNvGrpSpPr/>
          <p:nvPr/>
        </p:nvGrpSpPr>
        <p:grpSpPr>
          <a:xfrm>
            <a:off x="298175" y="312100"/>
            <a:ext cx="8445500" cy="4897465"/>
            <a:chOff x="298175" y="312100"/>
            <a:chExt cx="8445500" cy="4897465"/>
          </a:xfrm>
        </p:grpSpPr>
        <p:sp>
          <p:nvSpPr>
            <p:cNvPr id="54" name="Google Shape;54;p3"/>
            <p:cNvSpPr/>
            <p:nvPr/>
          </p:nvSpPr>
          <p:spPr>
            <a:xfrm>
              <a:off x="1370400" y="312100"/>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55" name="Google Shape;55;p3"/>
            <p:cNvSpPr/>
            <p:nvPr/>
          </p:nvSpPr>
          <p:spPr>
            <a:xfrm>
              <a:off x="298175" y="102021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56" name="Google Shape;56;p3"/>
            <p:cNvGrpSpPr/>
            <p:nvPr/>
          </p:nvGrpSpPr>
          <p:grpSpPr>
            <a:xfrm>
              <a:off x="3012584" y="4805314"/>
              <a:ext cx="777449" cy="404251"/>
              <a:chOff x="-794166" y="-3748111"/>
              <a:chExt cx="777449" cy="404251"/>
            </a:xfrm>
          </p:grpSpPr>
          <p:sp>
            <p:nvSpPr>
              <p:cNvPr id="57" name="Google Shape;57;p3"/>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3"/>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3"/>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3"/>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 name="Google Shape;72;p3"/>
            <p:cNvSpPr/>
            <p:nvPr/>
          </p:nvSpPr>
          <p:spPr>
            <a:xfrm>
              <a:off x="8609875" y="4742138"/>
              <a:ext cx="133800" cy="133800"/>
            </a:xfrm>
            <a:prstGeom prst="donut">
              <a:avLst>
                <a:gd name="adj" fmla="val 25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34"/>
        <p:cNvGrpSpPr/>
        <p:nvPr/>
      </p:nvGrpSpPr>
      <p:grpSpPr>
        <a:xfrm>
          <a:off x="0" y="0"/>
          <a:ext cx="0" cy="0"/>
          <a:chOff x="0" y="0"/>
          <a:chExt cx="0" cy="0"/>
        </a:xfrm>
      </p:grpSpPr>
      <p:sp>
        <p:nvSpPr>
          <p:cNvPr id="735" name="Google Shape;735;p24"/>
          <p:cNvSpPr/>
          <p:nvPr/>
        </p:nvSpPr>
        <p:spPr>
          <a:xfrm flipH="1">
            <a:off x="7234931" y="4419987"/>
            <a:ext cx="1901041" cy="488051"/>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36" name="Google Shape;736;p24"/>
          <p:cNvGrpSpPr/>
          <p:nvPr/>
        </p:nvGrpSpPr>
        <p:grpSpPr>
          <a:xfrm>
            <a:off x="-287011" y="335939"/>
            <a:ext cx="9327661" cy="4572549"/>
            <a:chOff x="-287011" y="335939"/>
            <a:chExt cx="9327661" cy="4572549"/>
          </a:xfrm>
        </p:grpSpPr>
        <p:grpSp>
          <p:nvGrpSpPr>
            <p:cNvPr id="737" name="Google Shape;737;p24"/>
            <p:cNvGrpSpPr/>
            <p:nvPr/>
          </p:nvGrpSpPr>
          <p:grpSpPr>
            <a:xfrm flipH="1">
              <a:off x="-287011" y="420564"/>
              <a:ext cx="777449" cy="404251"/>
              <a:chOff x="-794166" y="-3748111"/>
              <a:chExt cx="777449" cy="404251"/>
            </a:xfrm>
          </p:grpSpPr>
          <p:sp>
            <p:nvSpPr>
              <p:cNvPr id="738" name="Google Shape;738;p24"/>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4"/>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4"/>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4"/>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4"/>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4"/>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4"/>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4"/>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4"/>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4"/>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4"/>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4"/>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4"/>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4"/>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4"/>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3" name="Google Shape;753;p24"/>
            <p:cNvSpPr/>
            <p:nvPr/>
          </p:nvSpPr>
          <p:spPr>
            <a:xfrm flipH="1">
              <a:off x="7180547" y="4310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754" name="Google Shape;754;p24"/>
            <p:cNvSpPr/>
            <p:nvPr/>
          </p:nvSpPr>
          <p:spPr>
            <a:xfrm flipH="1">
              <a:off x="2810972" y="484338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755" name="Google Shape;755;p24"/>
            <p:cNvGrpSpPr/>
            <p:nvPr/>
          </p:nvGrpSpPr>
          <p:grpSpPr>
            <a:xfrm flipH="1">
              <a:off x="8263202" y="335939"/>
              <a:ext cx="777449" cy="404251"/>
              <a:chOff x="-794166" y="-3748111"/>
              <a:chExt cx="777449" cy="404251"/>
            </a:xfrm>
          </p:grpSpPr>
          <p:sp>
            <p:nvSpPr>
              <p:cNvPr id="756" name="Google Shape;756;p24"/>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4"/>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4"/>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4"/>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4"/>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4"/>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24"/>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4"/>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4"/>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4"/>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24"/>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24"/>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4"/>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4"/>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4"/>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8"/>
        <p:cNvGrpSpPr/>
        <p:nvPr/>
      </p:nvGrpSpPr>
      <p:grpSpPr>
        <a:xfrm>
          <a:off x="0" y="0"/>
          <a:ext cx="0" cy="0"/>
          <a:chOff x="0" y="0"/>
          <a:chExt cx="0" cy="0"/>
        </a:xfrm>
      </p:grpSpPr>
      <p:sp>
        <p:nvSpPr>
          <p:cNvPr id="109" name="Google Shape;109;p5"/>
          <p:cNvSpPr txBox="1">
            <a:spLocks noGrp="1"/>
          </p:cNvSpPr>
          <p:nvPr>
            <p:ph type="subTitle" idx="1"/>
          </p:nvPr>
        </p:nvSpPr>
        <p:spPr>
          <a:xfrm>
            <a:off x="1207185" y="2550075"/>
            <a:ext cx="2981700" cy="461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110" name="Google Shape;110;p5"/>
          <p:cNvSpPr txBox="1">
            <a:spLocks noGrp="1"/>
          </p:cNvSpPr>
          <p:nvPr>
            <p:ph type="subTitle" idx="2"/>
          </p:nvPr>
        </p:nvSpPr>
        <p:spPr>
          <a:xfrm>
            <a:off x="4955103" y="2550075"/>
            <a:ext cx="29817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111" name="Google Shape;111;p5"/>
          <p:cNvSpPr txBox="1">
            <a:spLocks noGrp="1"/>
          </p:cNvSpPr>
          <p:nvPr>
            <p:ph type="subTitle" idx="3"/>
          </p:nvPr>
        </p:nvSpPr>
        <p:spPr>
          <a:xfrm>
            <a:off x="1207197" y="3036850"/>
            <a:ext cx="29817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5"/>
          <p:cNvSpPr txBox="1">
            <a:spLocks noGrp="1"/>
          </p:cNvSpPr>
          <p:nvPr>
            <p:ph type="subTitle" idx="4"/>
          </p:nvPr>
        </p:nvSpPr>
        <p:spPr>
          <a:xfrm>
            <a:off x="4955115" y="3036850"/>
            <a:ext cx="2981700" cy="110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14" name="Google Shape;114;p5"/>
          <p:cNvGrpSpPr/>
          <p:nvPr/>
        </p:nvGrpSpPr>
        <p:grpSpPr>
          <a:xfrm>
            <a:off x="377575" y="-89411"/>
            <a:ext cx="8468175" cy="5316751"/>
            <a:chOff x="377575" y="-89411"/>
            <a:chExt cx="8468175" cy="5316751"/>
          </a:xfrm>
        </p:grpSpPr>
        <p:grpSp>
          <p:nvGrpSpPr>
            <p:cNvPr id="115" name="Google Shape;115;p5"/>
            <p:cNvGrpSpPr/>
            <p:nvPr/>
          </p:nvGrpSpPr>
          <p:grpSpPr>
            <a:xfrm>
              <a:off x="6961909" y="-89411"/>
              <a:ext cx="777449" cy="404251"/>
              <a:chOff x="-794166" y="-3748111"/>
              <a:chExt cx="777449" cy="404251"/>
            </a:xfrm>
          </p:grpSpPr>
          <p:sp>
            <p:nvSpPr>
              <p:cNvPr id="116" name="Google Shape;116;p5"/>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5"/>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5"/>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5"/>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5"/>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5"/>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5"/>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5"/>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5"/>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5"/>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 name="Google Shape;131;p5"/>
            <p:cNvSpPr/>
            <p:nvPr/>
          </p:nvSpPr>
          <p:spPr>
            <a:xfrm>
              <a:off x="1308675" y="257650"/>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132" name="Google Shape;132;p5"/>
            <p:cNvSpPr/>
            <p:nvPr/>
          </p:nvSpPr>
          <p:spPr>
            <a:xfrm>
              <a:off x="8711950" y="154181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133" name="Google Shape;133;p5"/>
            <p:cNvGrpSpPr/>
            <p:nvPr/>
          </p:nvGrpSpPr>
          <p:grpSpPr>
            <a:xfrm>
              <a:off x="4183284" y="4823089"/>
              <a:ext cx="777449" cy="404251"/>
              <a:chOff x="-794166" y="-3748111"/>
              <a:chExt cx="777449" cy="404251"/>
            </a:xfrm>
          </p:grpSpPr>
          <p:sp>
            <p:nvSpPr>
              <p:cNvPr id="134" name="Google Shape;134;p5"/>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5"/>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5"/>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5"/>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5"/>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5"/>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5"/>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5"/>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5"/>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9" name="Google Shape;149;p5"/>
            <p:cNvSpPr/>
            <p:nvPr/>
          </p:nvSpPr>
          <p:spPr>
            <a:xfrm>
              <a:off x="377575" y="45415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150" name="Google Shape;150;p5"/>
          <p:cNvGrpSpPr/>
          <p:nvPr/>
        </p:nvGrpSpPr>
        <p:grpSpPr>
          <a:xfrm>
            <a:off x="-676700" y="1017714"/>
            <a:ext cx="9668321" cy="3985233"/>
            <a:chOff x="-676700" y="1017714"/>
            <a:chExt cx="9668321" cy="3985233"/>
          </a:xfrm>
        </p:grpSpPr>
        <p:sp>
          <p:nvSpPr>
            <p:cNvPr id="151" name="Google Shape;151;p5"/>
            <p:cNvSpPr/>
            <p:nvPr/>
          </p:nvSpPr>
          <p:spPr>
            <a:xfrm flipH="1">
              <a:off x="-676700" y="101771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2" name="Google Shape;152;p5"/>
            <p:cNvGrpSpPr/>
            <p:nvPr/>
          </p:nvGrpSpPr>
          <p:grpSpPr>
            <a:xfrm>
              <a:off x="8494645" y="4504703"/>
              <a:ext cx="496976" cy="498244"/>
              <a:chOff x="-1591550" y="3597475"/>
              <a:chExt cx="293825" cy="294575"/>
            </a:xfrm>
          </p:grpSpPr>
          <p:sp>
            <p:nvSpPr>
              <p:cNvPr id="153" name="Google Shape;153;p5"/>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58" name="Google Shape;158;p6"/>
          <p:cNvGrpSpPr/>
          <p:nvPr/>
        </p:nvGrpSpPr>
        <p:grpSpPr>
          <a:xfrm>
            <a:off x="86895" y="-89411"/>
            <a:ext cx="8909125" cy="5316751"/>
            <a:chOff x="86895" y="-89411"/>
            <a:chExt cx="8909125" cy="5316751"/>
          </a:xfrm>
        </p:grpSpPr>
        <p:grpSp>
          <p:nvGrpSpPr>
            <p:cNvPr id="159" name="Google Shape;159;p6"/>
            <p:cNvGrpSpPr/>
            <p:nvPr/>
          </p:nvGrpSpPr>
          <p:grpSpPr>
            <a:xfrm rot="10800000">
              <a:off x="715112" y="4823089"/>
              <a:ext cx="777449" cy="404251"/>
              <a:chOff x="-794166" y="-3748111"/>
              <a:chExt cx="777449" cy="404251"/>
            </a:xfrm>
          </p:grpSpPr>
          <p:sp>
            <p:nvSpPr>
              <p:cNvPr id="160" name="Google Shape;160;p6"/>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6"/>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6"/>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6"/>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6"/>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6"/>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6"/>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6"/>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6"/>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6"/>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6"/>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6"/>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6"/>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6"/>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6"/>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6"/>
            <p:cNvSpPr/>
            <p:nvPr/>
          </p:nvSpPr>
          <p:spPr>
            <a:xfrm rot="10800000">
              <a:off x="7550745" y="4967579"/>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176" name="Google Shape;176;p6"/>
            <p:cNvSpPr/>
            <p:nvPr/>
          </p:nvSpPr>
          <p:spPr>
            <a:xfrm rot="10800000">
              <a:off x="86895" y="3734267"/>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177" name="Google Shape;177;p6"/>
            <p:cNvGrpSpPr/>
            <p:nvPr/>
          </p:nvGrpSpPr>
          <p:grpSpPr>
            <a:xfrm rot="10800000">
              <a:off x="7194587" y="-89411"/>
              <a:ext cx="777449" cy="404251"/>
              <a:chOff x="-794166" y="-3748111"/>
              <a:chExt cx="777449" cy="404251"/>
            </a:xfrm>
          </p:grpSpPr>
          <p:sp>
            <p:nvSpPr>
              <p:cNvPr id="178" name="Google Shape;178;p6"/>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6"/>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6"/>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6"/>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6"/>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6"/>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6"/>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6"/>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6"/>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6"/>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6"/>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6"/>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6"/>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6"/>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6"/>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6"/>
            <p:cNvSpPr/>
            <p:nvPr/>
          </p:nvSpPr>
          <p:spPr>
            <a:xfrm rot="10800000">
              <a:off x="8862220" y="1053442"/>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194" name="Google Shape;194;p6"/>
          <p:cNvGrpSpPr/>
          <p:nvPr/>
        </p:nvGrpSpPr>
        <p:grpSpPr>
          <a:xfrm>
            <a:off x="220688" y="187819"/>
            <a:ext cx="9609133" cy="4805309"/>
            <a:chOff x="220688" y="187819"/>
            <a:chExt cx="9609133" cy="4805309"/>
          </a:xfrm>
        </p:grpSpPr>
        <p:sp>
          <p:nvSpPr>
            <p:cNvPr id="195" name="Google Shape;195;p6"/>
            <p:cNvSpPr/>
            <p:nvPr/>
          </p:nvSpPr>
          <p:spPr>
            <a:xfrm rot="10800000" flipH="1">
              <a:off x="8324385" y="4702305"/>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6" name="Google Shape;196;p6"/>
            <p:cNvGrpSpPr/>
            <p:nvPr/>
          </p:nvGrpSpPr>
          <p:grpSpPr>
            <a:xfrm>
              <a:off x="220688" y="187819"/>
              <a:ext cx="495847" cy="493175"/>
              <a:chOff x="-4118225" y="3253275"/>
              <a:chExt cx="292225" cy="290650"/>
            </a:xfrm>
          </p:grpSpPr>
          <p:sp>
            <p:nvSpPr>
              <p:cNvPr id="197" name="Google Shape;197;p6"/>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8"/>
        <p:cNvGrpSpPr/>
        <p:nvPr/>
      </p:nvGrpSpPr>
      <p:grpSpPr>
        <a:xfrm>
          <a:off x="0" y="0"/>
          <a:ext cx="0" cy="0"/>
          <a:chOff x="0" y="0"/>
          <a:chExt cx="0" cy="0"/>
        </a:xfrm>
      </p:grpSpPr>
      <p:sp>
        <p:nvSpPr>
          <p:cNvPr id="209" name="Google Shape;209;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210" name="Google Shape;210;p8"/>
          <p:cNvSpPr/>
          <p:nvPr/>
        </p:nvSpPr>
        <p:spPr>
          <a:xfrm flipH="1">
            <a:off x="7616892" y="4419987"/>
            <a:ext cx="1901041" cy="488051"/>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 name="Google Shape;211;p8"/>
          <p:cNvGrpSpPr/>
          <p:nvPr/>
        </p:nvGrpSpPr>
        <p:grpSpPr>
          <a:xfrm flipH="1">
            <a:off x="94950" y="335939"/>
            <a:ext cx="9327662" cy="4572549"/>
            <a:chOff x="-419328" y="335939"/>
            <a:chExt cx="9327662" cy="4572549"/>
          </a:xfrm>
        </p:grpSpPr>
        <p:grpSp>
          <p:nvGrpSpPr>
            <p:cNvPr id="212" name="Google Shape;212;p8"/>
            <p:cNvGrpSpPr/>
            <p:nvPr/>
          </p:nvGrpSpPr>
          <p:grpSpPr>
            <a:xfrm>
              <a:off x="8130884" y="420564"/>
              <a:ext cx="777449" cy="404251"/>
              <a:chOff x="-794166" y="-3748111"/>
              <a:chExt cx="777449" cy="404251"/>
            </a:xfrm>
          </p:grpSpPr>
          <p:sp>
            <p:nvSpPr>
              <p:cNvPr id="213" name="Google Shape;213;p8"/>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8"/>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8"/>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8"/>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8"/>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8"/>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8"/>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8"/>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8"/>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8"/>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8"/>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8"/>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8"/>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8"/>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8"/>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8" name="Google Shape;228;p8"/>
            <p:cNvSpPr/>
            <p:nvPr/>
          </p:nvSpPr>
          <p:spPr>
            <a:xfrm>
              <a:off x="1306975" y="4310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229" name="Google Shape;229;p8"/>
            <p:cNvSpPr/>
            <p:nvPr/>
          </p:nvSpPr>
          <p:spPr>
            <a:xfrm>
              <a:off x="219200" y="146293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230" name="Google Shape;230;p8"/>
            <p:cNvSpPr/>
            <p:nvPr/>
          </p:nvSpPr>
          <p:spPr>
            <a:xfrm>
              <a:off x="5745250" y="484338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231" name="Google Shape;231;p8"/>
            <p:cNvGrpSpPr/>
            <p:nvPr/>
          </p:nvGrpSpPr>
          <p:grpSpPr>
            <a:xfrm>
              <a:off x="-419328" y="335939"/>
              <a:ext cx="777449" cy="404251"/>
              <a:chOff x="-794166" y="-3748111"/>
              <a:chExt cx="777449" cy="404251"/>
            </a:xfrm>
          </p:grpSpPr>
          <p:sp>
            <p:nvSpPr>
              <p:cNvPr id="232" name="Google Shape;232;p8"/>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8"/>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8"/>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8"/>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8"/>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8"/>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8"/>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8"/>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8"/>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8"/>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8"/>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8"/>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8"/>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8"/>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8"/>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7" name="Google Shape;247;p8"/>
            <p:cNvSpPr/>
            <p:nvPr/>
          </p:nvSpPr>
          <p:spPr>
            <a:xfrm>
              <a:off x="8584850" y="23973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8"/>
        <p:cNvGrpSpPr/>
        <p:nvPr/>
      </p:nvGrpSpPr>
      <p:grpSpPr>
        <a:xfrm>
          <a:off x="0" y="0"/>
          <a:ext cx="0" cy="0"/>
          <a:chOff x="0" y="0"/>
          <a:chExt cx="0" cy="0"/>
        </a:xfrm>
      </p:grpSpPr>
      <p:sp>
        <p:nvSpPr>
          <p:cNvPr id="249" name="Google Shape;249;p9"/>
          <p:cNvSpPr txBox="1">
            <a:spLocks noGrp="1"/>
          </p:cNvSpPr>
          <p:nvPr>
            <p:ph type="title"/>
          </p:nvPr>
        </p:nvSpPr>
        <p:spPr>
          <a:xfrm>
            <a:off x="2241425"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0" name="Google Shape;250;p9"/>
          <p:cNvSpPr txBox="1">
            <a:spLocks noGrp="1"/>
          </p:cNvSpPr>
          <p:nvPr>
            <p:ph type="subTitle" idx="1"/>
          </p:nvPr>
        </p:nvSpPr>
        <p:spPr>
          <a:xfrm>
            <a:off x="2241475"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51" name="Google Shape;251;p9"/>
          <p:cNvGrpSpPr/>
          <p:nvPr/>
        </p:nvGrpSpPr>
        <p:grpSpPr>
          <a:xfrm flipH="1">
            <a:off x="307370" y="-89411"/>
            <a:ext cx="8468175" cy="5316751"/>
            <a:chOff x="377575" y="-89411"/>
            <a:chExt cx="8468175" cy="5316751"/>
          </a:xfrm>
        </p:grpSpPr>
        <p:grpSp>
          <p:nvGrpSpPr>
            <p:cNvPr id="252" name="Google Shape;252;p9"/>
            <p:cNvGrpSpPr/>
            <p:nvPr/>
          </p:nvGrpSpPr>
          <p:grpSpPr>
            <a:xfrm>
              <a:off x="6961909" y="-89411"/>
              <a:ext cx="777449" cy="404251"/>
              <a:chOff x="-794166" y="-3748111"/>
              <a:chExt cx="777449" cy="404251"/>
            </a:xfrm>
          </p:grpSpPr>
          <p:sp>
            <p:nvSpPr>
              <p:cNvPr id="253" name="Google Shape;253;p9"/>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9"/>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9"/>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9"/>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9"/>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9"/>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9"/>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9"/>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9"/>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9"/>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9"/>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9"/>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9"/>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9"/>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9"/>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8" name="Google Shape;268;p9"/>
            <p:cNvSpPr/>
            <p:nvPr/>
          </p:nvSpPr>
          <p:spPr>
            <a:xfrm>
              <a:off x="1308675" y="257650"/>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269" name="Google Shape;269;p9"/>
            <p:cNvSpPr/>
            <p:nvPr/>
          </p:nvSpPr>
          <p:spPr>
            <a:xfrm>
              <a:off x="8711950" y="1541813"/>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270" name="Google Shape;270;p9"/>
            <p:cNvGrpSpPr/>
            <p:nvPr/>
          </p:nvGrpSpPr>
          <p:grpSpPr>
            <a:xfrm>
              <a:off x="4183284" y="4823089"/>
              <a:ext cx="777449" cy="404251"/>
              <a:chOff x="-794166" y="-3748111"/>
              <a:chExt cx="777449" cy="404251"/>
            </a:xfrm>
          </p:grpSpPr>
          <p:sp>
            <p:nvSpPr>
              <p:cNvPr id="271" name="Google Shape;271;p9"/>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9"/>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9"/>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9"/>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9"/>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9"/>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9"/>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9"/>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9"/>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9"/>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9"/>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9"/>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9"/>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9"/>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9"/>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6" name="Google Shape;286;p9"/>
            <p:cNvSpPr/>
            <p:nvPr/>
          </p:nvSpPr>
          <p:spPr>
            <a:xfrm>
              <a:off x="377575" y="45415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287" name="Google Shape;287;p9"/>
          <p:cNvGrpSpPr/>
          <p:nvPr/>
        </p:nvGrpSpPr>
        <p:grpSpPr>
          <a:xfrm flipH="1">
            <a:off x="161500" y="1017714"/>
            <a:ext cx="9668321" cy="3985233"/>
            <a:chOff x="-676700" y="1017714"/>
            <a:chExt cx="9668321" cy="3985233"/>
          </a:xfrm>
        </p:grpSpPr>
        <p:sp>
          <p:nvSpPr>
            <p:cNvPr id="288" name="Google Shape;288;p9"/>
            <p:cNvSpPr/>
            <p:nvPr/>
          </p:nvSpPr>
          <p:spPr>
            <a:xfrm flipH="1">
              <a:off x="-676700" y="1017714"/>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9" name="Google Shape;289;p9"/>
            <p:cNvGrpSpPr/>
            <p:nvPr/>
          </p:nvGrpSpPr>
          <p:grpSpPr>
            <a:xfrm>
              <a:off x="8494645" y="4504703"/>
              <a:ext cx="496976" cy="498244"/>
              <a:chOff x="-1591550" y="3597475"/>
              <a:chExt cx="293825" cy="294575"/>
            </a:xfrm>
          </p:grpSpPr>
          <p:sp>
            <p:nvSpPr>
              <p:cNvPr id="290" name="Google Shape;290;p9"/>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9"/>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93"/>
        <p:cNvGrpSpPr/>
        <p:nvPr/>
      </p:nvGrpSpPr>
      <p:grpSpPr>
        <a:xfrm>
          <a:off x="0" y="0"/>
          <a:ext cx="0" cy="0"/>
          <a:chOff x="0" y="0"/>
          <a:chExt cx="0" cy="0"/>
        </a:xfrm>
      </p:grpSpPr>
      <p:sp>
        <p:nvSpPr>
          <p:cNvPr id="294" name="Google Shape;294;p10"/>
          <p:cNvSpPr txBox="1">
            <a:spLocks noGrp="1"/>
          </p:cNvSpPr>
          <p:nvPr>
            <p:ph type="title"/>
          </p:nvPr>
        </p:nvSpPr>
        <p:spPr>
          <a:xfrm>
            <a:off x="1779300" y="4038275"/>
            <a:ext cx="5585400" cy="425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5"/>
        <p:cNvGrpSpPr/>
        <p:nvPr/>
      </p:nvGrpSpPr>
      <p:grpSpPr>
        <a:xfrm>
          <a:off x="0" y="0"/>
          <a:ext cx="0" cy="0"/>
          <a:chOff x="0" y="0"/>
          <a:chExt cx="0" cy="0"/>
        </a:xfrm>
      </p:grpSpPr>
      <p:sp>
        <p:nvSpPr>
          <p:cNvPr id="296" name="Google Shape;296;p11"/>
          <p:cNvSpPr txBox="1">
            <a:spLocks noGrp="1"/>
          </p:cNvSpPr>
          <p:nvPr>
            <p:ph type="title" hasCustomPrompt="1"/>
          </p:nvPr>
        </p:nvSpPr>
        <p:spPr>
          <a:xfrm>
            <a:off x="2654075" y="1685350"/>
            <a:ext cx="3835800" cy="1169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4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97" name="Google Shape;297;p11"/>
          <p:cNvSpPr txBox="1">
            <a:spLocks noGrp="1"/>
          </p:cNvSpPr>
          <p:nvPr>
            <p:ph type="subTitle" idx="1"/>
          </p:nvPr>
        </p:nvSpPr>
        <p:spPr>
          <a:xfrm>
            <a:off x="2654075" y="2855049"/>
            <a:ext cx="38358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98" name="Google Shape;298;p11"/>
          <p:cNvSpPr/>
          <p:nvPr/>
        </p:nvSpPr>
        <p:spPr>
          <a:xfrm flipH="1">
            <a:off x="7234931" y="4419987"/>
            <a:ext cx="1901041" cy="488051"/>
          </a:xfrm>
          <a:custGeom>
            <a:avLst/>
            <a:gdLst/>
            <a:ahLst/>
            <a:cxnLst/>
            <a:rect l="l" t="t" r="r" b="b"/>
            <a:pathLst>
              <a:path w="2993765" h="768585" extrusionOk="0">
                <a:moveTo>
                  <a:pt x="2870296" y="257166"/>
                </a:moveTo>
                <a:lnTo>
                  <a:pt x="1714690" y="257166"/>
                </a:lnTo>
                <a:cubicBezTo>
                  <a:pt x="1643658" y="257166"/>
                  <a:pt x="1586138" y="314748"/>
                  <a:pt x="1586138" y="385718"/>
                </a:cubicBezTo>
                <a:cubicBezTo>
                  <a:pt x="1586138" y="456689"/>
                  <a:pt x="1643720" y="514271"/>
                  <a:pt x="1714690" y="514271"/>
                </a:cubicBezTo>
                <a:lnTo>
                  <a:pt x="2011649" y="514271"/>
                </a:lnTo>
                <a:cubicBezTo>
                  <a:pt x="2082681" y="514271"/>
                  <a:pt x="2140201" y="571853"/>
                  <a:pt x="2140201" y="642823"/>
                </a:cubicBezTo>
                <a:lnTo>
                  <a:pt x="2140201" y="642823"/>
                </a:lnTo>
                <a:cubicBezTo>
                  <a:pt x="2140201" y="713855"/>
                  <a:pt x="2082619" y="771375"/>
                  <a:pt x="2011649" y="771375"/>
                </a:cubicBezTo>
                <a:lnTo>
                  <a:pt x="0" y="771375"/>
                </a:lnTo>
                <a:lnTo>
                  <a:pt x="0" y="0"/>
                </a:lnTo>
                <a:lnTo>
                  <a:pt x="2870296" y="0"/>
                </a:lnTo>
                <a:cubicBezTo>
                  <a:pt x="2941328" y="0"/>
                  <a:pt x="2998848" y="57582"/>
                  <a:pt x="2998848" y="128552"/>
                </a:cubicBezTo>
                <a:cubicBezTo>
                  <a:pt x="2998848" y="199522"/>
                  <a:pt x="2941266" y="257104"/>
                  <a:pt x="2870296" y="2571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9" name="Google Shape;299;p11"/>
          <p:cNvGrpSpPr/>
          <p:nvPr/>
        </p:nvGrpSpPr>
        <p:grpSpPr>
          <a:xfrm>
            <a:off x="-287011" y="335939"/>
            <a:ext cx="9327661" cy="4572549"/>
            <a:chOff x="-287011" y="335939"/>
            <a:chExt cx="9327661" cy="4572549"/>
          </a:xfrm>
        </p:grpSpPr>
        <p:grpSp>
          <p:nvGrpSpPr>
            <p:cNvPr id="300" name="Google Shape;300;p11"/>
            <p:cNvGrpSpPr/>
            <p:nvPr/>
          </p:nvGrpSpPr>
          <p:grpSpPr>
            <a:xfrm flipH="1">
              <a:off x="-287011" y="420564"/>
              <a:ext cx="777449" cy="404251"/>
              <a:chOff x="-794166" y="-3748111"/>
              <a:chExt cx="777449" cy="404251"/>
            </a:xfrm>
          </p:grpSpPr>
          <p:sp>
            <p:nvSpPr>
              <p:cNvPr id="301" name="Google Shape;301;p11"/>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1"/>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1"/>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1"/>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1"/>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1"/>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1"/>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11"/>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11"/>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1"/>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1"/>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1"/>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1"/>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1"/>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1"/>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6" name="Google Shape;316;p11"/>
            <p:cNvSpPr/>
            <p:nvPr/>
          </p:nvSpPr>
          <p:spPr>
            <a:xfrm flipH="1">
              <a:off x="7180547" y="431088"/>
              <a:ext cx="133800" cy="133800"/>
            </a:xfrm>
            <a:prstGeom prst="donut">
              <a:avLst>
                <a:gd name="adj" fmla="val 25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sp>
          <p:nvSpPr>
            <p:cNvPr id="317" name="Google Shape;317;p11"/>
            <p:cNvSpPr/>
            <p:nvPr/>
          </p:nvSpPr>
          <p:spPr>
            <a:xfrm flipH="1">
              <a:off x="2810972" y="4843388"/>
              <a:ext cx="65100" cy="65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nvGrpSpPr>
            <p:cNvPr id="318" name="Google Shape;318;p11"/>
            <p:cNvGrpSpPr/>
            <p:nvPr/>
          </p:nvGrpSpPr>
          <p:grpSpPr>
            <a:xfrm flipH="1">
              <a:off x="8263202" y="335939"/>
              <a:ext cx="777449" cy="404251"/>
              <a:chOff x="-794166" y="-3748111"/>
              <a:chExt cx="777449" cy="404251"/>
            </a:xfrm>
          </p:grpSpPr>
          <p:sp>
            <p:nvSpPr>
              <p:cNvPr id="319" name="Google Shape;319;p11"/>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1"/>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1"/>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1"/>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1"/>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1"/>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1"/>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1"/>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1"/>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1"/>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1"/>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1"/>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1"/>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1"/>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1"/>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3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1pPr>
            <a:lvl2pPr marL="914400" lvl="1"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2pPr>
            <a:lvl3pPr marL="1371600" lvl="2"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3pPr>
            <a:lvl4pPr marL="1828800" lvl="3"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4pPr>
            <a:lvl5pPr marL="2286000" lvl="4"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5pPr>
            <a:lvl6pPr marL="2743200" lvl="5"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6pPr>
            <a:lvl7pPr marL="3200400" lvl="6"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7pPr>
            <a:lvl8pPr marL="3657600" lvl="7"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8pPr>
            <a:lvl9pPr marL="4114800" lvl="8" indent="-30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69" r:id="rId19"/>
    <p:sldLayoutId id="214748367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hyperlink" Target="https://markus-gattol.name/ws/mongodb.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python.libhunt.com/opencv-alternatives"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s://damiandeluca.com.ar/como-hacer-un-insert-con-mongdb" TargetMode="External"/><Relationship Id="rId9" Type="http://schemas.openxmlformats.org/officeDocument/2006/relationships/hyperlink" Target="https://www.pngall.com/python-programming-language-png/download/50241"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28"/>
          <p:cNvSpPr txBox="1">
            <a:spLocks noGrp="1"/>
          </p:cNvSpPr>
          <p:nvPr>
            <p:ph type="ctrTitle"/>
          </p:nvPr>
        </p:nvSpPr>
        <p:spPr>
          <a:xfrm>
            <a:off x="775653" y="1515723"/>
            <a:ext cx="4987304" cy="210651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a:latin typeface="Montserrat"/>
                <a:ea typeface="Montserrat"/>
                <a:cs typeface="Montserrat"/>
                <a:sym typeface="Montserrat"/>
              </a:rPr>
              <a:t>NUMBER PLATE DETECTION SYSTEM</a:t>
            </a:r>
            <a:endParaRPr sz="2800" b="0" dirty="0"/>
          </a:p>
        </p:txBody>
      </p:sp>
      <p:grpSp>
        <p:nvGrpSpPr>
          <p:cNvPr id="783" name="Google Shape;783;p28"/>
          <p:cNvGrpSpPr/>
          <p:nvPr/>
        </p:nvGrpSpPr>
        <p:grpSpPr>
          <a:xfrm>
            <a:off x="3815097" y="4103775"/>
            <a:ext cx="5701876" cy="706853"/>
            <a:chOff x="3815097" y="4103775"/>
            <a:chExt cx="5701876" cy="706853"/>
          </a:xfrm>
        </p:grpSpPr>
        <p:grpSp>
          <p:nvGrpSpPr>
            <p:cNvPr id="784" name="Google Shape;784;p28"/>
            <p:cNvGrpSpPr/>
            <p:nvPr/>
          </p:nvGrpSpPr>
          <p:grpSpPr>
            <a:xfrm>
              <a:off x="3815097" y="4406377"/>
              <a:ext cx="777449" cy="404251"/>
              <a:chOff x="-794166" y="-3748111"/>
              <a:chExt cx="777449" cy="404251"/>
            </a:xfrm>
          </p:grpSpPr>
          <p:sp>
            <p:nvSpPr>
              <p:cNvPr id="785" name="Google Shape;785;p28"/>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8"/>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8"/>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8"/>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8"/>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8"/>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8"/>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8"/>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8"/>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8"/>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8"/>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8"/>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8"/>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8"/>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8"/>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00" name="Google Shape;800;p28"/>
            <p:cNvSpPr/>
            <p:nvPr/>
          </p:nvSpPr>
          <p:spPr>
            <a:xfrm>
              <a:off x="6046872" y="4103775"/>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801" name="Google Shape;801;p28"/>
          <p:cNvGrpSpPr/>
          <p:nvPr/>
        </p:nvGrpSpPr>
        <p:grpSpPr>
          <a:xfrm>
            <a:off x="2908600" y="431102"/>
            <a:ext cx="2836660" cy="381111"/>
            <a:chOff x="2908600" y="431102"/>
            <a:chExt cx="2836660" cy="381111"/>
          </a:xfrm>
        </p:grpSpPr>
        <p:sp>
          <p:nvSpPr>
            <p:cNvPr id="802" name="Google Shape;802;p28"/>
            <p:cNvSpPr/>
            <p:nvPr/>
          </p:nvSpPr>
          <p:spPr>
            <a:xfrm>
              <a:off x="4239825" y="431102"/>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8"/>
            <p:cNvSpPr/>
            <p:nvPr/>
          </p:nvSpPr>
          <p:spPr>
            <a:xfrm>
              <a:off x="2908600" y="747113"/>
              <a:ext cx="65100" cy="65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804" name="Google Shape;804;p28"/>
          <p:cNvGrpSpPr/>
          <p:nvPr/>
        </p:nvGrpSpPr>
        <p:grpSpPr>
          <a:xfrm>
            <a:off x="5319763" y="924480"/>
            <a:ext cx="3464853" cy="2767182"/>
            <a:chOff x="5319763" y="924480"/>
            <a:chExt cx="3464853" cy="2767182"/>
          </a:xfrm>
        </p:grpSpPr>
        <p:grpSp>
          <p:nvGrpSpPr>
            <p:cNvPr id="805" name="Google Shape;805;p28"/>
            <p:cNvGrpSpPr/>
            <p:nvPr/>
          </p:nvGrpSpPr>
          <p:grpSpPr>
            <a:xfrm>
              <a:off x="5319763" y="2092519"/>
              <a:ext cx="495847" cy="493175"/>
              <a:chOff x="-4118225" y="3253275"/>
              <a:chExt cx="292225" cy="290650"/>
            </a:xfrm>
          </p:grpSpPr>
          <p:sp>
            <p:nvSpPr>
              <p:cNvPr id="806" name="Google Shape;806;p28"/>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28"/>
            <p:cNvGrpSpPr/>
            <p:nvPr/>
          </p:nvGrpSpPr>
          <p:grpSpPr>
            <a:xfrm rot="-1270422">
              <a:off x="8192636" y="1614956"/>
              <a:ext cx="545695" cy="371343"/>
              <a:chOff x="-1951475" y="3273100"/>
              <a:chExt cx="291875" cy="222775"/>
            </a:xfrm>
          </p:grpSpPr>
          <p:sp>
            <p:nvSpPr>
              <p:cNvPr id="809" name="Google Shape;809;p28"/>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8"/>
            <p:cNvGrpSpPr/>
            <p:nvPr/>
          </p:nvGrpSpPr>
          <p:grpSpPr>
            <a:xfrm>
              <a:off x="5384970" y="924480"/>
              <a:ext cx="3304886" cy="2767182"/>
              <a:chOff x="5384970" y="924480"/>
              <a:chExt cx="3304886" cy="2767182"/>
            </a:xfrm>
          </p:grpSpPr>
          <p:sp>
            <p:nvSpPr>
              <p:cNvPr id="813" name="Google Shape;813;p28"/>
              <p:cNvSpPr/>
              <p:nvPr/>
            </p:nvSpPr>
            <p:spPr>
              <a:xfrm>
                <a:off x="8503292" y="3279210"/>
                <a:ext cx="185777" cy="293333"/>
              </a:xfrm>
              <a:custGeom>
                <a:avLst/>
                <a:gdLst/>
                <a:ahLst/>
                <a:cxnLst/>
                <a:rect l="l" t="t" r="r" b="b"/>
                <a:pathLst>
                  <a:path w="117767" h="185948" extrusionOk="0">
                    <a:moveTo>
                      <a:pt x="0" y="186549"/>
                    </a:moveTo>
                    <a:cubicBezTo>
                      <a:pt x="2417" y="139256"/>
                      <a:pt x="10847" y="91343"/>
                      <a:pt x="29007" y="47893"/>
                    </a:cubicBezTo>
                    <a:cubicBezTo>
                      <a:pt x="40660" y="20063"/>
                      <a:pt x="78780" y="-15329"/>
                      <a:pt x="108408" y="7109"/>
                    </a:cubicBezTo>
                    <a:cubicBezTo>
                      <a:pt x="134069" y="26571"/>
                      <a:pt x="119998" y="67604"/>
                      <a:pt x="100288" y="89732"/>
                    </a:cubicBezTo>
                    <a:cubicBezTo>
                      <a:pt x="74317" y="118740"/>
                      <a:pt x="52313" y="151404"/>
                      <a:pt x="35454" y="186549"/>
                    </a:cubicBezTo>
                    <a:lnTo>
                      <a:pt x="0" y="1865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8"/>
              <p:cNvSpPr/>
              <p:nvPr/>
            </p:nvSpPr>
            <p:spPr>
              <a:xfrm>
                <a:off x="8524478" y="3288077"/>
                <a:ext cx="136888" cy="195555"/>
              </a:xfrm>
              <a:custGeom>
                <a:avLst/>
                <a:gdLst/>
                <a:ahLst/>
                <a:cxnLst/>
                <a:rect l="l" t="t" r="r" b="b"/>
                <a:pathLst>
                  <a:path w="86775" h="123965" extrusionOk="0">
                    <a:moveTo>
                      <a:pt x="1320" y="124957"/>
                    </a:moveTo>
                    <a:cubicBezTo>
                      <a:pt x="1940" y="124957"/>
                      <a:pt x="2498" y="124523"/>
                      <a:pt x="2622" y="123842"/>
                    </a:cubicBezTo>
                    <a:cubicBezTo>
                      <a:pt x="7271" y="98367"/>
                      <a:pt x="11672" y="74317"/>
                      <a:pt x="24254" y="45557"/>
                    </a:cubicBezTo>
                    <a:cubicBezTo>
                      <a:pt x="33489" y="24483"/>
                      <a:pt x="54501" y="2665"/>
                      <a:pt x="73778" y="2665"/>
                    </a:cubicBezTo>
                    <a:cubicBezTo>
                      <a:pt x="79357" y="2665"/>
                      <a:pt x="84377" y="4587"/>
                      <a:pt x="88964" y="8492"/>
                    </a:cubicBezTo>
                    <a:cubicBezTo>
                      <a:pt x="89522" y="8988"/>
                      <a:pt x="90328" y="8926"/>
                      <a:pt x="90823" y="8368"/>
                    </a:cubicBezTo>
                    <a:cubicBezTo>
                      <a:pt x="91320" y="7810"/>
                      <a:pt x="91257" y="7004"/>
                      <a:pt x="90700" y="6508"/>
                    </a:cubicBezTo>
                    <a:cubicBezTo>
                      <a:pt x="85555" y="2169"/>
                      <a:pt x="80038" y="0"/>
                      <a:pt x="73778" y="0"/>
                    </a:cubicBezTo>
                    <a:cubicBezTo>
                      <a:pt x="52704" y="0"/>
                      <a:pt x="31258" y="22934"/>
                      <a:pt x="21836" y="44504"/>
                    </a:cubicBezTo>
                    <a:cubicBezTo>
                      <a:pt x="9130" y="73512"/>
                      <a:pt x="4668" y="97747"/>
                      <a:pt x="19" y="123408"/>
                    </a:cubicBezTo>
                    <a:cubicBezTo>
                      <a:pt x="-105" y="124151"/>
                      <a:pt x="391" y="124833"/>
                      <a:pt x="1072" y="124957"/>
                    </a:cubicBezTo>
                    <a:cubicBezTo>
                      <a:pt x="1134" y="124957"/>
                      <a:pt x="1258" y="124957"/>
                      <a:pt x="1320" y="1249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8"/>
              <p:cNvSpPr/>
              <p:nvPr/>
            </p:nvSpPr>
            <p:spPr>
              <a:xfrm>
                <a:off x="8530960" y="3318286"/>
                <a:ext cx="107554" cy="254222"/>
              </a:xfrm>
              <a:custGeom>
                <a:avLst/>
                <a:gdLst/>
                <a:ahLst/>
                <a:cxnLst/>
                <a:rect l="l" t="t" r="r" b="b"/>
                <a:pathLst>
                  <a:path w="68180" h="161155" extrusionOk="0">
                    <a:moveTo>
                      <a:pt x="62" y="161775"/>
                    </a:moveTo>
                    <a:cubicBezTo>
                      <a:pt x="17480" y="54917"/>
                      <a:pt x="68677" y="744"/>
                      <a:pt x="69235" y="186"/>
                    </a:cubicBezTo>
                    <a:cubicBezTo>
                      <a:pt x="69483" y="-62"/>
                      <a:pt x="69917" y="-62"/>
                      <a:pt x="70165" y="186"/>
                    </a:cubicBezTo>
                    <a:cubicBezTo>
                      <a:pt x="70412" y="434"/>
                      <a:pt x="70412" y="868"/>
                      <a:pt x="70165" y="1116"/>
                    </a:cubicBezTo>
                    <a:cubicBezTo>
                      <a:pt x="69606" y="1674"/>
                      <a:pt x="18719" y="55475"/>
                      <a:pt x="1364" y="161775"/>
                    </a:cubicBezTo>
                    <a:lnTo>
                      <a:pt x="0" y="1617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8503292" y="3279173"/>
                <a:ext cx="185777" cy="293333"/>
              </a:xfrm>
              <a:custGeom>
                <a:avLst/>
                <a:gdLst/>
                <a:ahLst/>
                <a:cxnLst/>
                <a:rect l="l" t="t" r="r" b="b"/>
                <a:pathLst>
                  <a:path w="117767" h="185948" extrusionOk="0">
                    <a:moveTo>
                      <a:pt x="0" y="186549"/>
                    </a:moveTo>
                    <a:cubicBezTo>
                      <a:pt x="2417" y="139256"/>
                      <a:pt x="10847" y="91343"/>
                      <a:pt x="29007" y="47893"/>
                    </a:cubicBezTo>
                    <a:cubicBezTo>
                      <a:pt x="40660" y="20063"/>
                      <a:pt x="78780" y="-15329"/>
                      <a:pt x="108408" y="7109"/>
                    </a:cubicBezTo>
                    <a:cubicBezTo>
                      <a:pt x="134069" y="26571"/>
                      <a:pt x="119998" y="67604"/>
                      <a:pt x="100288" y="89732"/>
                    </a:cubicBezTo>
                    <a:cubicBezTo>
                      <a:pt x="74317" y="118740"/>
                      <a:pt x="52313" y="151404"/>
                      <a:pt x="35454" y="186549"/>
                    </a:cubicBezTo>
                    <a:lnTo>
                      <a:pt x="0" y="186549"/>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6044103" y="1197071"/>
                <a:ext cx="2033776" cy="2463998"/>
              </a:xfrm>
              <a:custGeom>
                <a:avLst/>
                <a:gdLst/>
                <a:ahLst/>
                <a:cxnLst/>
                <a:rect l="l" t="t" r="r" b="b"/>
                <a:pathLst>
                  <a:path w="1289240" h="1561964" extrusionOk="0">
                    <a:moveTo>
                      <a:pt x="0" y="0"/>
                    </a:moveTo>
                    <a:lnTo>
                      <a:pt x="1291844" y="0"/>
                    </a:lnTo>
                    <a:lnTo>
                      <a:pt x="1291844" y="1566055"/>
                    </a:lnTo>
                    <a:lnTo>
                      <a:pt x="0" y="156605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6784188" y="924526"/>
                <a:ext cx="557332" cy="361778"/>
              </a:xfrm>
              <a:custGeom>
                <a:avLst/>
                <a:gdLst/>
                <a:ahLst/>
                <a:cxnLst/>
                <a:rect l="l" t="t" r="r" b="b"/>
                <a:pathLst>
                  <a:path w="353301" h="229336" extrusionOk="0">
                    <a:moveTo>
                      <a:pt x="66011" y="83165"/>
                    </a:moveTo>
                    <a:lnTo>
                      <a:pt x="0" y="232172"/>
                    </a:lnTo>
                    <a:lnTo>
                      <a:pt x="353364" y="232172"/>
                    </a:lnTo>
                    <a:lnTo>
                      <a:pt x="287352" y="83165"/>
                    </a:lnTo>
                    <a:cubicBezTo>
                      <a:pt x="238261" y="-27722"/>
                      <a:pt x="115102" y="-27722"/>
                      <a:pt x="66011" y="8316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8"/>
              <p:cNvSpPr/>
              <p:nvPr/>
            </p:nvSpPr>
            <p:spPr>
              <a:xfrm>
                <a:off x="6202972" y="1355940"/>
                <a:ext cx="1711110" cy="2151109"/>
              </a:xfrm>
              <a:custGeom>
                <a:avLst/>
                <a:gdLst/>
                <a:ahLst/>
                <a:cxnLst/>
                <a:rect l="l" t="t" r="r" b="b"/>
                <a:pathLst>
                  <a:path w="1084697" h="1363619" extrusionOk="0">
                    <a:moveTo>
                      <a:pt x="0" y="0"/>
                    </a:moveTo>
                    <a:lnTo>
                      <a:pt x="1090400" y="0"/>
                    </a:lnTo>
                    <a:lnTo>
                      <a:pt x="1090400" y="1364611"/>
                    </a:lnTo>
                    <a:lnTo>
                      <a:pt x="0" y="136461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8"/>
              <p:cNvSpPr/>
              <p:nvPr/>
            </p:nvSpPr>
            <p:spPr>
              <a:xfrm>
                <a:off x="6069717" y="1244879"/>
                <a:ext cx="9777" cy="1564443"/>
              </a:xfrm>
              <a:custGeom>
                <a:avLst/>
                <a:gdLst/>
                <a:ahLst/>
                <a:cxnLst/>
                <a:rect l="l" t="t" r="r" b="b"/>
                <a:pathLst>
                  <a:path w="6198" h="991723" extrusionOk="0">
                    <a:moveTo>
                      <a:pt x="3533" y="992033"/>
                    </a:moveTo>
                    <a:cubicBezTo>
                      <a:pt x="1612" y="992033"/>
                      <a:pt x="0" y="990484"/>
                      <a:pt x="0" y="988500"/>
                    </a:cubicBezTo>
                    <a:lnTo>
                      <a:pt x="0" y="3533"/>
                    </a:lnTo>
                    <a:cubicBezTo>
                      <a:pt x="0" y="1612"/>
                      <a:pt x="1550" y="0"/>
                      <a:pt x="3533" y="0"/>
                    </a:cubicBezTo>
                    <a:cubicBezTo>
                      <a:pt x="5517" y="0"/>
                      <a:pt x="7066" y="1550"/>
                      <a:pt x="7066" y="3533"/>
                    </a:cubicBezTo>
                    <a:lnTo>
                      <a:pt x="7066" y="988500"/>
                    </a:lnTo>
                    <a:cubicBezTo>
                      <a:pt x="7066" y="990422"/>
                      <a:pt x="5517" y="992033"/>
                      <a:pt x="3533" y="99203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6598628" y="1290633"/>
                <a:ext cx="919110" cy="254222"/>
              </a:xfrm>
              <a:custGeom>
                <a:avLst/>
                <a:gdLst/>
                <a:ahLst/>
                <a:cxnLst/>
                <a:rect l="l" t="t" r="r" b="b"/>
                <a:pathLst>
                  <a:path w="582637" h="161155" extrusionOk="0">
                    <a:moveTo>
                      <a:pt x="588775" y="161713"/>
                    </a:moveTo>
                    <a:lnTo>
                      <a:pt x="0" y="161713"/>
                    </a:lnTo>
                    <a:lnTo>
                      <a:pt x="0" y="126941"/>
                    </a:lnTo>
                    <a:lnTo>
                      <a:pt x="31797" y="0"/>
                    </a:lnTo>
                    <a:lnTo>
                      <a:pt x="556915" y="0"/>
                    </a:lnTo>
                    <a:lnTo>
                      <a:pt x="588775" y="126941"/>
                    </a:lnTo>
                    <a:lnTo>
                      <a:pt x="588775" y="1617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8"/>
              <p:cNvSpPr/>
              <p:nvPr/>
            </p:nvSpPr>
            <p:spPr>
              <a:xfrm>
                <a:off x="7006897" y="977686"/>
                <a:ext cx="97777" cy="97777"/>
              </a:xfrm>
              <a:custGeom>
                <a:avLst/>
                <a:gdLst/>
                <a:ahLst/>
                <a:cxnLst/>
                <a:rect l="l" t="t" r="r" b="b"/>
                <a:pathLst>
                  <a:path w="61982" h="61982" extrusionOk="0">
                    <a:moveTo>
                      <a:pt x="67066" y="33533"/>
                    </a:moveTo>
                    <a:cubicBezTo>
                      <a:pt x="67066" y="15000"/>
                      <a:pt x="52066" y="0"/>
                      <a:pt x="33533" y="0"/>
                    </a:cubicBezTo>
                    <a:cubicBezTo>
                      <a:pt x="15000" y="0"/>
                      <a:pt x="0" y="15000"/>
                      <a:pt x="0" y="33533"/>
                    </a:cubicBezTo>
                    <a:cubicBezTo>
                      <a:pt x="0" y="52065"/>
                      <a:pt x="15000" y="67065"/>
                      <a:pt x="33533" y="67065"/>
                    </a:cubicBezTo>
                    <a:cubicBezTo>
                      <a:pt x="52066" y="67065"/>
                      <a:pt x="67066" y="52065"/>
                      <a:pt x="67066" y="335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8"/>
              <p:cNvSpPr/>
              <p:nvPr/>
            </p:nvSpPr>
            <p:spPr>
              <a:xfrm>
                <a:off x="7006897" y="977686"/>
                <a:ext cx="97777" cy="48888"/>
              </a:xfrm>
              <a:custGeom>
                <a:avLst/>
                <a:gdLst/>
                <a:ahLst/>
                <a:cxnLst/>
                <a:rect l="l" t="t" r="r" b="b"/>
                <a:pathLst>
                  <a:path w="61982" h="30991" extrusionOk="0">
                    <a:moveTo>
                      <a:pt x="33533" y="5454"/>
                    </a:moveTo>
                    <a:cubicBezTo>
                      <a:pt x="51136" y="5454"/>
                      <a:pt x="65516" y="19029"/>
                      <a:pt x="66942" y="36260"/>
                    </a:cubicBezTo>
                    <a:cubicBezTo>
                      <a:pt x="67004" y="35330"/>
                      <a:pt x="67066" y="34462"/>
                      <a:pt x="67066" y="33533"/>
                    </a:cubicBezTo>
                    <a:cubicBezTo>
                      <a:pt x="67066" y="15000"/>
                      <a:pt x="52066" y="0"/>
                      <a:pt x="33533" y="0"/>
                    </a:cubicBezTo>
                    <a:cubicBezTo>
                      <a:pt x="15000" y="0"/>
                      <a:pt x="0" y="15000"/>
                      <a:pt x="0" y="33533"/>
                    </a:cubicBezTo>
                    <a:cubicBezTo>
                      <a:pt x="0" y="34462"/>
                      <a:pt x="62" y="35330"/>
                      <a:pt x="124" y="36260"/>
                    </a:cubicBezTo>
                    <a:cubicBezTo>
                      <a:pt x="1488" y="19029"/>
                      <a:pt x="15930" y="5454"/>
                      <a:pt x="33533" y="54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6669899" y="1305787"/>
                <a:ext cx="703999" cy="9777"/>
              </a:xfrm>
              <a:custGeom>
                <a:avLst/>
                <a:gdLst/>
                <a:ahLst/>
                <a:cxnLst/>
                <a:rect l="l" t="t" r="r" b="b"/>
                <a:pathLst>
                  <a:path w="446275" h="6198" extrusionOk="0">
                    <a:moveTo>
                      <a:pt x="447019" y="6694"/>
                    </a:moveTo>
                    <a:lnTo>
                      <a:pt x="3347" y="6694"/>
                    </a:lnTo>
                    <a:cubicBezTo>
                      <a:pt x="1488" y="6694"/>
                      <a:pt x="0" y="5207"/>
                      <a:pt x="0" y="3347"/>
                    </a:cubicBezTo>
                    <a:cubicBezTo>
                      <a:pt x="0" y="1488"/>
                      <a:pt x="1488" y="0"/>
                      <a:pt x="3347" y="0"/>
                    </a:cubicBezTo>
                    <a:lnTo>
                      <a:pt x="447019" y="0"/>
                    </a:lnTo>
                    <a:cubicBezTo>
                      <a:pt x="448879" y="0"/>
                      <a:pt x="450367" y="1488"/>
                      <a:pt x="450367" y="3347"/>
                    </a:cubicBezTo>
                    <a:cubicBezTo>
                      <a:pt x="450367" y="5207"/>
                      <a:pt x="448879" y="6694"/>
                      <a:pt x="447019" y="6694"/>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7276314" y="1722243"/>
                <a:ext cx="508444" cy="586666"/>
              </a:xfrm>
              <a:custGeom>
                <a:avLst/>
                <a:gdLst/>
                <a:ahLst/>
                <a:cxnLst/>
                <a:rect l="l" t="t" r="r" b="b"/>
                <a:pathLst>
                  <a:path w="322310" h="371896" extrusionOk="0">
                    <a:moveTo>
                      <a:pt x="6276" y="6276"/>
                    </a:moveTo>
                    <a:lnTo>
                      <a:pt x="318421" y="6276"/>
                    </a:lnTo>
                    <a:lnTo>
                      <a:pt x="318421" y="371106"/>
                    </a:lnTo>
                    <a:lnTo>
                      <a:pt x="6276" y="371106"/>
                    </a:lnTo>
                    <a:close/>
                  </a:path>
                </a:pathLst>
              </a:custGeom>
              <a:noFill/>
              <a:ln w="1285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6774726" y="1732050"/>
                <a:ext cx="403043" cy="58666"/>
              </a:xfrm>
              <a:custGeom>
                <a:avLst/>
                <a:gdLst/>
                <a:ahLst/>
                <a:cxnLst/>
                <a:rect l="l" t="t" r="r" b="b"/>
                <a:pathLst>
                  <a:path w="526853" h="37189" extrusionOk="0">
                    <a:moveTo>
                      <a:pt x="511419" y="39297"/>
                    </a:moveTo>
                    <a:lnTo>
                      <a:pt x="19648" y="39297"/>
                    </a:lnTo>
                    <a:cubicBezTo>
                      <a:pt x="8801" y="39297"/>
                      <a:pt x="0" y="30496"/>
                      <a:pt x="0" y="19649"/>
                    </a:cubicBezTo>
                    <a:lnTo>
                      <a:pt x="0" y="19649"/>
                    </a:lnTo>
                    <a:cubicBezTo>
                      <a:pt x="0" y="8802"/>
                      <a:pt x="8801" y="0"/>
                      <a:pt x="19648" y="0"/>
                    </a:cubicBezTo>
                    <a:lnTo>
                      <a:pt x="511419" y="0"/>
                    </a:lnTo>
                    <a:cubicBezTo>
                      <a:pt x="522266" y="0"/>
                      <a:pt x="531068" y="8802"/>
                      <a:pt x="531068" y="19649"/>
                    </a:cubicBezTo>
                    <a:lnTo>
                      <a:pt x="531068" y="19649"/>
                    </a:lnTo>
                    <a:cubicBezTo>
                      <a:pt x="531068" y="30496"/>
                      <a:pt x="522266" y="39297"/>
                      <a:pt x="511419" y="39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7335920" y="1761792"/>
                <a:ext cx="146666" cy="156444"/>
              </a:xfrm>
              <a:custGeom>
                <a:avLst/>
                <a:gdLst/>
                <a:ahLst/>
                <a:cxnLst/>
                <a:rect l="l" t="t" r="r" b="b"/>
                <a:pathLst>
                  <a:path w="92974" h="99172" extrusionOk="0">
                    <a:moveTo>
                      <a:pt x="36357" y="96676"/>
                    </a:moveTo>
                    <a:lnTo>
                      <a:pt x="1089" y="42131"/>
                    </a:lnTo>
                    <a:cubicBezTo>
                      <a:pt x="-461" y="39776"/>
                      <a:pt x="-337" y="36677"/>
                      <a:pt x="1336" y="34507"/>
                    </a:cubicBezTo>
                    <a:cubicBezTo>
                      <a:pt x="8217" y="25520"/>
                      <a:pt x="16088" y="18144"/>
                      <a:pt x="24766" y="12503"/>
                    </a:cubicBezTo>
                    <a:cubicBezTo>
                      <a:pt x="33444" y="6925"/>
                      <a:pt x="43423" y="2772"/>
                      <a:pt x="54394" y="169"/>
                    </a:cubicBezTo>
                    <a:cubicBezTo>
                      <a:pt x="57121" y="-451"/>
                      <a:pt x="59972" y="664"/>
                      <a:pt x="61460" y="3082"/>
                    </a:cubicBezTo>
                    <a:lnTo>
                      <a:pt x="96728" y="57627"/>
                    </a:lnTo>
                    <a:cubicBezTo>
                      <a:pt x="98712" y="60726"/>
                      <a:pt x="97844" y="64817"/>
                      <a:pt x="94745" y="66862"/>
                    </a:cubicBezTo>
                    <a:lnTo>
                      <a:pt x="45530" y="98721"/>
                    </a:lnTo>
                    <a:cubicBezTo>
                      <a:pt x="42431" y="100705"/>
                      <a:pt x="38340" y="99837"/>
                      <a:pt x="36294" y="96738"/>
                    </a:cubicBezTo>
                    <a:close/>
                    <a:moveTo>
                      <a:pt x="56253" y="6491"/>
                    </a:moveTo>
                    <a:cubicBezTo>
                      <a:pt x="45592" y="8722"/>
                      <a:pt x="36232" y="12627"/>
                      <a:pt x="28175" y="17834"/>
                    </a:cubicBezTo>
                    <a:cubicBezTo>
                      <a:pt x="20117" y="23040"/>
                      <a:pt x="12742" y="29920"/>
                      <a:pt x="6357" y="38350"/>
                    </a:cubicBezTo>
                    <a:lnTo>
                      <a:pt x="41625" y="93267"/>
                    </a:lnTo>
                    <a:lnTo>
                      <a:pt x="91397" y="61531"/>
                    </a:lnTo>
                    <a:lnTo>
                      <a:pt x="56253" y="649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7335920" y="1761792"/>
                <a:ext cx="146666" cy="156444"/>
              </a:xfrm>
              <a:custGeom>
                <a:avLst/>
                <a:gdLst/>
                <a:ahLst/>
                <a:cxnLst/>
                <a:rect l="l" t="t" r="r" b="b"/>
                <a:pathLst>
                  <a:path w="92974" h="99172" extrusionOk="0">
                    <a:moveTo>
                      <a:pt x="36357" y="96676"/>
                    </a:moveTo>
                    <a:lnTo>
                      <a:pt x="1089" y="42131"/>
                    </a:lnTo>
                    <a:cubicBezTo>
                      <a:pt x="-461" y="39776"/>
                      <a:pt x="-337" y="36677"/>
                      <a:pt x="1336" y="34507"/>
                    </a:cubicBezTo>
                    <a:cubicBezTo>
                      <a:pt x="8217" y="25520"/>
                      <a:pt x="16088" y="18144"/>
                      <a:pt x="24766" y="12503"/>
                    </a:cubicBezTo>
                    <a:cubicBezTo>
                      <a:pt x="33444" y="6925"/>
                      <a:pt x="43423" y="2772"/>
                      <a:pt x="54394" y="169"/>
                    </a:cubicBezTo>
                    <a:cubicBezTo>
                      <a:pt x="57121" y="-451"/>
                      <a:pt x="59972" y="664"/>
                      <a:pt x="61460" y="3082"/>
                    </a:cubicBezTo>
                    <a:lnTo>
                      <a:pt x="96728" y="57627"/>
                    </a:lnTo>
                    <a:cubicBezTo>
                      <a:pt x="98712" y="60726"/>
                      <a:pt x="97844" y="64817"/>
                      <a:pt x="94745" y="66862"/>
                    </a:cubicBezTo>
                    <a:lnTo>
                      <a:pt x="45530" y="98721"/>
                    </a:lnTo>
                    <a:cubicBezTo>
                      <a:pt x="42431" y="100705"/>
                      <a:pt x="38340" y="99837"/>
                      <a:pt x="36294" y="96738"/>
                    </a:cubicBezTo>
                    <a:close/>
                    <a:moveTo>
                      <a:pt x="56253" y="6491"/>
                    </a:moveTo>
                    <a:cubicBezTo>
                      <a:pt x="45592" y="8722"/>
                      <a:pt x="36232" y="12627"/>
                      <a:pt x="28175" y="17834"/>
                    </a:cubicBezTo>
                    <a:cubicBezTo>
                      <a:pt x="20117" y="23040"/>
                      <a:pt x="12742" y="29920"/>
                      <a:pt x="6357" y="38350"/>
                    </a:cubicBezTo>
                    <a:lnTo>
                      <a:pt x="41625" y="93267"/>
                    </a:lnTo>
                    <a:lnTo>
                      <a:pt x="91397" y="61531"/>
                    </a:lnTo>
                    <a:lnTo>
                      <a:pt x="56253" y="6491"/>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6774726" y="1844578"/>
                <a:ext cx="275017" cy="58666"/>
              </a:xfrm>
              <a:custGeom>
                <a:avLst/>
                <a:gdLst/>
                <a:ahLst/>
                <a:cxnLst/>
                <a:rect l="l" t="t" r="r" b="b"/>
                <a:pathLst>
                  <a:path w="359499" h="37189" extrusionOk="0">
                    <a:moveTo>
                      <a:pt x="345305" y="39297"/>
                    </a:moveTo>
                    <a:lnTo>
                      <a:pt x="19648" y="39297"/>
                    </a:lnTo>
                    <a:cubicBezTo>
                      <a:pt x="8801" y="39297"/>
                      <a:pt x="0" y="30495"/>
                      <a:pt x="0" y="19648"/>
                    </a:cubicBezTo>
                    <a:lnTo>
                      <a:pt x="0" y="19648"/>
                    </a:lnTo>
                    <a:cubicBezTo>
                      <a:pt x="0" y="8801"/>
                      <a:pt x="8801" y="0"/>
                      <a:pt x="19648" y="0"/>
                    </a:cubicBezTo>
                    <a:lnTo>
                      <a:pt x="345305" y="0"/>
                    </a:lnTo>
                    <a:cubicBezTo>
                      <a:pt x="356152" y="0"/>
                      <a:pt x="364954" y="8801"/>
                      <a:pt x="364954" y="19648"/>
                    </a:cubicBezTo>
                    <a:lnTo>
                      <a:pt x="364954" y="19648"/>
                    </a:lnTo>
                    <a:cubicBezTo>
                      <a:pt x="364954" y="30495"/>
                      <a:pt x="356152" y="39297"/>
                      <a:pt x="345305" y="39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7077697" y="1844578"/>
                <a:ext cx="99575" cy="58666"/>
              </a:xfrm>
              <a:custGeom>
                <a:avLst/>
                <a:gdLst/>
                <a:ahLst/>
                <a:cxnLst/>
                <a:rect l="l" t="t" r="r" b="b"/>
                <a:pathLst>
                  <a:path w="130163" h="37189" extrusionOk="0">
                    <a:moveTo>
                      <a:pt x="19649" y="39297"/>
                    </a:moveTo>
                    <a:lnTo>
                      <a:pt x="115164" y="39297"/>
                    </a:lnTo>
                    <a:cubicBezTo>
                      <a:pt x="126011" y="39297"/>
                      <a:pt x="134812" y="30495"/>
                      <a:pt x="134812" y="19648"/>
                    </a:cubicBezTo>
                    <a:lnTo>
                      <a:pt x="134812" y="19648"/>
                    </a:lnTo>
                    <a:cubicBezTo>
                      <a:pt x="134812" y="8801"/>
                      <a:pt x="126011" y="0"/>
                      <a:pt x="115164" y="0"/>
                    </a:cubicBezTo>
                    <a:lnTo>
                      <a:pt x="19649" y="0"/>
                    </a:lnTo>
                    <a:cubicBezTo>
                      <a:pt x="8802" y="0"/>
                      <a:pt x="0" y="8801"/>
                      <a:pt x="0" y="19648"/>
                    </a:cubicBezTo>
                    <a:lnTo>
                      <a:pt x="0" y="19648"/>
                    </a:lnTo>
                    <a:cubicBezTo>
                      <a:pt x="0" y="30495"/>
                      <a:pt x="8802" y="39297"/>
                      <a:pt x="19649" y="39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6634313" y="2436345"/>
                <a:ext cx="831111" cy="58666"/>
              </a:xfrm>
              <a:custGeom>
                <a:avLst/>
                <a:gdLst/>
                <a:ahLst/>
                <a:cxnLst/>
                <a:rect l="l" t="t" r="r" b="b"/>
                <a:pathLst>
                  <a:path w="526853" h="37189" extrusionOk="0">
                    <a:moveTo>
                      <a:pt x="511419" y="39297"/>
                    </a:moveTo>
                    <a:lnTo>
                      <a:pt x="19649" y="39297"/>
                    </a:lnTo>
                    <a:cubicBezTo>
                      <a:pt x="8802" y="39297"/>
                      <a:pt x="0" y="30496"/>
                      <a:pt x="0" y="19649"/>
                    </a:cubicBezTo>
                    <a:lnTo>
                      <a:pt x="0" y="19649"/>
                    </a:lnTo>
                    <a:cubicBezTo>
                      <a:pt x="0" y="8802"/>
                      <a:pt x="8802" y="0"/>
                      <a:pt x="19649" y="0"/>
                    </a:cubicBezTo>
                    <a:lnTo>
                      <a:pt x="511419" y="0"/>
                    </a:lnTo>
                    <a:cubicBezTo>
                      <a:pt x="522266" y="0"/>
                      <a:pt x="531068" y="8802"/>
                      <a:pt x="531068" y="19649"/>
                    </a:cubicBezTo>
                    <a:lnTo>
                      <a:pt x="531068" y="19649"/>
                    </a:lnTo>
                    <a:cubicBezTo>
                      <a:pt x="531068" y="30496"/>
                      <a:pt x="522266" y="39297"/>
                      <a:pt x="511419" y="39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8"/>
              <p:cNvSpPr/>
              <p:nvPr/>
            </p:nvSpPr>
            <p:spPr>
              <a:xfrm>
                <a:off x="6687302" y="2548775"/>
                <a:ext cx="449777" cy="58666"/>
              </a:xfrm>
              <a:custGeom>
                <a:avLst/>
                <a:gdLst/>
                <a:ahLst/>
                <a:cxnLst/>
                <a:rect l="l" t="t" r="r" b="b"/>
                <a:pathLst>
                  <a:path w="285120" h="37189" extrusionOk="0">
                    <a:moveTo>
                      <a:pt x="265720" y="39297"/>
                    </a:moveTo>
                    <a:lnTo>
                      <a:pt x="19649" y="39297"/>
                    </a:lnTo>
                    <a:cubicBezTo>
                      <a:pt x="8802" y="39297"/>
                      <a:pt x="0" y="30496"/>
                      <a:pt x="0" y="19649"/>
                    </a:cubicBezTo>
                    <a:lnTo>
                      <a:pt x="0" y="19649"/>
                    </a:lnTo>
                    <a:cubicBezTo>
                      <a:pt x="0" y="8802"/>
                      <a:pt x="8802" y="0"/>
                      <a:pt x="19649" y="0"/>
                    </a:cubicBezTo>
                    <a:lnTo>
                      <a:pt x="265720" y="0"/>
                    </a:lnTo>
                    <a:cubicBezTo>
                      <a:pt x="276567" y="0"/>
                      <a:pt x="285369" y="8802"/>
                      <a:pt x="285369" y="19649"/>
                    </a:cubicBezTo>
                    <a:lnTo>
                      <a:pt x="285369" y="19649"/>
                    </a:lnTo>
                    <a:cubicBezTo>
                      <a:pt x="285369" y="30496"/>
                      <a:pt x="276567" y="39297"/>
                      <a:pt x="265720" y="3929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8"/>
              <p:cNvSpPr/>
              <p:nvPr/>
            </p:nvSpPr>
            <p:spPr>
              <a:xfrm>
                <a:off x="7186882" y="2548775"/>
                <a:ext cx="224888" cy="58666"/>
              </a:xfrm>
              <a:custGeom>
                <a:avLst/>
                <a:gdLst/>
                <a:ahLst/>
                <a:cxnLst/>
                <a:rect l="l" t="t" r="r" b="b"/>
                <a:pathLst>
                  <a:path w="142560" h="37189" extrusionOk="0">
                    <a:moveTo>
                      <a:pt x="19649" y="39297"/>
                    </a:moveTo>
                    <a:lnTo>
                      <a:pt x="127437" y="39297"/>
                    </a:lnTo>
                    <a:cubicBezTo>
                      <a:pt x="138284" y="39297"/>
                      <a:pt x="147085" y="30496"/>
                      <a:pt x="147085" y="19649"/>
                    </a:cubicBezTo>
                    <a:lnTo>
                      <a:pt x="147085" y="19649"/>
                    </a:lnTo>
                    <a:cubicBezTo>
                      <a:pt x="147085" y="8802"/>
                      <a:pt x="138284" y="0"/>
                      <a:pt x="127437" y="0"/>
                    </a:cubicBezTo>
                    <a:lnTo>
                      <a:pt x="19649" y="0"/>
                    </a:lnTo>
                    <a:cubicBezTo>
                      <a:pt x="8802" y="0"/>
                      <a:pt x="0" y="8802"/>
                      <a:pt x="0" y="19649"/>
                    </a:cubicBezTo>
                    <a:lnTo>
                      <a:pt x="0" y="19649"/>
                    </a:lnTo>
                    <a:cubicBezTo>
                      <a:pt x="0" y="30496"/>
                      <a:pt x="8802" y="39297"/>
                      <a:pt x="19649" y="39297"/>
                    </a:cubicBezTo>
                    <a:close/>
                  </a:path>
                </a:pathLst>
              </a:custGeom>
              <a:solidFill>
                <a:srgbClr val="E2E2E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8"/>
              <p:cNvSpPr/>
              <p:nvPr/>
            </p:nvSpPr>
            <p:spPr>
              <a:xfrm>
                <a:off x="6774726" y="1964635"/>
                <a:ext cx="403043" cy="19555"/>
              </a:xfrm>
              <a:custGeom>
                <a:avLst/>
                <a:gdLst/>
                <a:ahLst/>
                <a:cxnLst/>
                <a:rect l="l" t="t" r="r" b="b"/>
                <a:pathLst>
                  <a:path w="526853" h="12396" extrusionOk="0">
                    <a:moveTo>
                      <a:pt x="524436" y="0"/>
                    </a:moveTo>
                    <a:lnTo>
                      <a:pt x="6632" y="0"/>
                    </a:lnTo>
                    <a:cubicBezTo>
                      <a:pt x="2975" y="0"/>
                      <a:pt x="0" y="2975"/>
                      <a:pt x="0" y="6632"/>
                    </a:cubicBezTo>
                    <a:lnTo>
                      <a:pt x="0" y="6632"/>
                    </a:lnTo>
                    <a:cubicBezTo>
                      <a:pt x="0" y="10289"/>
                      <a:pt x="2975" y="13264"/>
                      <a:pt x="6632" y="13264"/>
                    </a:cubicBezTo>
                    <a:lnTo>
                      <a:pt x="524436" y="13264"/>
                    </a:lnTo>
                    <a:cubicBezTo>
                      <a:pt x="528092" y="13264"/>
                      <a:pt x="531068" y="10289"/>
                      <a:pt x="531068" y="6632"/>
                    </a:cubicBezTo>
                    <a:lnTo>
                      <a:pt x="531068" y="6632"/>
                    </a:lnTo>
                    <a:cubicBezTo>
                      <a:pt x="531068" y="2975"/>
                      <a:pt x="528092" y="0"/>
                      <a:pt x="52443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8"/>
              <p:cNvSpPr/>
              <p:nvPr/>
            </p:nvSpPr>
            <p:spPr>
              <a:xfrm>
                <a:off x="6774726" y="2045095"/>
                <a:ext cx="403043" cy="19555"/>
              </a:xfrm>
              <a:custGeom>
                <a:avLst/>
                <a:gdLst/>
                <a:ahLst/>
                <a:cxnLst/>
                <a:rect l="l" t="t" r="r" b="b"/>
                <a:pathLst>
                  <a:path w="526853" h="12396" extrusionOk="0">
                    <a:moveTo>
                      <a:pt x="524436" y="0"/>
                    </a:moveTo>
                    <a:lnTo>
                      <a:pt x="6632" y="0"/>
                    </a:lnTo>
                    <a:cubicBezTo>
                      <a:pt x="2975" y="0"/>
                      <a:pt x="0" y="2975"/>
                      <a:pt x="0" y="6632"/>
                    </a:cubicBezTo>
                    <a:lnTo>
                      <a:pt x="0" y="6632"/>
                    </a:lnTo>
                    <a:cubicBezTo>
                      <a:pt x="0" y="10289"/>
                      <a:pt x="2975" y="13264"/>
                      <a:pt x="6632" y="13264"/>
                    </a:cubicBezTo>
                    <a:lnTo>
                      <a:pt x="524436" y="13264"/>
                    </a:lnTo>
                    <a:cubicBezTo>
                      <a:pt x="528092" y="13264"/>
                      <a:pt x="531068" y="10289"/>
                      <a:pt x="531068" y="6632"/>
                    </a:cubicBezTo>
                    <a:lnTo>
                      <a:pt x="531068" y="6632"/>
                    </a:lnTo>
                    <a:cubicBezTo>
                      <a:pt x="531068" y="2975"/>
                      <a:pt x="528092" y="0"/>
                      <a:pt x="52443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8"/>
              <p:cNvSpPr/>
              <p:nvPr/>
            </p:nvSpPr>
            <p:spPr>
              <a:xfrm>
                <a:off x="6774726" y="2125650"/>
                <a:ext cx="403043" cy="19555"/>
              </a:xfrm>
              <a:custGeom>
                <a:avLst/>
                <a:gdLst/>
                <a:ahLst/>
                <a:cxnLst/>
                <a:rect l="l" t="t" r="r" b="b"/>
                <a:pathLst>
                  <a:path w="526853" h="12396" extrusionOk="0">
                    <a:moveTo>
                      <a:pt x="524436" y="0"/>
                    </a:moveTo>
                    <a:lnTo>
                      <a:pt x="6632" y="0"/>
                    </a:lnTo>
                    <a:cubicBezTo>
                      <a:pt x="2975" y="0"/>
                      <a:pt x="0" y="2975"/>
                      <a:pt x="0" y="6632"/>
                    </a:cubicBezTo>
                    <a:lnTo>
                      <a:pt x="0" y="6632"/>
                    </a:lnTo>
                    <a:cubicBezTo>
                      <a:pt x="0" y="10289"/>
                      <a:pt x="2975" y="13264"/>
                      <a:pt x="6632" y="13264"/>
                    </a:cubicBezTo>
                    <a:lnTo>
                      <a:pt x="524436" y="13264"/>
                    </a:lnTo>
                    <a:cubicBezTo>
                      <a:pt x="528092" y="13264"/>
                      <a:pt x="531068" y="10289"/>
                      <a:pt x="531068" y="6632"/>
                    </a:cubicBezTo>
                    <a:lnTo>
                      <a:pt x="531068" y="6632"/>
                    </a:lnTo>
                    <a:cubicBezTo>
                      <a:pt x="531068" y="2975"/>
                      <a:pt x="528092" y="0"/>
                      <a:pt x="52443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8"/>
              <p:cNvSpPr/>
              <p:nvPr/>
            </p:nvSpPr>
            <p:spPr>
              <a:xfrm>
                <a:off x="6346492" y="2206206"/>
                <a:ext cx="831111" cy="19555"/>
              </a:xfrm>
              <a:custGeom>
                <a:avLst/>
                <a:gdLst/>
                <a:ahLst/>
                <a:cxnLst/>
                <a:rect l="l" t="t" r="r" b="b"/>
                <a:pathLst>
                  <a:path w="526853" h="12396" extrusionOk="0">
                    <a:moveTo>
                      <a:pt x="524436" y="0"/>
                    </a:moveTo>
                    <a:lnTo>
                      <a:pt x="6632" y="0"/>
                    </a:lnTo>
                    <a:cubicBezTo>
                      <a:pt x="2975" y="0"/>
                      <a:pt x="0" y="2975"/>
                      <a:pt x="0" y="6632"/>
                    </a:cubicBezTo>
                    <a:lnTo>
                      <a:pt x="0" y="6632"/>
                    </a:lnTo>
                    <a:cubicBezTo>
                      <a:pt x="0" y="10289"/>
                      <a:pt x="2975" y="13264"/>
                      <a:pt x="6632" y="13264"/>
                    </a:cubicBezTo>
                    <a:lnTo>
                      <a:pt x="524436" y="13264"/>
                    </a:lnTo>
                    <a:cubicBezTo>
                      <a:pt x="528092" y="13264"/>
                      <a:pt x="531068" y="10289"/>
                      <a:pt x="531068" y="6632"/>
                    </a:cubicBezTo>
                    <a:lnTo>
                      <a:pt x="531068" y="6632"/>
                    </a:lnTo>
                    <a:cubicBezTo>
                      <a:pt x="531068" y="2975"/>
                      <a:pt x="528092" y="0"/>
                      <a:pt x="52443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8"/>
              <p:cNvSpPr/>
              <p:nvPr/>
            </p:nvSpPr>
            <p:spPr>
              <a:xfrm>
                <a:off x="6346492" y="2286667"/>
                <a:ext cx="831111" cy="19555"/>
              </a:xfrm>
              <a:custGeom>
                <a:avLst/>
                <a:gdLst/>
                <a:ahLst/>
                <a:cxnLst/>
                <a:rect l="l" t="t" r="r" b="b"/>
                <a:pathLst>
                  <a:path w="526853" h="12396" extrusionOk="0">
                    <a:moveTo>
                      <a:pt x="524436" y="0"/>
                    </a:moveTo>
                    <a:lnTo>
                      <a:pt x="6632" y="0"/>
                    </a:lnTo>
                    <a:cubicBezTo>
                      <a:pt x="2975" y="0"/>
                      <a:pt x="0" y="2975"/>
                      <a:pt x="0" y="6632"/>
                    </a:cubicBezTo>
                    <a:lnTo>
                      <a:pt x="0" y="6632"/>
                    </a:lnTo>
                    <a:cubicBezTo>
                      <a:pt x="0" y="10289"/>
                      <a:pt x="2975" y="13264"/>
                      <a:pt x="6632" y="13264"/>
                    </a:cubicBezTo>
                    <a:lnTo>
                      <a:pt x="524436" y="13264"/>
                    </a:lnTo>
                    <a:cubicBezTo>
                      <a:pt x="528092" y="13264"/>
                      <a:pt x="531068" y="10289"/>
                      <a:pt x="531068" y="6632"/>
                    </a:cubicBezTo>
                    <a:lnTo>
                      <a:pt x="531068" y="6632"/>
                    </a:lnTo>
                    <a:cubicBezTo>
                      <a:pt x="531068" y="2975"/>
                      <a:pt x="528092" y="0"/>
                      <a:pt x="52443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8"/>
              <p:cNvSpPr/>
              <p:nvPr/>
            </p:nvSpPr>
            <p:spPr>
              <a:xfrm>
                <a:off x="6346492" y="2711945"/>
                <a:ext cx="1437331" cy="19555"/>
              </a:xfrm>
              <a:custGeom>
                <a:avLst/>
                <a:gdLst/>
                <a:ahLst/>
                <a:cxnLst/>
                <a:rect l="l" t="t" r="r" b="b"/>
                <a:pathLst>
                  <a:path w="911145" h="12396" extrusionOk="0">
                    <a:moveTo>
                      <a:pt x="904575" y="0"/>
                    </a:moveTo>
                    <a:lnTo>
                      <a:pt x="6632" y="0"/>
                    </a:lnTo>
                    <a:cubicBezTo>
                      <a:pt x="2975" y="0"/>
                      <a:pt x="0" y="2975"/>
                      <a:pt x="0" y="6632"/>
                    </a:cubicBezTo>
                    <a:lnTo>
                      <a:pt x="0" y="6632"/>
                    </a:lnTo>
                    <a:cubicBezTo>
                      <a:pt x="0" y="10289"/>
                      <a:pt x="2975" y="13264"/>
                      <a:pt x="6632" y="13264"/>
                    </a:cubicBezTo>
                    <a:lnTo>
                      <a:pt x="904575" y="13264"/>
                    </a:lnTo>
                    <a:cubicBezTo>
                      <a:pt x="908233" y="13264"/>
                      <a:pt x="911208" y="10289"/>
                      <a:pt x="911208" y="6632"/>
                    </a:cubicBezTo>
                    <a:lnTo>
                      <a:pt x="911208" y="6632"/>
                    </a:lnTo>
                    <a:cubicBezTo>
                      <a:pt x="911208" y="2975"/>
                      <a:pt x="908233" y="0"/>
                      <a:pt x="90457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8"/>
              <p:cNvSpPr/>
              <p:nvPr/>
            </p:nvSpPr>
            <p:spPr>
              <a:xfrm>
                <a:off x="6346492" y="2808244"/>
                <a:ext cx="1437331" cy="19555"/>
              </a:xfrm>
              <a:custGeom>
                <a:avLst/>
                <a:gdLst/>
                <a:ahLst/>
                <a:cxnLst/>
                <a:rect l="l" t="t" r="r" b="b"/>
                <a:pathLst>
                  <a:path w="911145" h="12396" extrusionOk="0">
                    <a:moveTo>
                      <a:pt x="904575" y="0"/>
                    </a:moveTo>
                    <a:lnTo>
                      <a:pt x="6632" y="0"/>
                    </a:lnTo>
                    <a:cubicBezTo>
                      <a:pt x="2975" y="0"/>
                      <a:pt x="0" y="2975"/>
                      <a:pt x="0" y="6632"/>
                    </a:cubicBezTo>
                    <a:lnTo>
                      <a:pt x="0" y="6632"/>
                    </a:lnTo>
                    <a:cubicBezTo>
                      <a:pt x="0" y="10289"/>
                      <a:pt x="2975" y="13264"/>
                      <a:pt x="6632" y="13264"/>
                    </a:cubicBezTo>
                    <a:lnTo>
                      <a:pt x="904575" y="13264"/>
                    </a:lnTo>
                    <a:cubicBezTo>
                      <a:pt x="908233" y="13264"/>
                      <a:pt x="911208" y="10289"/>
                      <a:pt x="911208" y="6632"/>
                    </a:cubicBezTo>
                    <a:lnTo>
                      <a:pt x="911208" y="6632"/>
                    </a:lnTo>
                    <a:cubicBezTo>
                      <a:pt x="911208" y="2975"/>
                      <a:pt x="908233" y="0"/>
                      <a:pt x="904575" y="0"/>
                    </a:cubicBezTo>
                    <a:close/>
                  </a:path>
                </a:pathLst>
              </a:custGeom>
              <a:solidFill>
                <a:srgbClr val="F1F1F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8"/>
              <p:cNvSpPr/>
              <p:nvPr/>
            </p:nvSpPr>
            <p:spPr>
              <a:xfrm>
                <a:off x="6346492" y="2904640"/>
                <a:ext cx="1437331" cy="19555"/>
              </a:xfrm>
              <a:custGeom>
                <a:avLst/>
                <a:gdLst/>
                <a:ahLst/>
                <a:cxnLst/>
                <a:rect l="l" t="t" r="r" b="b"/>
                <a:pathLst>
                  <a:path w="911145" h="12396" extrusionOk="0">
                    <a:moveTo>
                      <a:pt x="904575" y="0"/>
                    </a:moveTo>
                    <a:lnTo>
                      <a:pt x="6632" y="0"/>
                    </a:lnTo>
                    <a:cubicBezTo>
                      <a:pt x="2975" y="0"/>
                      <a:pt x="0" y="2975"/>
                      <a:pt x="0" y="6632"/>
                    </a:cubicBezTo>
                    <a:lnTo>
                      <a:pt x="0" y="6632"/>
                    </a:lnTo>
                    <a:cubicBezTo>
                      <a:pt x="0" y="10289"/>
                      <a:pt x="2975" y="13264"/>
                      <a:pt x="6632" y="13264"/>
                    </a:cubicBezTo>
                    <a:lnTo>
                      <a:pt x="904575" y="13264"/>
                    </a:lnTo>
                    <a:cubicBezTo>
                      <a:pt x="908233" y="13264"/>
                      <a:pt x="911208" y="10289"/>
                      <a:pt x="911208" y="6632"/>
                    </a:cubicBezTo>
                    <a:lnTo>
                      <a:pt x="911208" y="6632"/>
                    </a:lnTo>
                    <a:cubicBezTo>
                      <a:pt x="911208" y="2975"/>
                      <a:pt x="908233" y="0"/>
                      <a:pt x="904575" y="0"/>
                    </a:cubicBezTo>
                    <a:close/>
                  </a:path>
                </a:pathLst>
              </a:custGeom>
              <a:solidFill>
                <a:srgbClr val="F1F1F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8"/>
              <p:cNvSpPr/>
              <p:nvPr/>
            </p:nvSpPr>
            <p:spPr>
              <a:xfrm>
                <a:off x="6346492" y="3000939"/>
                <a:ext cx="1437331" cy="19555"/>
              </a:xfrm>
              <a:custGeom>
                <a:avLst/>
                <a:gdLst/>
                <a:ahLst/>
                <a:cxnLst/>
                <a:rect l="l" t="t" r="r" b="b"/>
                <a:pathLst>
                  <a:path w="911145" h="12396" extrusionOk="0">
                    <a:moveTo>
                      <a:pt x="904575" y="0"/>
                    </a:moveTo>
                    <a:lnTo>
                      <a:pt x="6632" y="0"/>
                    </a:lnTo>
                    <a:cubicBezTo>
                      <a:pt x="2975" y="0"/>
                      <a:pt x="0" y="2975"/>
                      <a:pt x="0" y="6632"/>
                    </a:cubicBezTo>
                    <a:lnTo>
                      <a:pt x="0" y="6632"/>
                    </a:lnTo>
                    <a:cubicBezTo>
                      <a:pt x="0" y="10289"/>
                      <a:pt x="2975" y="13264"/>
                      <a:pt x="6632" y="13264"/>
                    </a:cubicBezTo>
                    <a:lnTo>
                      <a:pt x="904575" y="13264"/>
                    </a:lnTo>
                    <a:cubicBezTo>
                      <a:pt x="908233" y="13264"/>
                      <a:pt x="911208" y="10289"/>
                      <a:pt x="911208" y="6632"/>
                    </a:cubicBezTo>
                    <a:lnTo>
                      <a:pt x="911208" y="6632"/>
                    </a:lnTo>
                    <a:cubicBezTo>
                      <a:pt x="911208" y="2975"/>
                      <a:pt x="908233" y="0"/>
                      <a:pt x="904575" y="0"/>
                    </a:cubicBezTo>
                    <a:close/>
                  </a:path>
                </a:pathLst>
              </a:custGeom>
              <a:solidFill>
                <a:srgbClr val="F1F1F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8"/>
              <p:cNvSpPr/>
              <p:nvPr/>
            </p:nvSpPr>
            <p:spPr>
              <a:xfrm>
                <a:off x="6346492" y="3097238"/>
                <a:ext cx="1437331" cy="19555"/>
              </a:xfrm>
              <a:custGeom>
                <a:avLst/>
                <a:gdLst/>
                <a:ahLst/>
                <a:cxnLst/>
                <a:rect l="l" t="t" r="r" b="b"/>
                <a:pathLst>
                  <a:path w="911145" h="12396" extrusionOk="0">
                    <a:moveTo>
                      <a:pt x="904575" y="0"/>
                    </a:moveTo>
                    <a:lnTo>
                      <a:pt x="6632" y="0"/>
                    </a:lnTo>
                    <a:cubicBezTo>
                      <a:pt x="2975" y="0"/>
                      <a:pt x="0" y="2975"/>
                      <a:pt x="0" y="6632"/>
                    </a:cubicBezTo>
                    <a:lnTo>
                      <a:pt x="0" y="6632"/>
                    </a:lnTo>
                    <a:cubicBezTo>
                      <a:pt x="0" y="10289"/>
                      <a:pt x="2975" y="13264"/>
                      <a:pt x="6632" y="13264"/>
                    </a:cubicBezTo>
                    <a:lnTo>
                      <a:pt x="904575" y="13264"/>
                    </a:lnTo>
                    <a:cubicBezTo>
                      <a:pt x="908233" y="13264"/>
                      <a:pt x="911208" y="10289"/>
                      <a:pt x="911208" y="6632"/>
                    </a:cubicBezTo>
                    <a:lnTo>
                      <a:pt x="911208" y="6632"/>
                    </a:lnTo>
                    <a:cubicBezTo>
                      <a:pt x="911208" y="2975"/>
                      <a:pt x="908233" y="0"/>
                      <a:pt x="904575" y="0"/>
                    </a:cubicBezTo>
                    <a:close/>
                  </a:path>
                </a:pathLst>
              </a:custGeom>
              <a:solidFill>
                <a:srgbClr val="F1F1F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28"/>
              <p:cNvSpPr/>
              <p:nvPr/>
            </p:nvSpPr>
            <p:spPr>
              <a:xfrm>
                <a:off x="5559481" y="3270118"/>
                <a:ext cx="185777" cy="293333"/>
              </a:xfrm>
              <a:custGeom>
                <a:avLst/>
                <a:gdLst/>
                <a:ahLst/>
                <a:cxnLst/>
                <a:rect l="l" t="t" r="r" b="b"/>
                <a:pathLst>
                  <a:path w="117767" h="185948" extrusionOk="0">
                    <a:moveTo>
                      <a:pt x="0" y="186549"/>
                    </a:moveTo>
                    <a:cubicBezTo>
                      <a:pt x="2417" y="139256"/>
                      <a:pt x="10847" y="91343"/>
                      <a:pt x="29007" y="47893"/>
                    </a:cubicBezTo>
                    <a:cubicBezTo>
                      <a:pt x="40660" y="20063"/>
                      <a:pt x="78780" y="-15329"/>
                      <a:pt x="108408" y="7109"/>
                    </a:cubicBezTo>
                    <a:cubicBezTo>
                      <a:pt x="134069" y="26571"/>
                      <a:pt x="119998" y="67604"/>
                      <a:pt x="100288" y="89732"/>
                    </a:cubicBezTo>
                    <a:cubicBezTo>
                      <a:pt x="74317" y="118740"/>
                      <a:pt x="52313" y="151404"/>
                      <a:pt x="35454" y="186549"/>
                    </a:cubicBezTo>
                    <a:lnTo>
                      <a:pt x="0" y="1865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28"/>
              <p:cNvSpPr/>
              <p:nvPr/>
            </p:nvSpPr>
            <p:spPr>
              <a:xfrm>
                <a:off x="5580568" y="3278984"/>
                <a:ext cx="136888" cy="195555"/>
              </a:xfrm>
              <a:custGeom>
                <a:avLst/>
                <a:gdLst/>
                <a:ahLst/>
                <a:cxnLst/>
                <a:rect l="l" t="t" r="r" b="b"/>
                <a:pathLst>
                  <a:path w="86775" h="123965" extrusionOk="0">
                    <a:moveTo>
                      <a:pt x="1320" y="124957"/>
                    </a:moveTo>
                    <a:cubicBezTo>
                      <a:pt x="1940" y="124957"/>
                      <a:pt x="2498" y="124523"/>
                      <a:pt x="2622" y="123842"/>
                    </a:cubicBezTo>
                    <a:cubicBezTo>
                      <a:pt x="7271" y="98367"/>
                      <a:pt x="11671" y="74317"/>
                      <a:pt x="24254" y="45557"/>
                    </a:cubicBezTo>
                    <a:cubicBezTo>
                      <a:pt x="33489" y="24483"/>
                      <a:pt x="54501" y="2665"/>
                      <a:pt x="73778" y="2665"/>
                    </a:cubicBezTo>
                    <a:cubicBezTo>
                      <a:pt x="79357" y="2665"/>
                      <a:pt x="84377" y="4587"/>
                      <a:pt x="88964" y="8492"/>
                    </a:cubicBezTo>
                    <a:cubicBezTo>
                      <a:pt x="89522" y="8987"/>
                      <a:pt x="90328" y="8926"/>
                      <a:pt x="90823" y="8368"/>
                    </a:cubicBezTo>
                    <a:cubicBezTo>
                      <a:pt x="91320" y="7810"/>
                      <a:pt x="91257" y="7004"/>
                      <a:pt x="90699" y="6508"/>
                    </a:cubicBezTo>
                    <a:cubicBezTo>
                      <a:pt x="85555" y="2169"/>
                      <a:pt x="80038" y="0"/>
                      <a:pt x="73778" y="0"/>
                    </a:cubicBezTo>
                    <a:cubicBezTo>
                      <a:pt x="52704" y="0"/>
                      <a:pt x="31258" y="22933"/>
                      <a:pt x="21836" y="44504"/>
                    </a:cubicBezTo>
                    <a:cubicBezTo>
                      <a:pt x="9130" y="73511"/>
                      <a:pt x="4668" y="97747"/>
                      <a:pt x="19" y="123408"/>
                    </a:cubicBezTo>
                    <a:cubicBezTo>
                      <a:pt x="-105" y="124151"/>
                      <a:pt x="391" y="124833"/>
                      <a:pt x="1072" y="124957"/>
                    </a:cubicBezTo>
                    <a:cubicBezTo>
                      <a:pt x="1134" y="124957"/>
                      <a:pt x="1258" y="124957"/>
                      <a:pt x="1320" y="1249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8"/>
              <p:cNvSpPr/>
              <p:nvPr/>
            </p:nvSpPr>
            <p:spPr>
              <a:xfrm>
                <a:off x="5587051" y="3309194"/>
                <a:ext cx="107554" cy="254222"/>
              </a:xfrm>
              <a:custGeom>
                <a:avLst/>
                <a:gdLst/>
                <a:ahLst/>
                <a:cxnLst/>
                <a:rect l="l" t="t" r="r" b="b"/>
                <a:pathLst>
                  <a:path w="68180" h="161155" extrusionOk="0">
                    <a:moveTo>
                      <a:pt x="62" y="161775"/>
                    </a:moveTo>
                    <a:cubicBezTo>
                      <a:pt x="17480" y="54917"/>
                      <a:pt x="68677" y="744"/>
                      <a:pt x="69235" y="186"/>
                    </a:cubicBezTo>
                    <a:cubicBezTo>
                      <a:pt x="69483" y="-62"/>
                      <a:pt x="69917" y="-62"/>
                      <a:pt x="70165" y="186"/>
                    </a:cubicBezTo>
                    <a:cubicBezTo>
                      <a:pt x="70412" y="434"/>
                      <a:pt x="70412" y="868"/>
                      <a:pt x="70165" y="1116"/>
                    </a:cubicBezTo>
                    <a:cubicBezTo>
                      <a:pt x="69606" y="1674"/>
                      <a:pt x="18719" y="55475"/>
                      <a:pt x="1363" y="161775"/>
                    </a:cubicBezTo>
                    <a:lnTo>
                      <a:pt x="0" y="1617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8"/>
              <p:cNvSpPr/>
              <p:nvPr/>
            </p:nvSpPr>
            <p:spPr>
              <a:xfrm>
                <a:off x="5612567" y="3482880"/>
                <a:ext cx="87999" cy="136888"/>
              </a:xfrm>
              <a:custGeom>
                <a:avLst/>
                <a:gdLst/>
                <a:ahLst/>
                <a:cxnLst/>
                <a:rect l="l" t="t" r="r" b="b"/>
                <a:pathLst>
                  <a:path w="55784" h="86775" extrusionOk="0">
                    <a:moveTo>
                      <a:pt x="0" y="90398"/>
                    </a:moveTo>
                    <a:cubicBezTo>
                      <a:pt x="1178" y="67464"/>
                      <a:pt x="5269" y="44221"/>
                      <a:pt x="14070" y="23209"/>
                    </a:cubicBezTo>
                    <a:cubicBezTo>
                      <a:pt x="19711" y="9696"/>
                      <a:pt x="38182" y="-7411"/>
                      <a:pt x="52562" y="3436"/>
                    </a:cubicBezTo>
                    <a:cubicBezTo>
                      <a:pt x="65020" y="12858"/>
                      <a:pt x="58202" y="32754"/>
                      <a:pt x="48657" y="43477"/>
                    </a:cubicBezTo>
                    <a:cubicBezTo>
                      <a:pt x="36074" y="57547"/>
                      <a:pt x="25414" y="73353"/>
                      <a:pt x="17231" y="90398"/>
                    </a:cubicBezTo>
                    <a:lnTo>
                      <a:pt x="0" y="9039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8"/>
              <p:cNvSpPr/>
              <p:nvPr/>
            </p:nvSpPr>
            <p:spPr>
              <a:xfrm>
                <a:off x="5622817" y="3487126"/>
                <a:ext cx="68443" cy="87999"/>
              </a:xfrm>
              <a:custGeom>
                <a:avLst/>
                <a:gdLst/>
                <a:ahLst/>
                <a:cxnLst/>
                <a:rect l="l" t="t" r="r" b="b"/>
                <a:pathLst>
                  <a:path w="43387" h="55784" extrusionOk="0">
                    <a:moveTo>
                      <a:pt x="629" y="60557"/>
                    </a:moveTo>
                    <a:cubicBezTo>
                      <a:pt x="629" y="60557"/>
                      <a:pt x="1187" y="60371"/>
                      <a:pt x="1249" y="59999"/>
                    </a:cubicBezTo>
                    <a:cubicBezTo>
                      <a:pt x="3480" y="47665"/>
                      <a:pt x="5650" y="36012"/>
                      <a:pt x="11724" y="22066"/>
                    </a:cubicBezTo>
                    <a:cubicBezTo>
                      <a:pt x="16187" y="11839"/>
                      <a:pt x="26414" y="1302"/>
                      <a:pt x="35712" y="1302"/>
                    </a:cubicBezTo>
                    <a:cubicBezTo>
                      <a:pt x="38439" y="1302"/>
                      <a:pt x="40856" y="2231"/>
                      <a:pt x="43087" y="4153"/>
                    </a:cubicBezTo>
                    <a:cubicBezTo>
                      <a:pt x="43335" y="4401"/>
                      <a:pt x="43769" y="4339"/>
                      <a:pt x="44017" y="4091"/>
                    </a:cubicBezTo>
                    <a:cubicBezTo>
                      <a:pt x="44265" y="3843"/>
                      <a:pt x="44203" y="3409"/>
                      <a:pt x="43955" y="3161"/>
                    </a:cubicBezTo>
                    <a:cubicBezTo>
                      <a:pt x="41476" y="1054"/>
                      <a:pt x="38811" y="0"/>
                      <a:pt x="35774" y="0"/>
                    </a:cubicBezTo>
                    <a:cubicBezTo>
                      <a:pt x="25546" y="0"/>
                      <a:pt x="15133" y="11095"/>
                      <a:pt x="10608" y="21570"/>
                    </a:cubicBezTo>
                    <a:cubicBezTo>
                      <a:pt x="4472" y="35640"/>
                      <a:pt x="2303" y="47355"/>
                      <a:pt x="10" y="59813"/>
                    </a:cubicBezTo>
                    <a:cubicBezTo>
                      <a:pt x="-52" y="60185"/>
                      <a:pt x="196" y="60495"/>
                      <a:pt x="505" y="60557"/>
                    </a:cubicBezTo>
                    <a:cubicBezTo>
                      <a:pt x="505" y="60557"/>
                      <a:pt x="567" y="60557"/>
                      <a:pt x="629" y="605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8"/>
              <p:cNvSpPr/>
              <p:nvPr/>
            </p:nvSpPr>
            <p:spPr>
              <a:xfrm>
                <a:off x="5625961" y="3501743"/>
                <a:ext cx="48888" cy="117333"/>
              </a:xfrm>
              <a:custGeom>
                <a:avLst/>
                <a:gdLst/>
                <a:ahLst/>
                <a:cxnLst/>
                <a:rect l="l" t="t" r="r" b="b"/>
                <a:pathLst>
                  <a:path w="30991" h="74379" extrusionOk="0">
                    <a:moveTo>
                      <a:pt x="0" y="78439"/>
                    </a:moveTo>
                    <a:cubicBezTo>
                      <a:pt x="8430" y="26622"/>
                      <a:pt x="33285" y="403"/>
                      <a:pt x="33533" y="93"/>
                    </a:cubicBezTo>
                    <a:cubicBezTo>
                      <a:pt x="33657" y="-31"/>
                      <a:pt x="33843" y="-31"/>
                      <a:pt x="33967" y="93"/>
                    </a:cubicBezTo>
                    <a:cubicBezTo>
                      <a:pt x="34090" y="217"/>
                      <a:pt x="34090" y="403"/>
                      <a:pt x="33967" y="527"/>
                    </a:cubicBezTo>
                    <a:cubicBezTo>
                      <a:pt x="33719" y="775"/>
                      <a:pt x="9050" y="26870"/>
                      <a:pt x="620" y="78377"/>
                    </a:cubicBezTo>
                    <a:lnTo>
                      <a:pt x="0" y="78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8"/>
              <p:cNvSpPr/>
              <p:nvPr/>
            </p:nvSpPr>
            <p:spPr>
              <a:xfrm>
                <a:off x="5429597" y="3335620"/>
                <a:ext cx="185777" cy="293333"/>
              </a:xfrm>
              <a:custGeom>
                <a:avLst/>
                <a:gdLst/>
                <a:ahLst/>
                <a:cxnLst/>
                <a:rect l="l" t="t" r="r" b="b"/>
                <a:pathLst>
                  <a:path w="117767" h="185948" extrusionOk="0">
                    <a:moveTo>
                      <a:pt x="122324" y="186549"/>
                    </a:moveTo>
                    <a:cubicBezTo>
                      <a:pt x="119907" y="139256"/>
                      <a:pt x="111478" y="91343"/>
                      <a:pt x="93317" y="47893"/>
                    </a:cubicBezTo>
                    <a:cubicBezTo>
                      <a:pt x="81664" y="20063"/>
                      <a:pt x="43545" y="-15329"/>
                      <a:pt x="13917" y="7109"/>
                    </a:cubicBezTo>
                    <a:cubicBezTo>
                      <a:pt x="-11744" y="26571"/>
                      <a:pt x="2326" y="67604"/>
                      <a:pt x="22037" y="89732"/>
                    </a:cubicBezTo>
                    <a:cubicBezTo>
                      <a:pt x="48007" y="118739"/>
                      <a:pt x="70011" y="151404"/>
                      <a:pt x="86871" y="186549"/>
                    </a:cubicBezTo>
                    <a:lnTo>
                      <a:pt x="122324" y="1865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8"/>
              <p:cNvSpPr/>
              <p:nvPr/>
            </p:nvSpPr>
            <p:spPr>
              <a:xfrm>
                <a:off x="5457567" y="3344586"/>
                <a:ext cx="136888" cy="195555"/>
              </a:xfrm>
              <a:custGeom>
                <a:avLst/>
                <a:gdLst/>
                <a:ahLst/>
                <a:cxnLst/>
                <a:rect l="l" t="t" r="r" b="b"/>
                <a:pathLst>
                  <a:path w="86775" h="123965" extrusionOk="0">
                    <a:moveTo>
                      <a:pt x="89839" y="124957"/>
                    </a:moveTo>
                    <a:cubicBezTo>
                      <a:pt x="89220" y="124957"/>
                      <a:pt x="88662" y="124523"/>
                      <a:pt x="88538" y="123842"/>
                    </a:cubicBezTo>
                    <a:cubicBezTo>
                      <a:pt x="83889" y="98367"/>
                      <a:pt x="79489" y="74317"/>
                      <a:pt x="66906" y="45557"/>
                    </a:cubicBezTo>
                    <a:cubicBezTo>
                      <a:pt x="57671" y="24483"/>
                      <a:pt x="36658" y="2665"/>
                      <a:pt x="17382" y="2665"/>
                    </a:cubicBezTo>
                    <a:cubicBezTo>
                      <a:pt x="11803" y="2665"/>
                      <a:pt x="6782" y="4587"/>
                      <a:pt x="2196" y="8492"/>
                    </a:cubicBezTo>
                    <a:cubicBezTo>
                      <a:pt x="1638" y="8988"/>
                      <a:pt x="832" y="8926"/>
                      <a:pt x="337" y="8368"/>
                    </a:cubicBezTo>
                    <a:cubicBezTo>
                      <a:pt x="-160" y="7810"/>
                      <a:pt x="-98" y="7004"/>
                      <a:pt x="461" y="6508"/>
                    </a:cubicBezTo>
                    <a:cubicBezTo>
                      <a:pt x="5605" y="2169"/>
                      <a:pt x="11121" y="0"/>
                      <a:pt x="17382" y="0"/>
                    </a:cubicBezTo>
                    <a:cubicBezTo>
                      <a:pt x="38456" y="0"/>
                      <a:pt x="59902" y="22934"/>
                      <a:pt x="69323" y="44504"/>
                    </a:cubicBezTo>
                    <a:cubicBezTo>
                      <a:pt x="82029" y="73512"/>
                      <a:pt x="86493" y="97747"/>
                      <a:pt x="91141" y="123408"/>
                    </a:cubicBezTo>
                    <a:cubicBezTo>
                      <a:pt x="91265" y="124151"/>
                      <a:pt x="90769" y="124833"/>
                      <a:pt x="90087" y="124957"/>
                    </a:cubicBezTo>
                    <a:cubicBezTo>
                      <a:pt x="90025" y="124957"/>
                      <a:pt x="89901" y="124957"/>
                      <a:pt x="89839" y="1249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8"/>
              <p:cNvSpPr/>
              <p:nvPr/>
            </p:nvSpPr>
            <p:spPr>
              <a:xfrm>
                <a:off x="5483908" y="3374696"/>
                <a:ext cx="107554" cy="254222"/>
              </a:xfrm>
              <a:custGeom>
                <a:avLst/>
                <a:gdLst/>
                <a:ahLst/>
                <a:cxnLst/>
                <a:rect l="l" t="t" r="r" b="b"/>
                <a:pathLst>
                  <a:path w="68180" h="161155" extrusionOk="0">
                    <a:moveTo>
                      <a:pt x="70288" y="161775"/>
                    </a:moveTo>
                    <a:cubicBezTo>
                      <a:pt x="52871" y="54917"/>
                      <a:pt x="1673" y="744"/>
                      <a:pt x="1115" y="186"/>
                    </a:cubicBezTo>
                    <a:cubicBezTo>
                      <a:pt x="868" y="-62"/>
                      <a:pt x="434" y="-62"/>
                      <a:pt x="186" y="186"/>
                    </a:cubicBezTo>
                    <a:cubicBezTo>
                      <a:pt x="-62" y="434"/>
                      <a:pt x="-62" y="868"/>
                      <a:pt x="186" y="1116"/>
                    </a:cubicBezTo>
                    <a:cubicBezTo>
                      <a:pt x="744" y="1674"/>
                      <a:pt x="51632" y="55474"/>
                      <a:pt x="68987" y="161775"/>
                    </a:cubicBezTo>
                    <a:lnTo>
                      <a:pt x="70350" y="1617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28"/>
              <p:cNvSpPr/>
              <p:nvPr/>
            </p:nvSpPr>
            <p:spPr>
              <a:xfrm>
                <a:off x="5457508" y="3526182"/>
                <a:ext cx="107554" cy="97777"/>
              </a:xfrm>
              <a:custGeom>
                <a:avLst/>
                <a:gdLst/>
                <a:ahLst/>
                <a:cxnLst/>
                <a:rect l="l" t="t" r="r" b="b"/>
                <a:pathLst>
                  <a:path w="68180" h="61982" extrusionOk="0">
                    <a:moveTo>
                      <a:pt x="69360" y="68151"/>
                    </a:moveTo>
                    <a:cubicBezTo>
                      <a:pt x="62790" y="48689"/>
                      <a:pt x="53678" y="29660"/>
                      <a:pt x="40972" y="13668"/>
                    </a:cubicBezTo>
                    <a:cubicBezTo>
                      <a:pt x="32852" y="3441"/>
                      <a:pt x="12770" y="-6848"/>
                      <a:pt x="3038" y="5983"/>
                    </a:cubicBezTo>
                    <a:cubicBezTo>
                      <a:pt x="-5391" y="17139"/>
                      <a:pt x="5270" y="32635"/>
                      <a:pt x="16117" y="39515"/>
                    </a:cubicBezTo>
                    <a:cubicBezTo>
                      <a:pt x="28761" y="47573"/>
                      <a:pt x="40352" y="57242"/>
                      <a:pt x="50579" y="68151"/>
                    </a:cubicBezTo>
                    <a:lnTo>
                      <a:pt x="69360" y="681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8"/>
              <p:cNvSpPr/>
              <p:nvPr/>
            </p:nvSpPr>
            <p:spPr>
              <a:xfrm>
                <a:off x="5465919" y="3530034"/>
                <a:ext cx="78222" cy="68443"/>
              </a:xfrm>
              <a:custGeom>
                <a:avLst/>
                <a:gdLst/>
                <a:ahLst/>
                <a:cxnLst/>
                <a:rect l="l" t="t" r="r" b="b"/>
                <a:pathLst>
                  <a:path w="49586" h="43387" extrusionOk="0">
                    <a:moveTo>
                      <a:pt x="51322" y="44140"/>
                    </a:moveTo>
                    <a:cubicBezTo>
                      <a:pt x="51322" y="44140"/>
                      <a:pt x="50764" y="44140"/>
                      <a:pt x="50640" y="43830"/>
                    </a:cubicBezTo>
                    <a:cubicBezTo>
                      <a:pt x="45681" y="33727"/>
                      <a:pt x="41033" y="24243"/>
                      <a:pt x="32418" y="13706"/>
                    </a:cubicBezTo>
                    <a:cubicBezTo>
                      <a:pt x="26095" y="6020"/>
                      <a:pt x="14752" y="-612"/>
                      <a:pt x="6695" y="1620"/>
                    </a:cubicBezTo>
                    <a:cubicBezTo>
                      <a:pt x="4339" y="2301"/>
                      <a:pt x="2479" y="3665"/>
                      <a:pt x="1054" y="5835"/>
                    </a:cubicBezTo>
                    <a:cubicBezTo>
                      <a:pt x="868" y="6083"/>
                      <a:pt x="496" y="6144"/>
                      <a:pt x="248" y="6020"/>
                    </a:cubicBezTo>
                    <a:cubicBezTo>
                      <a:pt x="0" y="5835"/>
                      <a:pt x="-62" y="5463"/>
                      <a:pt x="62" y="5215"/>
                    </a:cubicBezTo>
                    <a:cubicBezTo>
                      <a:pt x="1674" y="2797"/>
                      <a:pt x="3720" y="1248"/>
                      <a:pt x="6384" y="504"/>
                    </a:cubicBezTo>
                    <a:cubicBezTo>
                      <a:pt x="15186" y="-1975"/>
                      <a:pt x="26839" y="5091"/>
                      <a:pt x="33285" y="12963"/>
                    </a:cubicBezTo>
                    <a:cubicBezTo>
                      <a:pt x="42024" y="23562"/>
                      <a:pt x="46673" y="33169"/>
                      <a:pt x="51632" y="43334"/>
                    </a:cubicBezTo>
                    <a:cubicBezTo>
                      <a:pt x="51756" y="43644"/>
                      <a:pt x="51632" y="43954"/>
                      <a:pt x="51384" y="44078"/>
                    </a:cubicBezTo>
                    <a:cubicBezTo>
                      <a:pt x="51384" y="44078"/>
                      <a:pt x="51322" y="44078"/>
                      <a:pt x="51260" y="44078"/>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8"/>
              <p:cNvSpPr/>
              <p:nvPr/>
            </p:nvSpPr>
            <p:spPr>
              <a:xfrm>
                <a:off x="5479274" y="3543303"/>
                <a:ext cx="68443" cy="87999"/>
              </a:xfrm>
              <a:custGeom>
                <a:avLst/>
                <a:gdLst/>
                <a:ahLst/>
                <a:cxnLst/>
                <a:rect l="l" t="t" r="r" b="b"/>
                <a:pathLst>
                  <a:path w="43387" h="55784" extrusionOk="0">
                    <a:moveTo>
                      <a:pt x="47255" y="57296"/>
                    </a:moveTo>
                    <a:cubicBezTo>
                      <a:pt x="27545" y="16326"/>
                      <a:pt x="707" y="210"/>
                      <a:pt x="397" y="24"/>
                    </a:cubicBezTo>
                    <a:cubicBezTo>
                      <a:pt x="273" y="-38"/>
                      <a:pt x="86" y="24"/>
                      <a:pt x="24" y="148"/>
                    </a:cubicBezTo>
                    <a:cubicBezTo>
                      <a:pt x="-38" y="272"/>
                      <a:pt x="24" y="458"/>
                      <a:pt x="148" y="520"/>
                    </a:cubicBezTo>
                    <a:cubicBezTo>
                      <a:pt x="459" y="706"/>
                      <a:pt x="26987" y="16636"/>
                      <a:pt x="46635" y="57296"/>
                    </a:cubicBezTo>
                    <a:lnTo>
                      <a:pt x="47255" y="5729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8"/>
              <p:cNvSpPr/>
              <p:nvPr/>
            </p:nvSpPr>
            <p:spPr>
              <a:xfrm>
                <a:off x="8556379" y="3491972"/>
                <a:ext cx="87999" cy="136888"/>
              </a:xfrm>
              <a:custGeom>
                <a:avLst/>
                <a:gdLst/>
                <a:ahLst/>
                <a:cxnLst/>
                <a:rect l="l" t="t" r="r" b="b"/>
                <a:pathLst>
                  <a:path w="55784" h="86775" extrusionOk="0">
                    <a:moveTo>
                      <a:pt x="0" y="90398"/>
                    </a:moveTo>
                    <a:cubicBezTo>
                      <a:pt x="1178" y="67464"/>
                      <a:pt x="5269" y="44221"/>
                      <a:pt x="14070" y="23209"/>
                    </a:cubicBezTo>
                    <a:cubicBezTo>
                      <a:pt x="19711" y="9696"/>
                      <a:pt x="38182" y="-7411"/>
                      <a:pt x="52562" y="3436"/>
                    </a:cubicBezTo>
                    <a:cubicBezTo>
                      <a:pt x="65021" y="12857"/>
                      <a:pt x="58202" y="32754"/>
                      <a:pt x="48657" y="43477"/>
                    </a:cubicBezTo>
                    <a:cubicBezTo>
                      <a:pt x="36074" y="57547"/>
                      <a:pt x="25414" y="73353"/>
                      <a:pt x="17231" y="90398"/>
                    </a:cubicBezTo>
                    <a:lnTo>
                      <a:pt x="0" y="9039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8"/>
              <p:cNvSpPr/>
              <p:nvPr/>
            </p:nvSpPr>
            <p:spPr>
              <a:xfrm>
                <a:off x="8566630" y="3496219"/>
                <a:ext cx="68443" cy="87999"/>
              </a:xfrm>
              <a:custGeom>
                <a:avLst/>
                <a:gdLst/>
                <a:ahLst/>
                <a:cxnLst/>
                <a:rect l="l" t="t" r="r" b="b"/>
                <a:pathLst>
                  <a:path w="43387" h="55784" extrusionOk="0">
                    <a:moveTo>
                      <a:pt x="629" y="60557"/>
                    </a:moveTo>
                    <a:cubicBezTo>
                      <a:pt x="629" y="60557"/>
                      <a:pt x="1188" y="60309"/>
                      <a:pt x="1249" y="59999"/>
                    </a:cubicBezTo>
                    <a:cubicBezTo>
                      <a:pt x="3481" y="47665"/>
                      <a:pt x="5650" y="36012"/>
                      <a:pt x="11724" y="22066"/>
                    </a:cubicBezTo>
                    <a:cubicBezTo>
                      <a:pt x="16187" y="11839"/>
                      <a:pt x="26414" y="1302"/>
                      <a:pt x="35712" y="1302"/>
                    </a:cubicBezTo>
                    <a:cubicBezTo>
                      <a:pt x="38439" y="1302"/>
                      <a:pt x="40856" y="2231"/>
                      <a:pt x="43087" y="4153"/>
                    </a:cubicBezTo>
                    <a:cubicBezTo>
                      <a:pt x="43335" y="4401"/>
                      <a:pt x="43770" y="4339"/>
                      <a:pt x="44017" y="4091"/>
                    </a:cubicBezTo>
                    <a:cubicBezTo>
                      <a:pt x="44265" y="3843"/>
                      <a:pt x="44203" y="3409"/>
                      <a:pt x="43955" y="3161"/>
                    </a:cubicBezTo>
                    <a:cubicBezTo>
                      <a:pt x="41476" y="1054"/>
                      <a:pt x="38811" y="0"/>
                      <a:pt x="35774" y="0"/>
                    </a:cubicBezTo>
                    <a:cubicBezTo>
                      <a:pt x="25546" y="0"/>
                      <a:pt x="15134" y="11095"/>
                      <a:pt x="10608" y="21570"/>
                    </a:cubicBezTo>
                    <a:cubicBezTo>
                      <a:pt x="4472" y="35640"/>
                      <a:pt x="2303" y="47355"/>
                      <a:pt x="10" y="59813"/>
                    </a:cubicBezTo>
                    <a:cubicBezTo>
                      <a:pt x="-52" y="60185"/>
                      <a:pt x="196" y="60495"/>
                      <a:pt x="505" y="60557"/>
                    </a:cubicBezTo>
                    <a:cubicBezTo>
                      <a:pt x="505" y="60557"/>
                      <a:pt x="567" y="60557"/>
                      <a:pt x="629" y="605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8"/>
              <p:cNvSpPr/>
              <p:nvPr/>
            </p:nvSpPr>
            <p:spPr>
              <a:xfrm>
                <a:off x="8569870" y="3510835"/>
                <a:ext cx="48888" cy="117333"/>
              </a:xfrm>
              <a:custGeom>
                <a:avLst/>
                <a:gdLst/>
                <a:ahLst/>
                <a:cxnLst/>
                <a:rect l="l" t="t" r="r" b="b"/>
                <a:pathLst>
                  <a:path w="30991" h="74379" extrusionOk="0">
                    <a:moveTo>
                      <a:pt x="0" y="78439"/>
                    </a:moveTo>
                    <a:cubicBezTo>
                      <a:pt x="8430" y="26622"/>
                      <a:pt x="33285" y="403"/>
                      <a:pt x="33533" y="93"/>
                    </a:cubicBezTo>
                    <a:cubicBezTo>
                      <a:pt x="33657" y="-31"/>
                      <a:pt x="33843" y="-31"/>
                      <a:pt x="33967" y="93"/>
                    </a:cubicBezTo>
                    <a:cubicBezTo>
                      <a:pt x="34090" y="217"/>
                      <a:pt x="34090" y="403"/>
                      <a:pt x="33967" y="527"/>
                    </a:cubicBezTo>
                    <a:cubicBezTo>
                      <a:pt x="33719" y="775"/>
                      <a:pt x="9050" y="26869"/>
                      <a:pt x="620" y="78377"/>
                    </a:cubicBezTo>
                    <a:lnTo>
                      <a:pt x="0" y="78377"/>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8"/>
              <p:cNvSpPr/>
              <p:nvPr/>
            </p:nvSpPr>
            <p:spPr>
              <a:xfrm>
                <a:off x="8373409" y="3344713"/>
                <a:ext cx="185777" cy="293333"/>
              </a:xfrm>
              <a:custGeom>
                <a:avLst/>
                <a:gdLst/>
                <a:ahLst/>
                <a:cxnLst/>
                <a:rect l="l" t="t" r="r" b="b"/>
                <a:pathLst>
                  <a:path w="117767" h="185948" extrusionOk="0">
                    <a:moveTo>
                      <a:pt x="122324" y="186549"/>
                    </a:moveTo>
                    <a:cubicBezTo>
                      <a:pt x="119907" y="139256"/>
                      <a:pt x="111478" y="91343"/>
                      <a:pt x="93317" y="47893"/>
                    </a:cubicBezTo>
                    <a:cubicBezTo>
                      <a:pt x="81664" y="20063"/>
                      <a:pt x="43545" y="-15329"/>
                      <a:pt x="13917" y="7109"/>
                    </a:cubicBezTo>
                    <a:cubicBezTo>
                      <a:pt x="-11744" y="26571"/>
                      <a:pt x="2326" y="67604"/>
                      <a:pt x="22037" y="89732"/>
                    </a:cubicBezTo>
                    <a:cubicBezTo>
                      <a:pt x="48007" y="118740"/>
                      <a:pt x="70011" y="151404"/>
                      <a:pt x="86871" y="186549"/>
                    </a:cubicBezTo>
                    <a:lnTo>
                      <a:pt x="122324" y="18654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8"/>
              <p:cNvSpPr/>
              <p:nvPr/>
            </p:nvSpPr>
            <p:spPr>
              <a:xfrm>
                <a:off x="8401477" y="3353677"/>
                <a:ext cx="136888" cy="195555"/>
              </a:xfrm>
              <a:custGeom>
                <a:avLst/>
                <a:gdLst/>
                <a:ahLst/>
                <a:cxnLst/>
                <a:rect l="l" t="t" r="r" b="b"/>
                <a:pathLst>
                  <a:path w="86775" h="123965" extrusionOk="0">
                    <a:moveTo>
                      <a:pt x="89839" y="124957"/>
                    </a:moveTo>
                    <a:cubicBezTo>
                      <a:pt x="89220" y="124957"/>
                      <a:pt x="88662" y="124523"/>
                      <a:pt x="88538" y="123842"/>
                    </a:cubicBezTo>
                    <a:cubicBezTo>
                      <a:pt x="83889" y="98367"/>
                      <a:pt x="79489" y="74317"/>
                      <a:pt x="66906" y="45557"/>
                    </a:cubicBezTo>
                    <a:cubicBezTo>
                      <a:pt x="57671" y="24483"/>
                      <a:pt x="36658" y="2665"/>
                      <a:pt x="17382" y="2665"/>
                    </a:cubicBezTo>
                    <a:cubicBezTo>
                      <a:pt x="11803" y="2665"/>
                      <a:pt x="6782" y="4587"/>
                      <a:pt x="2196" y="8492"/>
                    </a:cubicBezTo>
                    <a:cubicBezTo>
                      <a:pt x="1638" y="8988"/>
                      <a:pt x="832" y="8926"/>
                      <a:pt x="337" y="8368"/>
                    </a:cubicBezTo>
                    <a:cubicBezTo>
                      <a:pt x="-160" y="7810"/>
                      <a:pt x="-98" y="7004"/>
                      <a:pt x="461" y="6508"/>
                    </a:cubicBezTo>
                    <a:cubicBezTo>
                      <a:pt x="5605" y="2169"/>
                      <a:pt x="11121" y="0"/>
                      <a:pt x="17382" y="0"/>
                    </a:cubicBezTo>
                    <a:cubicBezTo>
                      <a:pt x="38456" y="0"/>
                      <a:pt x="59902" y="22934"/>
                      <a:pt x="69323" y="44504"/>
                    </a:cubicBezTo>
                    <a:cubicBezTo>
                      <a:pt x="82029" y="73512"/>
                      <a:pt x="86493" y="97747"/>
                      <a:pt x="91141" y="123408"/>
                    </a:cubicBezTo>
                    <a:cubicBezTo>
                      <a:pt x="91265" y="124151"/>
                      <a:pt x="90769" y="124833"/>
                      <a:pt x="90087" y="124957"/>
                    </a:cubicBezTo>
                    <a:cubicBezTo>
                      <a:pt x="90025" y="124957"/>
                      <a:pt x="89901" y="124957"/>
                      <a:pt x="89839" y="12495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28"/>
              <p:cNvSpPr/>
              <p:nvPr/>
            </p:nvSpPr>
            <p:spPr>
              <a:xfrm>
                <a:off x="8427818" y="3383789"/>
                <a:ext cx="107554" cy="254222"/>
              </a:xfrm>
              <a:custGeom>
                <a:avLst/>
                <a:gdLst/>
                <a:ahLst/>
                <a:cxnLst/>
                <a:rect l="l" t="t" r="r" b="b"/>
                <a:pathLst>
                  <a:path w="68180" h="161155" extrusionOk="0">
                    <a:moveTo>
                      <a:pt x="70288" y="161775"/>
                    </a:moveTo>
                    <a:cubicBezTo>
                      <a:pt x="52871" y="54917"/>
                      <a:pt x="1674" y="744"/>
                      <a:pt x="1115" y="186"/>
                    </a:cubicBezTo>
                    <a:cubicBezTo>
                      <a:pt x="868" y="-62"/>
                      <a:pt x="434" y="-62"/>
                      <a:pt x="186" y="186"/>
                    </a:cubicBezTo>
                    <a:cubicBezTo>
                      <a:pt x="-62" y="434"/>
                      <a:pt x="-62" y="868"/>
                      <a:pt x="186" y="1116"/>
                    </a:cubicBezTo>
                    <a:cubicBezTo>
                      <a:pt x="744" y="1674"/>
                      <a:pt x="51632" y="55474"/>
                      <a:pt x="68987" y="161775"/>
                    </a:cubicBezTo>
                    <a:lnTo>
                      <a:pt x="70350" y="161775"/>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8"/>
              <p:cNvSpPr/>
              <p:nvPr/>
            </p:nvSpPr>
            <p:spPr>
              <a:xfrm>
                <a:off x="8401419" y="3535275"/>
                <a:ext cx="107554" cy="97777"/>
              </a:xfrm>
              <a:custGeom>
                <a:avLst/>
                <a:gdLst/>
                <a:ahLst/>
                <a:cxnLst/>
                <a:rect l="l" t="t" r="r" b="b"/>
                <a:pathLst>
                  <a:path w="68180" h="61982" extrusionOk="0">
                    <a:moveTo>
                      <a:pt x="69360" y="68151"/>
                    </a:moveTo>
                    <a:cubicBezTo>
                      <a:pt x="62790" y="48689"/>
                      <a:pt x="53678" y="29660"/>
                      <a:pt x="40972" y="13668"/>
                    </a:cubicBezTo>
                    <a:cubicBezTo>
                      <a:pt x="32852" y="3441"/>
                      <a:pt x="12770" y="-6848"/>
                      <a:pt x="3038" y="5983"/>
                    </a:cubicBezTo>
                    <a:cubicBezTo>
                      <a:pt x="-5391" y="17140"/>
                      <a:pt x="5270" y="32635"/>
                      <a:pt x="16117" y="39515"/>
                    </a:cubicBezTo>
                    <a:cubicBezTo>
                      <a:pt x="28761" y="47573"/>
                      <a:pt x="40352" y="57242"/>
                      <a:pt x="50579" y="68151"/>
                    </a:cubicBezTo>
                    <a:lnTo>
                      <a:pt x="69360" y="68151"/>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8"/>
              <p:cNvSpPr/>
              <p:nvPr/>
            </p:nvSpPr>
            <p:spPr>
              <a:xfrm>
                <a:off x="8409829" y="3539125"/>
                <a:ext cx="78222" cy="68443"/>
              </a:xfrm>
              <a:custGeom>
                <a:avLst/>
                <a:gdLst/>
                <a:ahLst/>
                <a:cxnLst/>
                <a:rect l="l" t="t" r="r" b="b"/>
                <a:pathLst>
                  <a:path w="49586" h="43387" extrusionOk="0">
                    <a:moveTo>
                      <a:pt x="51322" y="44140"/>
                    </a:moveTo>
                    <a:cubicBezTo>
                      <a:pt x="51322" y="44140"/>
                      <a:pt x="50764" y="44140"/>
                      <a:pt x="50640" y="43830"/>
                    </a:cubicBezTo>
                    <a:cubicBezTo>
                      <a:pt x="45681" y="33727"/>
                      <a:pt x="41033" y="24243"/>
                      <a:pt x="32418" y="13706"/>
                    </a:cubicBezTo>
                    <a:cubicBezTo>
                      <a:pt x="26095" y="6020"/>
                      <a:pt x="14752" y="-612"/>
                      <a:pt x="6695" y="1620"/>
                    </a:cubicBezTo>
                    <a:cubicBezTo>
                      <a:pt x="4339" y="2302"/>
                      <a:pt x="2479" y="3665"/>
                      <a:pt x="1054" y="5834"/>
                    </a:cubicBezTo>
                    <a:cubicBezTo>
                      <a:pt x="868" y="6082"/>
                      <a:pt x="496" y="6145"/>
                      <a:pt x="248" y="6020"/>
                    </a:cubicBezTo>
                    <a:cubicBezTo>
                      <a:pt x="0" y="5834"/>
                      <a:pt x="-62" y="5463"/>
                      <a:pt x="62" y="5215"/>
                    </a:cubicBezTo>
                    <a:cubicBezTo>
                      <a:pt x="1674" y="2797"/>
                      <a:pt x="3720" y="1248"/>
                      <a:pt x="6384" y="504"/>
                    </a:cubicBezTo>
                    <a:cubicBezTo>
                      <a:pt x="15186" y="-1975"/>
                      <a:pt x="26839" y="5091"/>
                      <a:pt x="33285" y="12962"/>
                    </a:cubicBezTo>
                    <a:cubicBezTo>
                      <a:pt x="42024" y="23562"/>
                      <a:pt x="46673" y="33169"/>
                      <a:pt x="51632" y="43334"/>
                    </a:cubicBezTo>
                    <a:cubicBezTo>
                      <a:pt x="51756" y="43644"/>
                      <a:pt x="51632" y="43954"/>
                      <a:pt x="51384" y="44078"/>
                    </a:cubicBezTo>
                    <a:cubicBezTo>
                      <a:pt x="51384" y="44078"/>
                      <a:pt x="51322" y="44078"/>
                      <a:pt x="51260" y="44078"/>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28"/>
              <p:cNvSpPr/>
              <p:nvPr/>
            </p:nvSpPr>
            <p:spPr>
              <a:xfrm>
                <a:off x="8423088" y="3552395"/>
                <a:ext cx="68443" cy="87999"/>
              </a:xfrm>
              <a:custGeom>
                <a:avLst/>
                <a:gdLst/>
                <a:ahLst/>
                <a:cxnLst/>
                <a:rect l="l" t="t" r="r" b="b"/>
                <a:pathLst>
                  <a:path w="43387" h="55784" extrusionOk="0">
                    <a:moveTo>
                      <a:pt x="47255" y="57296"/>
                    </a:moveTo>
                    <a:cubicBezTo>
                      <a:pt x="27544" y="16326"/>
                      <a:pt x="706" y="210"/>
                      <a:pt x="396" y="24"/>
                    </a:cubicBezTo>
                    <a:cubicBezTo>
                      <a:pt x="272" y="-38"/>
                      <a:pt x="86" y="24"/>
                      <a:pt x="24" y="148"/>
                    </a:cubicBezTo>
                    <a:cubicBezTo>
                      <a:pt x="-38" y="272"/>
                      <a:pt x="24" y="458"/>
                      <a:pt x="148" y="520"/>
                    </a:cubicBezTo>
                    <a:cubicBezTo>
                      <a:pt x="458" y="706"/>
                      <a:pt x="26987" y="16636"/>
                      <a:pt x="46635" y="57296"/>
                    </a:cubicBezTo>
                    <a:lnTo>
                      <a:pt x="47255" y="5729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28"/>
              <p:cNvSpPr/>
              <p:nvPr/>
            </p:nvSpPr>
            <p:spPr>
              <a:xfrm>
                <a:off x="5384970" y="3593886"/>
                <a:ext cx="3304886" cy="97777"/>
              </a:xfrm>
              <a:custGeom>
                <a:avLst/>
                <a:gdLst/>
                <a:ahLst/>
                <a:cxnLst/>
                <a:rect l="l" t="t" r="r" b="b"/>
                <a:pathLst>
                  <a:path w="2095015" h="61982" extrusionOk="0">
                    <a:moveTo>
                      <a:pt x="2099355" y="33471"/>
                    </a:moveTo>
                    <a:cubicBezTo>
                      <a:pt x="2099355" y="51956"/>
                      <a:pt x="1629398" y="66941"/>
                      <a:pt x="1049677" y="66941"/>
                    </a:cubicBezTo>
                    <a:cubicBezTo>
                      <a:pt x="469957" y="66941"/>
                      <a:pt x="0" y="51956"/>
                      <a:pt x="0" y="33471"/>
                    </a:cubicBezTo>
                    <a:cubicBezTo>
                      <a:pt x="0" y="14985"/>
                      <a:pt x="469957" y="0"/>
                      <a:pt x="1049677" y="0"/>
                    </a:cubicBezTo>
                    <a:cubicBezTo>
                      <a:pt x="1629398" y="0"/>
                      <a:pt x="2099355" y="14985"/>
                      <a:pt x="2099355" y="3347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8"/>
              <p:cNvSpPr/>
              <p:nvPr/>
            </p:nvSpPr>
            <p:spPr>
              <a:xfrm>
                <a:off x="5749634" y="3174180"/>
                <a:ext cx="254222" cy="439999"/>
              </a:xfrm>
              <a:custGeom>
                <a:avLst/>
                <a:gdLst/>
                <a:ahLst/>
                <a:cxnLst/>
                <a:rect l="l" t="t" r="r" b="b"/>
                <a:pathLst>
                  <a:path w="161155" h="278922" extrusionOk="0">
                    <a:moveTo>
                      <a:pt x="105309" y="0"/>
                    </a:moveTo>
                    <a:cubicBezTo>
                      <a:pt x="47169" y="0"/>
                      <a:pt x="0" y="62664"/>
                      <a:pt x="0" y="140019"/>
                    </a:cubicBezTo>
                    <a:cubicBezTo>
                      <a:pt x="0" y="217373"/>
                      <a:pt x="47169" y="280038"/>
                      <a:pt x="105309" y="280038"/>
                    </a:cubicBezTo>
                    <a:lnTo>
                      <a:pt x="163883" y="280038"/>
                    </a:lnTo>
                    <a:cubicBezTo>
                      <a:pt x="163883" y="280038"/>
                      <a:pt x="163510" y="0"/>
                      <a:pt x="10530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8"/>
              <p:cNvSpPr/>
              <p:nvPr/>
            </p:nvSpPr>
            <p:spPr>
              <a:xfrm>
                <a:off x="5842023" y="3174180"/>
                <a:ext cx="322665" cy="439999"/>
              </a:xfrm>
              <a:custGeom>
                <a:avLst/>
                <a:gdLst/>
                <a:ahLst/>
                <a:cxnLst/>
                <a:rect l="l" t="t" r="r" b="b"/>
                <a:pathLst>
                  <a:path w="204542" h="278922" extrusionOk="0">
                    <a:moveTo>
                      <a:pt x="210617" y="140019"/>
                    </a:moveTo>
                    <a:cubicBezTo>
                      <a:pt x="210617" y="217349"/>
                      <a:pt x="163469" y="280038"/>
                      <a:pt x="105309" y="280038"/>
                    </a:cubicBezTo>
                    <a:cubicBezTo>
                      <a:pt x="47149" y="280038"/>
                      <a:pt x="0" y="217349"/>
                      <a:pt x="0" y="140019"/>
                    </a:cubicBezTo>
                    <a:cubicBezTo>
                      <a:pt x="0" y="62689"/>
                      <a:pt x="47149" y="0"/>
                      <a:pt x="105309" y="0"/>
                    </a:cubicBezTo>
                    <a:cubicBezTo>
                      <a:pt x="163469" y="0"/>
                      <a:pt x="210617" y="62689"/>
                      <a:pt x="210617" y="1400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8"/>
              <p:cNvSpPr/>
              <p:nvPr/>
            </p:nvSpPr>
            <p:spPr>
              <a:xfrm>
                <a:off x="7176519" y="3170464"/>
                <a:ext cx="254222" cy="439999"/>
              </a:xfrm>
              <a:custGeom>
                <a:avLst/>
                <a:gdLst/>
                <a:ahLst/>
                <a:cxnLst/>
                <a:rect l="l" t="t" r="r" b="b"/>
                <a:pathLst>
                  <a:path w="161155" h="278922" extrusionOk="0">
                    <a:moveTo>
                      <a:pt x="105309" y="0"/>
                    </a:moveTo>
                    <a:cubicBezTo>
                      <a:pt x="47169" y="0"/>
                      <a:pt x="0" y="62665"/>
                      <a:pt x="0" y="140019"/>
                    </a:cubicBezTo>
                    <a:cubicBezTo>
                      <a:pt x="0" y="217373"/>
                      <a:pt x="47169" y="280038"/>
                      <a:pt x="105309" y="280038"/>
                    </a:cubicBezTo>
                    <a:lnTo>
                      <a:pt x="163882" y="280038"/>
                    </a:lnTo>
                    <a:cubicBezTo>
                      <a:pt x="163882" y="280038"/>
                      <a:pt x="163510" y="0"/>
                      <a:pt x="10530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8"/>
              <p:cNvSpPr/>
              <p:nvPr/>
            </p:nvSpPr>
            <p:spPr>
              <a:xfrm>
                <a:off x="7268908" y="3170464"/>
                <a:ext cx="322665" cy="439999"/>
              </a:xfrm>
              <a:custGeom>
                <a:avLst/>
                <a:gdLst/>
                <a:ahLst/>
                <a:cxnLst/>
                <a:rect l="l" t="t" r="r" b="b"/>
                <a:pathLst>
                  <a:path w="204542" h="278922" extrusionOk="0">
                    <a:moveTo>
                      <a:pt x="210617" y="140019"/>
                    </a:moveTo>
                    <a:cubicBezTo>
                      <a:pt x="210617" y="217349"/>
                      <a:pt x="163469" y="280038"/>
                      <a:pt x="105309" y="280038"/>
                    </a:cubicBezTo>
                    <a:cubicBezTo>
                      <a:pt x="47148" y="280038"/>
                      <a:pt x="0" y="217349"/>
                      <a:pt x="0" y="140019"/>
                    </a:cubicBezTo>
                    <a:cubicBezTo>
                      <a:pt x="0" y="62689"/>
                      <a:pt x="47148" y="0"/>
                      <a:pt x="105309" y="0"/>
                    </a:cubicBezTo>
                    <a:cubicBezTo>
                      <a:pt x="163469" y="0"/>
                      <a:pt x="210617" y="62689"/>
                      <a:pt x="210617" y="1400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8"/>
              <p:cNvSpPr/>
              <p:nvPr/>
            </p:nvSpPr>
            <p:spPr>
              <a:xfrm>
                <a:off x="7881994" y="3174180"/>
                <a:ext cx="263999" cy="439999"/>
              </a:xfrm>
              <a:custGeom>
                <a:avLst/>
                <a:gdLst/>
                <a:ahLst/>
                <a:cxnLst/>
                <a:rect l="l" t="t" r="r" b="b"/>
                <a:pathLst>
                  <a:path w="167353" h="278922" extrusionOk="0">
                    <a:moveTo>
                      <a:pt x="110949" y="0"/>
                    </a:moveTo>
                    <a:cubicBezTo>
                      <a:pt x="49648" y="0"/>
                      <a:pt x="0" y="62664"/>
                      <a:pt x="0" y="140019"/>
                    </a:cubicBezTo>
                    <a:cubicBezTo>
                      <a:pt x="0" y="217373"/>
                      <a:pt x="49710" y="280038"/>
                      <a:pt x="110949" y="280038"/>
                    </a:cubicBezTo>
                    <a:lnTo>
                      <a:pt x="172622" y="280038"/>
                    </a:lnTo>
                    <a:cubicBezTo>
                      <a:pt x="172622" y="280038"/>
                      <a:pt x="172188" y="0"/>
                      <a:pt x="11094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8"/>
              <p:cNvSpPr/>
              <p:nvPr/>
            </p:nvSpPr>
            <p:spPr>
              <a:xfrm>
                <a:off x="6615542" y="3174180"/>
                <a:ext cx="263999" cy="439999"/>
              </a:xfrm>
              <a:custGeom>
                <a:avLst/>
                <a:gdLst/>
                <a:ahLst/>
                <a:cxnLst/>
                <a:rect l="l" t="t" r="r" b="b"/>
                <a:pathLst>
                  <a:path w="167353" h="278922" extrusionOk="0">
                    <a:moveTo>
                      <a:pt x="110948" y="0"/>
                    </a:moveTo>
                    <a:cubicBezTo>
                      <a:pt x="49648" y="0"/>
                      <a:pt x="0" y="62664"/>
                      <a:pt x="0" y="140019"/>
                    </a:cubicBezTo>
                    <a:cubicBezTo>
                      <a:pt x="0" y="217373"/>
                      <a:pt x="49710" y="280038"/>
                      <a:pt x="110948" y="280038"/>
                    </a:cubicBezTo>
                    <a:lnTo>
                      <a:pt x="172622" y="280038"/>
                    </a:lnTo>
                    <a:cubicBezTo>
                      <a:pt x="172622" y="280038"/>
                      <a:pt x="172187" y="0"/>
                      <a:pt x="11094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8"/>
              <p:cNvSpPr/>
              <p:nvPr/>
            </p:nvSpPr>
            <p:spPr>
              <a:xfrm>
                <a:off x="5627917" y="2882741"/>
                <a:ext cx="2864887" cy="576887"/>
              </a:xfrm>
              <a:custGeom>
                <a:avLst/>
                <a:gdLst/>
                <a:ahLst/>
                <a:cxnLst/>
                <a:rect l="l" t="t" r="r" b="b"/>
                <a:pathLst>
                  <a:path w="1816093" h="365697" extrusionOk="0">
                    <a:moveTo>
                      <a:pt x="364211" y="0"/>
                    </a:moveTo>
                    <a:lnTo>
                      <a:pt x="1687727" y="0"/>
                    </a:lnTo>
                    <a:cubicBezTo>
                      <a:pt x="1760557" y="0"/>
                      <a:pt x="1819626" y="59070"/>
                      <a:pt x="1819626" y="131899"/>
                    </a:cubicBezTo>
                    <a:lnTo>
                      <a:pt x="1819626" y="369603"/>
                    </a:lnTo>
                    <a:lnTo>
                      <a:pt x="0" y="369603"/>
                    </a:lnTo>
                    <a:lnTo>
                      <a:pt x="0" y="332413"/>
                    </a:lnTo>
                    <a:cubicBezTo>
                      <a:pt x="0" y="193882"/>
                      <a:pt x="93036" y="72644"/>
                      <a:pt x="226795" y="36818"/>
                    </a:cubicBezTo>
                    <a:lnTo>
                      <a:pt x="3642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8"/>
              <p:cNvSpPr/>
              <p:nvPr/>
            </p:nvSpPr>
            <p:spPr>
              <a:xfrm>
                <a:off x="5627819" y="3421429"/>
                <a:ext cx="2864887" cy="39111"/>
              </a:xfrm>
              <a:custGeom>
                <a:avLst/>
                <a:gdLst/>
                <a:ahLst/>
                <a:cxnLst/>
                <a:rect l="l" t="t" r="r" b="b"/>
                <a:pathLst>
                  <a:path w="1816093" h="24793" extrusionOk="0">
                    <a:moveTo>
                      <a:pt x="0" y="0"/>
                    </a:moveTo>
                    <a:lnTo>
                      <a:pt x="1819626" y="0"/>
                    </a:lnTo>
                    <a:lnTo>
                      <a:pt x="1819626" y="28078"/>
                    </a:lnTo>
                    <a:lnTo>
                      <a:pt x="0" y="28078"/>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28"/>
              <p:cNvSpPr/>
              <p:nvPr/>
            </p:nvSpPr>
            <p:spPr>
              <a:xfrm>
                <a:off x="5799584" y="2911030"/>
                <a:ext cx="371555" cy="156444"/>
              </a:xfrm>
              <a:custGeom>
                <a:avLst/>
                <a:gdLst/>
                <a:ahLst/>
                <a:cxnLst/>
                <a:rect l="l" t="t" r="r" b="b"/>
                <a:pathLst>
                  <a:path w="235534" h="99172" extrusionOk="0">
                    <a:moveTo>
                      <a:pt x="3166" y="101877"/>
                    </a:moveTo>
                    <a:cubicBezTo>
                      <a:pt x="2298" y="101877"/>
                      <a:pt x="1430" y="101505"/>
                      <a:pt x="811" y="100824"/>
                    </a:cubicBezTo>
                    <a:cubicBezTo>
                      <a:pt x="-367" y="99522"/>
                      <a:pt x="-243" y="97539"/>
                      <a:pt x="1059" y="96361"/>
                    </a:cubicBezTo>
                    <a:cubicBezTo>
                      <a:pt x="35273" y="65556"/>
                      <a:pt x="76802" y="42994"/>
                      <a:pt x="121243" y="31093"/>
                    </a:cubicBezTo>
                    <a:lnTo>
                      <a:pt x="236779" y="102"/>
                    </a:lnTo>
                    <a:cubicBezTo>
                      <a:pt x="238514" y="-332"/>
                      <a:pt x="240188" y="660"/>
                      <a:pt x="240622" y="2333"/>
                    </a:cubicBezTo>
                    <a:cubicBezTo>
                      <a:pt x="241056" y="4007"/>
                      <a:pt x="240064" y="5742"/>
                      <a:pt x="238391" y="6176"/>
                    </a:cubicBezTo>
                    <a:lnTo>
                      <a:pt x="122855" y="37167"/>
                    </a:lnTo>
                    <a:cubicBezTo>
                      <a:pt x="79405" y="48820"/>
                      <a:pt x="38744" y="70886"/>
                      <a:pt x="5274" y="101072"/>
                    </a:cubicBezTo>
                    <a:cubicBezTo>
                      <a:pt x="4654" y="101630"/>
                      <a:pt x="3910" y="101877"/>
                      <a:pt x="3166" y="101877"/>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28"/>
              <p:cNvSpPr/>
              <p:nvPr/>
            </p:nvSpPr>
            <p:spPr>
              <a:xfrm>
                <a:off x="6576070" y="2880908"/>
                <a:ext cx="449777" cy="185777"/>
              </a:xfrm>
              <a:custGeom>
                <a:avLst/>
                <a:gdLst/>
                <a:ahLst/>
                <a:cxnLst/>
                <a:rect l="l" t="t" r="r" b="b"/>
                <a:pathLst>
                  <a:path w="285120" h="117767" extrusionOk="0">
                    <a:moveTo>
                      <a:pt x="1162" y="117876"/>
                    </a:moveTo>
                    <a:lnTo>
                      <a:pt x="290125" y="116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8"/>
              <p:cNvSpPr/>
              <p:nvPr/>
            </p:nvSpPr>
            <p:spPr>
              <a:xfrm>
                <a:off x="5751394" y="3125101"/>
                <a:ext cx="586666" cy="58666"/>
              </a:xfrm>
              <a:custGeom>
                <a:avLst/>
                <a:gdLst/>
                <a:ahLst/>
                <a:cxnLst/>
                <a:rect l="l" t="t" r="r" b="b"/>
                <a:pathLst>
                  <a:path w="371896" h="37189" extrusionOk="0">
                    <a:moveTo>
                      <a:pt x="46115" y="38553"/>
                    </a:moveTo>
                    <a:lnTo>
                      <a:pt x="312703" y="38553"/>
                    </a:lnTo>
                    <a:lnTo>
                      <a:pt x="373074" y="0"/>
                    </a:lnTo>
                    <a:lnTo>
                      <a:pt x="0" y="0"/>
                    </a:lnTo>
                    <a:lnTo>
                      <a:pt x="46115" y="3855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28"/>
              <p:cNvSpPr/>
              <p:nvPr/>
            </p:nvSpPr>
            <p:spPr>
              <a:xfrm>
                <a:off x="6202385" y="2555325"/>
                <a:ext cx="2014220" cy="322665"/>
              </a:xfrm>
              <a:custGeom>
                <a:avLst/>
                <a:gdLst/>
                <a:ahLst/>
                <a:cxnLst/>
                <a:rect l="l" t="t" r="r" b="b"/>
                <a:pathLst>
                  <a:path w="1276843" h="204542" extrusionOk="0">
                    <a:moveTo>
                      <a:pt x="0" y="207580"/>
                    </a:moveTo>
                    <a:lnTo>
                      <a:pt x="281649" y="32665"/>
                    </a:lnTo>
                    <a:cubicBezTo>
                      <a:pt x="316050" y="11281"/>
                      <a:pt x="355719" y="0"/>
                      <a:pt x="396193" y="0"/>
                    </a:cubicBezTo>
                    <a:lnTo>
                      <a:pt x="951000" y="0"/>
                    </a:lnTo>
                    <a:cubicBezTo>
                      <a:pt x="1011062" y="0"/>
                      <a:pt x="1069078" y="21756"/>
                      <a:pt x="1114263" y="61301"/>
                    </a:cubicBezTo>
                    <a:lnTo>
                      <a:pt x="1281555" y="207580"/>
                    </a:lnTo>
                    <a:lnTo>
                      <a:pt x="62" y="20758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28"/>
              <p:cNvSpPr/>
              <p:nvPr/>
            </p:nvSpPr>
            <p:spPr>
              <a:xfrm>
                <a:off x="6202385" y="2571261"/>
                <a:ext cx="987554" cy="303110"/>
              </a:xfrm>
              <a:custGeom>
                <a:avLst/>
                <a:gdLst/>
                <a:ahLst/>
                <a:cxnLst/>
                <a:rect l="l" t="t" r="r" b="b"/>
                <a:pathLst>
                  <a:path w="626025" h="192146" extrusionOk="0">
                    <a:moveTo>
                      <a:pt x="626211" y="0"/>
                    </a:moveTo>
                    <a:lnTo>
                      <a:pt x="383797" y="0"/>
                    </a:lnTo>
                    <a:lnTo>
                      <a:pt x="223509" y="58636"/>
                    </a:lnTo>
                    <a:lnTo>
                      <a:pt x="0" y="197477"/>
                    </a:lnTo>
                    <a:lnTo>
                      <a:pt x="86466" y="197477"/>
                    </a:lnTo>
                    <a:lnTo>
                      <a:pt x="626211" y="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28"/>
              <p:cNvSpPr/>
              <p:nvPr/>
            </p:nvSpPr>
            <p:spPr>
              <a:xfrm>
                <a:off x="6944424" y="2571261"/>
                <a:ext cx="1007109" cy="303110"/>
              </a:xfrm>
              <a:custGeom>
                <a:avLst/>
                <a:gdLst/>
                <a:ahLst/>
                <a:cxnLst/>
                <a:rect l="l" t="t" r="r" b="b"/>
                <a:pathLst>
                  <a:path w="638421" h="192146" extrusionOk="0">
                    <a:moveTo>
                      <a:pt x="242414" y="197477"/>
                    </a:moveTo>
                    <a:lnTo>
                      <a:pt x="643256" y="50826"/>
                    </a:lnTo>
                    <a:cubicBezTo>
                      <a:pt x="616108" y="27211"/>
                      <a:pt x="584372" y="9979"/>
                      <a:pt x="550344" y="0"/>
                    </a:cubicBezTo>
                    <a:lnTo>
                      <a:pt x="539745" y="0"/>
                    </a:lnTo>
                    <a:lnTo>
                      <a:pt x="0" y="197477"/>
                    </a:lnTo>
                    <a:lnTo>
                      <a:pt x="242414" y="197477"/>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28"/>
              <p:cNvSpPr/>
              <p:nvPr/>
            </p:nvSpPr>
            <p:spPr>
              <a:xfrm>
                <a:off x="6417371" y="2571261"/>
                <a:ext cx="909333" cy="303110"/>
              </a:xfrm>
              <a:custGeom>
                <a:avLst/>
                <a:gdLst/>
                <a:ahLst/>
                <a:cxnLst/>
                <a:rect l="l" t="t" r="r" b="b"/>
                <a:pathLst>
                  <a:path w="576439" h="192146" extrusionOk="0">
                    <a:moveTo>
                      <a:pt x="37685" y="197477"/>
                    </a:moveTo>
                    <a:lnTo>
                      <a:pt x="577431" y="0"/>
                    </a:lnTo>
                    <a:lnTo>
                      <a:pt x="539745" y="0"/>
                    </a:lnTo>
                    <a:lnTo>
                      <a:pt x="0" y="197477"/>
                    </a:lnTo>
                    <a:lnTo>
                      <a:pt x="37685" y="197477"/>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28"/>
              <p:cNvSpPr/>
              <p:nvPr/>
            </p:nvSpPr>
            <p:spPr>
              <a:xfrm>
                <a:off x="7915527" y="2803258"/>
                <a:ext cx="234666" cy="78222"/>
              </a:xfrm>
              <a:custGeom>
                <a:avLst/>
                <a:gdLst/>
                <a:ahLst/>
                <a:cxnLst/>
                <a:rect l="l" t="t" r="r" b="b"/>
                <a:pathLst>
                  <a:path w="148758" h="49586" extrusionOk="0">
                    <a:moveTo>
                      <a:pt x="37685" y="50392"/>
                    </a:moveTo>
                    <a:lnTo>
                      <a:pt x="148821" y="9731"/>
                    </a:lnTo>
                    <a:lnTo>
                      <a:pt x="137725" y="0"/>
                    </a:lnTo>
                    <a:lnTo>
                      <a:pt x="0" y="50392"/>
                    </a:lnTo>
                    <a:lnTo>
                      <a:pt x="37685" y="50392"/>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28"/>
              <p:cNvSpPr/>
              <p:nvPr/>
            </p:nvSpPr>
            <p:spPr>
              <a:xfrm>
                <a:off x="6599215" y="2569306"/>
                <a:ext cx="1055999" cy="312888"/>
              </a:xfrm>
              <a:custGeom>
                <a:avLst/>
                <a:gdLst/>
                <a:ahLst/>
                <a:cxnLst/>
                <a:rect l="l" t="t" r="r" b="b"/>
                <a:pathLst>
                  <a:path w="669413" h="198344" extrusionOk="0">
                    <a:moveTo>
                      <a:pt x="130288" y="198717"/>
                    </a:moveTo>
                    <a:lnTo>
                      <a:pt x="673380" y="0"/>
                    </a:lnTo>
                    <a:lnTo>
                      <a:pt x="543155" y="0"/>
                    </a:lnTo>
                    <a:lnTo>
                      <a:pt x="0" y="198717"/>
                    </a:lnTo>
                    <a:lnTo>
                      <a:pt x="130288" y="198717"/>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28"/>
              <p:cNvSpPr/>
              <p:nvPr/>
            </p:nvSpPr>
            <p:spPr>
              <a:xfrm>
                <a:off x="7427679" y="2677435"/>
                <a:ext cx="616000" cy="205332"/>
              </a:xfrm>
              <a:custGeom>
                <a:avLst/>
                <a:gdLst/>
                <a:ahLst/>
                <a:cxnLst/>
                <a:rect l="l" t="t" r="r" b="b"/>
                <a:pathLst>
                  <a:path w="390491" h="130163" extrusionOk="0">
                    <a:moveTo>
                      <a:pt x="130226" y="130164"/>
                    </a:moveTo>
                    <a:lnTo>
                      <a:pt x="394210" y="33595"/>
                    </a:lnTo>
                    <a:lnTo>
                      <a:pt x="355781" y="0"/>
                    </a:lnTo>
                    <a:lnTo>
                      <a:pt x="0" y="130164"/>
                    </a:lnTo>
                    <a:lnTo>
                      <a:pt x="130226" y="130164"/>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28"/>
              <p:cNvSpPr/>
              <p:nvPr/>
            </p:nvSpPr>
            <p:spPr>
              <a:xfrm>
                <a:off x="6712916" y="3174180"/>
                <a:ext cx="342221" cy="439999"/>
              </a:xfrm>
              <a:custGeom>
                <a:avLst/>
                <a:gdLst/>
                <a:ahLst/>
                <a:cxnLst/>
                <a:rect l="l" t="t" r="r" b="b"/>
                <a:pathLst>
                  <a:path w="216939" h="278922" extrusionOk="0">
                    <a:moveTo>
                      <a:pt x="221898" y="140019"/>
                    </a:moveTo>
                    <a:cubicBezTo>
                      <a:pt x="221898" y="217349"/>
                      <a:pt x="172225" y="280038"/>
                      <a:pt x="110949" y="280038"/>
                    </a:cubicBezTo>
                    <a:cubicBezTo>
                      <a:pt x="49674" y="280038"/>
                      <a:pt x="0" y="217349"/>
                      <a:pt x="0" y="140019"/>
                    </a:cubicBezTo>
                    <a:cubicBezTo>
                      <a:pt x="0" y="62689"/>
                      <a:pt x="49674" y="0"/>
                      <a:pt x="110949" y="0"/>
                    </a:cubicBezTo>
                    <a:cubicBezTo>
                      <a:pt x="172225" y="0"/>
                      <a:pt x="221898" y="62689"/>
                      <a:pt x="221898" y="1400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28"/>
              <p:cNvSpPr/>
              <p:nvPr/>
            </p:nvSpPr>
            <p:spPr>
              <a:xfrm>
                <a:off x="6730658" y="3189529"/>
                <a:ext cx="234666" cy="166221"/>
              </a:xfrm>
              <a:custGeom>
                <a:avLst/>
                <a:gdLst/>
                <a:ahLst/>
                <a:cxnLst/>
                <a:rect l="l" t="t" r="r" b="b"/>
                <a:pathLst>
                  <a:path w="148758" h="105370" extrusionOk="0">
                    <a:moveTo>
                      <a:pt x="3132" y="107602"/>
                    </a:moveTo>
                    <a:cubicBezTo>
                      <a:pt x="3132" y="107602"/>
                      <a:pt x="2823" y="107602"/>
                      <a:pt x="2636" y="107602"/>
                    </a:cubicBezTo>
                    <a:cubicBezTo>
                      <a:pt x="963" y="107354"/>
                      <a:pt x="-215" y="105742"/>
                      <a:pt x="33" y="104007"/>
                    </a:cubicBezTo>
                    <a:cubicBezTo>
                      <a:pt x="9703" y="43760"/>
                      <a:pt x="51603" y="0"/>
                      <a:pt x="99702" y="0"/>
                    </a:cubicBezTo>
                    <a:cubicBezTo>
                      <a:pt x="117738" y="0"/>
                      <a:pt x="135404" y="6074"/>
                      <a:pt x="150899" y="17665"/>
                    </a:cubicBezTo>
                    <a:cubicBezTo>
                      <a:pt x="152263" y="18719"/>
                      <a:pt x="152573" y="20640"/>
                      <a:pt x="151519" y="22066"/>
                    </a:cubicBezTo>
                    <a:cubicBezTo>
                      <a:pt x="150465" y="23429"/>
                      <a:pt x="148544" y="23739"/>
                      <a:pt x="147118" y="22686"/>
                    </a:cubicBezTo>
                    <a:cubicBezTo>
                      <a:pt x="132738" y="11963"/>
                      <a:pt x="116312" y="6260"/>
                      <a:pt x="99640" y="6260"/>
                    </a:cubicBezTo>
                    <a:cubicBezTo>
                      <a:pt x="54640" y="6260"/>
                      <a:pt x="15281" y="47789"/>
                      <a:pt x="6169" y="104999"/>
                    </a:cubicBezTo>
                    <a:cubicBezTo>
                      <a:pt x="5922" y="106548"/>
                      <a:pt x="4620" y="107602"/>
                      <a:pt x="3070" y="107602"/>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28"/>
              <p:cNvSpPr/>
              <p:nvPr/>
            </p:nvSpPr>
            <p:spPr>
              <a:xfrm>
                <a:off x="6803934" y="3277028"/>
                <a:ext cx="166221" cy="234666"/>
              </a:xfrm>
              <a:custGeom>
                <a:avLst/>
                <a:gdLst/>
                <a:ahLst/>
                <a:cxnLst/>
                <a:rect l="l" t="t" r="r" b="b"/>
                <a:pathLst>
                  <a:path w="105370" h="148758" extrusionOk="0">
                    <a:moveTo>
                      <a:pt x="53244" y="0"/>
                    </a:moveTo>
                    <a:cubicBezTo>
                      <a:pt x="82127" y="0"/>
                      <a:pt x="106487" y="34276"/>
                      <a:pt x="106487" y="74813"/>
                    </a:cubicBezTo>
                    <a:cubicBezTo>
                      <a:pt x="106487" y="115350"/>
                      <a:pt x="82127" y="149626"/>
                      <a:pt x="53244" y="149626"/>
                    </a:cubicBezTo>
                    <a:cubicBezTo>
                      <a:pt x="24360" y="149626"/>
                      <a:pt x="0" y="115350"/>
                      <a:pt x="0" y="74813"/>
                    </a:cubicBezTo>
                    <a:cubicBezTo>
                      <a:pt x="0" y="34276"/>
                      <a:pt x="24360" y="0"/>
                      <a:pt x="53244"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28"/>
              <p:cNvSpPr/>
              <p:nvPr/>
            </p:nvSpPr>
            <p:spPr>
              <a:xfrm>
                <a:off x="6803936" y="3291107"/>
                <a:ext cx="146666" cy="205332"/>
              </a:xfrm>
              <a:custGeom>
                <a:avLst/>
                <a:gdLst/>
                <a:ahLst/>
                <a:cxnLst/>
                <a:rect l="l" t="t" r="r" b="b"/>
                <a:pathLst>
                  <a:path w="92974" h="130163" extrusionOk="0">
                    <a:moveTo>
                      <a:pt x="95206" y="65888"/>
                    </a:moveTo>
                    <a:cubicBezTo>
                      <a:pt x="95206" y="102276"/>
                      <a:pt x="73893" y="131775"/>
                      <a:pt x="47603" y="131775"/>
                    </a:cubicBezTo>
                    <a:cubicBezTo>
                      <a:pt x="21312" y="131775"/>
                      <a:pt x="0" y="102276"/>
                      <a:pt x="0" y="65888"/>
                    </a:cubicBezTo>
                    <a:cubicBezTo>
                      <a:pt x="0" y="29499"/>
                      <a:pt x="21312" y="0"/>
                      <a:pt x="47603" y="0"/>
                    </a:cubicBezTo>
                    <a:cubicBezTo>
                      <a:pt x="73893" y="0"/>
                      <a:pt x="95206" y="29499"/>
                      <a:pt x="95206" y="65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28"/>
              <p:cNvSpPr/>
              <p:nvPr/>
            </p:nvSpPr>
            <p:spPr>
              <a:xfrm>
                <a:off x="6804034" y="3291107"/>
                <a:ext cx="146666" cy="205332"/>
              </a:xfrm>
              <a:custGeom>
                <a:avLst/>
                <a:gdLst/>
                <a:ahLst/>
                <a:cxnLst/>
                <a:rect l="l" t="t" r="r" b="b"/>
                <a:pathLst>
                  <a:path w="92974" h="130163" extrusionOk="0">
                    <a:moveTo>
                      <a:pt x="85598" y="26343"/>
                    </a:moveTo>
                    <a:cubicBezTo>
                      <a:pt x="82933" y="21384"/>
                      <a:pt x="79772" y="17045"/>
                      <a:pt x="76177" y="13326"/>
                    </a:cubicBezTo>
                    <a:lnTo>
                      <a:pt x="54235" y="43698"/>
                    </a:lnTo>
                    <a:lnTo>
                      <a:pt x="54235" y="744"/>
                    </a:lnTo>
                    <a:cubicBezTo>
                      <a:pt x="52066" y="310"/>
                      <a:pt x="49834" y="0"/>
                      <a:pt x="47603" y="0"/>
                    </a:cubicBezTo>
                    <a:cubicBezTo>
                      <a:pt x="45372" y="0"/>
                      <a:pt x="43140" y="310"/>
                      <a:pt x="40971" y="744"/>
                    </a:cubicBezTo>
                    <a:lnTo>
                      <a:pt x="40971" y="43698"/>
                    </a:lnTo>
                    <a:lnTo>
                      <a:pt x="19029" y="13326"/>
                    </a:lnTo>
                    <a:cubicBezTo>
                      <a:pt x="15496" y="17045"/>
                      <a:pt x="12273" y="21446"/>
                      <a:pt x="9608" y="26343"/>
                    </a:cubicBezTo>
                    <a:lnTo>
                      <a:pt x="31550" y="56714"/>
                    </a:lnTo>
                    <a:lnTo>
                      <a:pt x="496" y="56714"/>
                    </a:lnTo>
                    <a:cubicBezTo>
                      <a:pt x="186" y="59751"/>
                      <a:pt x="0" y="62789"/>
                      <a:pt x="0" y="65950"/>
                    </a:cubicBezTo>
                    <a:cubicBezTo>
                      <a:pt x="0" y="69111"/>
                      <a:pt x="186" y="72148"/>
                      <a:pt x="496" y="75185"/>
                    </a:cubicBezTo>
                    <a:lnTo>
                      <a:pt x="31550" y="75185"/>
                    </a:lnTo>
                    <a:lnTo>
                      <a:pt x="9608" y="105557"/>
                    </a:lnTo>
                    <a:cubicBezTo>
                      <a:pt x="12273" y="110515"/>
                      <a:pt x="15434" y="114854"/>
                      <a:pt x="19029" y="118573"/>
                    </a:cubicBezTo>
                    <a:lnTo>
                      <a:pt x="40971" y="88201"/>
                    </a:lnTo>
                    <a:lnTo>
                      <a:pt x="40971" y="131093"/>
                    </a:lnTo>
                    <a:cubicBezTo>
                      <a:pt x="43140" y="131527"/>
                      <a:pt x="45372" y="131837"/>
                      <a:pt x="47603" y="131837"/>
                    </a:cubicBezTo>
                    <a:cubicBezTo>
                      <a:pt x="49834" y="131837"/>
                      <a:pt x="52066" y="131527"/>
                      <a:pt x="54235" y="131093"/>
                    </a:cubicBezTo>
                    <a:lnTo>
                      <a:pt x="54235" y="88139"/>
                    </a:lnTo>
                    <a:lnTo>
                      <a:pt x="76177" y="118511"/>
                    </a:lnTo>
                    <a:cubicBezTo>
                      <a:pt x="79710" y="114792"/>
                      <a:pt x="82933" y="110391"/>
                      <a:pt x="85598" y="105495"/>
                    </a:cubicBezTo>
                    <a:lnTo>
                      <a:pt x="63656" y="75123"/>
                    </a:lnTo>
                    <a:lnTo>
                      <a:pt x="94710" y="75123"/>
                    </a:lnTo>
                    <a:cubicBezTo>
                      <a:pt x="95020" y="72086"/>
                      <a:pt x="95206" y="69049"/>
                      <a:pt x="95206" y="65888"/>
                    </a:cubicBezTo>
                    <a:cubicBezTo>
                      <a:pt x="95206" y="62726"/>
                      <a:pt x="95020" y="59689"/>
                      <a:pt x="94710" y="56652"/>
                    </a:cubicBezTo>
                    <a:lnTo>
                      <a:pt x="63656" y="56652"/>
                    </a:lnTo>
                    <a:lnTo>
                      <a:pt x="85598" y="262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28"/>
              <p:cNvSpPr/>
              <p:nvPr/>
            </p:nvSpPr>
            <p:spPr>
              <a:xfrm>
                <a:off x="7979270" y="3174180"/>
                <a:ext cx="342221" cy="439999"/>
              </a:xfrm>
              <a:custGeom>
                <a:avLst/>
                <a:gdLst/>
                <a:ahLst/>
                <a:cxnLst/>
                <a:rect l="l" t="t" r="r" b="b"/>
                <a:pathLst>
                  <a:path w="216939" h="278922" extrusionOk="0">
                    <a:moveTo>
                      <a:pt x="221898" y="140019"/>
                    </a:moveTo>
                    <a:cubicBezTo>
                      <a:pt x="221898" y="217349"/>
                      <a:pt x="172224" y="280038"/>
                      <a:pt x="110949" y="280038"/>
                    </a:cubicBezTo>
                    <a:cubicBezTo>
                      <a:pt x="49673" y="280038"/>
                      <a:pt x="-1" y="217349"/>
                      <a:pt x="-1" y="140019"/>
                    </a:cubicBezTo>
                    <a:cubicBezTo>
                      <a:pt x="-1" y="62689"/>
                      <a:pt x="49673" y="0"/>
                      <a:pt x="110949" y="0"/>
                    </a:cubicBezTo>
                    <a:cubicBezTo>
                      <a:pt x="172224" y="0"/>
                      <a:pt x="221898" y="62689"/>
                      <a:pt x="221898" y="1400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28"/>
              <p:cNvSpPr/>
              <p:nvPr/>
            </p:nvSpPr>
            <p:spPr>
              <a:xfrm>
                <a:off x="7998674" y="3189529"/>
                <a:ext cx="234666" cy="166221"/>
              </a:xfrm>
              <a:custGeom>
                <a:avLst/>
                <a:gdLst/>
                <a:ahLst/>
                <a:cxnLst/>
                <a:rect l="l" t="t" r="r" b="b"/>
                <a:pathLst>
                  <a:path w="148758" h="105370" extrusionOk="0">
                    <a:moveTo>
                      <a:pt x="3132" y="107602"/>
                    </a:moveTo>
                    <a:cubicBezTo>
                      <a:pt x="3132" y="107602"/>
                      <a:pt x="2822" y="107602"/>
                      <a:pt x="2636" y="107602"/>
                    </a:cubicBezTo>
                    <a:cubicBezTo>
                      <a:pt x="963" y="107354"/>
                      <a:pt x="-215" y="105742"/>
                      <a:pt x="33" y="104007"/>
                    </a:cubicBezTo>
                    <a:cubicBezTo>
                      <a:pt x="9702" y="43760"/>
                      <a:pt x="51602" y="0"/>
                      <a:pt x="99701" y="0"/>
                    </a:cubicBezTo>
                    <a:cubicBezTo>
                      <a:pt x="117738" y="0"/>
                      <a:pt x="135403" y="6074"/>
                      <a:pt x="150899" y="17665"/>
                    </a:cubicBezTo>
                    <a:cubicBezTo>
                      <a:pt x="152262" y="18719"/>
                      <a:pt x="152572" y="20640"/>
                      <a:pt x="151518" y="22066"/>
                    </a:cubicBezTo>
                    <a:cubicBezTo>
                      <a:pt x="150465" y="23429"/>
                      <a:pt x="148543" y="23739"/>
                      <a:pt x="147118" y="22686"/>
                    </a:cubicBezTo>
                    <a:cubicBezTo>
                      <a:pt x="132738" y="11963"/>
                      <a:pt x="116313" y="6260"/>
                      <a:pt x="99639" y="6260"/>
                    </a:cubicBezTo>
                    <a:cubicBezTo>
                      <a:pt x="54639" y="6260"/>
                      <a:pt x="15281" y="47789"/>
                      <a:pt x="6169" y="104999"/>
                    </a:cubicBezTo>
                    <a:cubicBezTo>
                      <a:pt x="5921" y="106548"/>
                      <a:pt x="4620" y="107602"/>
                      <a:pt x="3070" y="107602"/>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28"/>
              <p:cNvSpPr/>
              <p:nvPr/>
            </p:nvSpPr>
            <p:spPr>
              <a:xfrm>
                <a:off x="8073809" y="3277028"/>
                <a:ext cx="166221" cy="234666"/>
              </a:xfrm>
              <a:custGeom>
                <a:avLst/>
                <a:gdLst/>
                <a:ahLst/>
                <a:cxnLst/>
                <a:rect l="l" t="t" r="r" b="b"/>
                <a:pathLst>
                  <a:path w="105370" h="148758" extrusionOk="0">
                    <a:moveTo>
                      <a:pt x="53244" y="0"/>
                    </a:moveTo>
                    <a:cubicBezTo>
                      <a:pt x="82127" y="0"/>
                      <a:pt x="106487" y="34276"/>
                      <a:pt x="106487" y="74813"/>
                    </a:cubicBezTo>
                    <a:cubicBezTo>
                      <a:pt x="106487" y="115350"/>
                      <a:pt x="82127" y="149626"/>
                      <a:pt x="53244" y="149626"/>
                    </a:cubicBezTo>
                    <a:cubicBezTo>
                      <a:pt x="24360" y="149626"/>
                      <a:pt x="0" y="115350"/>
                      <a:pt x="0" y="74813"/>
                    </a:cubicBezTo>
                    <a:cubicBezTo>
                      <a:pt x="0" y="34276"/>
                      <a:pt x="24360" y="0"/>
                      <a:pt x="53244"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28"/>
              <p:cNvSpPr/>
              <p:nvPr/>
            </p:nvSpPr>
            <p:spPr>
              <a:xfrm>
                <a:off x="8073907" y="3291107"/>
                <a:ext cx="146666" cy="205332"/>
              </a:xfrm>
              <a:custGeom>
                <a:avLst/>
                <a:gdLst/>
                <a:ahLst/>
                <a:cxnLst/>
                <a:rect l="l" t="t" r="r" b="b"/>
                <a:pathLst>
                  <a:path w="92974" h="130163" extrusionOk="0">
                    <a:moveTo>
                      <a:pt x="95205" y="65888"/>
                    </a:moveTo>
                    <a:cubicBezTo>
                      <a:pt x="95205" y="102276"/>
                      <a:pt x="73893" y="131775"/>
                      <a:pt x="47602" y="131775"/>
                    </a:cubicBezTo>
                    <a:cubicBezTo>
                      <a:pt x="21312" y="131775"/>
                      <a:pt x="-1" y="102276"/>
                      <a:pt x="-1" y="65888"/>
                    </a:cubicBezTo>
                    <a:cubicBezTo>
                      <a:pt x="-1" y="29499"/>
                      <a:pt x="21312" y="0"/>
                      <a:pt x="47602" y="0"/>
                    </a:cubicBezTo>
                    <a:cubicBezTo>
                      <a:pt x="73893" y="0"/>
                      <a:pt x="95205" y="29499"/>
                      <a:pt x="95205" y="6588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28"/>
              <p:cNvSpPr/>
              <p:nvPr/>
            </p:nvSpPr>
            <p:spPr>
              <a:xfrm>
                <a:off x="8073907" y="3291107"/>
                <a:ext cx="146666" cy="205332"/>
              </a:xfrm>
              <a:custGeom>
                <a:avLst/>
                <a:gdLst/>
                <a:ahLst/>
                <a:cxnLst/>
                <a:rect l="l" t="t" r="r" b="b"/>
                <a:pathLst>
                  <a:path w="92974" h="130163" extrusionOk="0">
                    <a:moveTo>
                      <a:pt x="85598" y="26343"/>
                    </a:moveTo>
                    <a:cubicBezTo>
                      <a:pt x="82933" y="21384"/>
                      <a:pt x="79772" y="17045"/>
                      <a:pt x="76177" y="13326"/>
                    </a:cubicBezTo>
                    <a:lnTo>
                      <a:pt x="54235" y="43698"/>
                    </a:lnTo>
                    <a:lnTo>
                      <a:pt x="54235" y="744"/>
                    </a:lnTo>
                    <a:cubicBezTo>
                      <a:pt x="52066" y="310"/>
                      <a:pt x="49834" y="0"/>
                      <a:pt x="47603" y="0"/>
                    </a:cubicBezTo>
                    <a:cubicBezTo>
                      <a:pt x="45372" y="0"/>
                      <a:pt x="43140" y="310"/>
                      <a:pt x="40970" y="744"/>
                    </a:cubicBezTo>
                    <a:lnTo>
                      <a:pt x="40970" y="43698"/>
                    </a:lnTo>
                    <a:lnTo>
                      <a:pt x="19029" y="13326"/>
                    </a:lnTo>
                    <a:cubicBezTo>
                      <a:pt x="15434" y="17045"/>
                      <a:pt x="12272" y="21446"/>
                      <a:pt x="9608" y="26343"/>
                    </a:cubicBezTo>
                    <a:lnTo>
                      <a:pt x="31550" y="56714"/>
                    </a:lnTo>
                    <a:lnTo>
                      <a:pt x="496" y="56714"/>
                    </a:lnTo>
                    <a:cubicBezTo>
                      <a:pt x="186" y="59751"/>
                      <a:pt x="0" y="62789"/>
                      <a:pt x="0" y="65950"/>
                    </a:cubicBezTo>
                    <a:cubicBezTo>
                      <a:pt x="0" y="69111"/>
                      <a:pt x="186" y="72148"/>
                      <a:pt x="496" y="75185"/>
                    </a:cubicBezTo>
                    <a:lnTo>
                      <a:pt x="31550" y="75185"/>
                    </a:lnTo>
                    <a:lnTo>
                      <a:pt x="9608" y="105557"/>
                    </a:lnTo>
                    <a:cubicBezTo>
                      <a:pt x="12272" y="110515"/>
                      <a:pt x="15434" y="114854"/>
                      <a:pt x="19029" y="118573"/>
                    </a:cubicBezTo>
                    <a:lnTo>
                      <a:pt x="40970" y="88201"/>
                    </a:lnTo>
                    <a:lnTo>
                      <a:pt x="40970" y="131093"/>
                    </a:lnTo>
                    <a:cubicBezTo>
                      <a:pt x="43140" y="131527"/>
                      <a:pt x="45372" y="131837"/>
                      <a:pt x="47603" y="131837"/>
                    </a:cubicBezTo>
                    <a:cubicBezTo>
                      <a:pt x="49834" y="131837"/>
                      <a:pt x="52066" y="131527"/>
                      <a:pt x="54235" y="131093"/>
                    </a:cubicBezTo>
                    <a:lnTo>
                      <a:pt x="54235" y="88139"/>
                    </a:lnTo>
                    <a:lnTo>
                      <a:pt x="76177" y="118511"/>
                    </a:lnTo>
                    <a:cubicBezTo>
                      <a:pt x="79710" y="114792"/>
                      <a:pt x="82933" y="110391"/>
                      <a:pt x="85598" y="105495"/>
                    </a:cubicBezTo>
                    <a:lnTo>
                      <a:pt x="63656" y="75123"/>
                    </a:lnTo>
                    <a:lnTo>
                      <a:pt x="94710" y="75123"/>
                    </a:lnTo>
                    <a:cubicBezTo>
                      <a:pt x="95020" y="72086"/>
                      <a:pt x="95205" y="69049"/>
                      <a:pt x="95205" y="65888"/>
                    </a:cubicBezTo>
                    <a:cubicBezTo>
                      <a:pt x="95205" y="62726"/>
                      <a:pt x="95020" y="59689"/>
                      <a:pt x="94710" y="56652"/>
                    </a:cubicBezTo>
                    <a:lnTo>
                      <a:pt x="63656" y="56652"/>
                    </a:lnTo>
                    <a:lnTo>
                      <a:pt x="85598" y="2628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28"/>
              <p:cNvSpPr/>
              <p:nvPr/>
            </p:nvSpPr>
            <p:spPr>
              <a:xfrm>
                <a:off x="5627819" y="3358565"/>
                <a:ext cx="987554" cy="58666"/>
              </a:xfrm>
              <a:custGeom>
                <a:avLst/>
                <a:gdLst/>
                <a:ahLst/>
                <a:cxnLst/>
                <a:rect l="l" t="t" r="r" b="b"/>
                <a:pathLst>
                  <a:path w="626025" h="37189" extrusionOk="0">
                    <a:moveTo>
                      <a:pt x="626212" y="39855"/>
                    </a:moveTo>
                    <a:cubicBezTo>
                      <a:pt x="626212" y="17851"/>
                      <a:pt x="608361" y="0"/>
                      <a:pt x="586356" y="0"/>
                    </a:cubicBezTo>
                    <a:lnTo>
                      <a:pt x="1612" y="0"/>
                    </a:lnTo>
                    <a:cubicBezTo>
                      <a:pt x="620" y="10165"/>
                      <a:pt x="0" y="20392"/>
                      <a:pt x="0" y="30744"/>
                    </a:cubicBezTo>
                    <a:lnTo>
                      <a:pt x="0" y="39855"/>
                    </a:lnTo>
                    <a:lnTo>
                      <a:pt x="626212" y="3985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28"/>
              <p:cNvSpPr/>
              <p:nvPr/>
            </p:nvSpPr>
            <p:spPr>
              <a:xfrm>
                <a:off x="8434075" y="3008761"/>
                <a:ext cx="58666" cy="156444"/>
              </a:xfrm>
              <a:custGeom>
                <a:avLst/>
                <a:gdLst/>
                <a:ahLst/>
                <a:cxnLst/>
                <a:rect l="l" t="t" r="r" b="b"/>
                <a:pathLst>
                  <a:path w="37189" h="99172" extrusionOk="0">
                    <a:moveTo>
                      <a:pt x="0" y="15310"/>
                    </a:moveTo>
                    <a:lnTo>
                      <a:pt x="0" y="89627"/>
                    </a:lnTo>
                    <a:cubicBezTo>
                      <a:pt x="0" y="98057"/>
                      <a:pt x="6880" y="104937"/>
                      <a:pt x="15310" y="104937"/>
                    </a:cubicBezTo>
                    <a:lnTo>
                      <a:pt x="40536" y="104937"/>
                    </a:lnTo>
                    <a:lnTo>
                      <a:pt x="40536" y="52004"/>
                    </a:lnTo>
                    <a:cubicBezTo>
                      <a:pt x="40536" y="33533"/>
                      <a:pt x="36693" y="15930"/>
                      <a:pt x="29813" y="0"/>
                    </a:cubicBezTo>
                    <a:lnTo>
                      <a:pt x="15310" y="0"/>
                    </a:lnTo>
                    <a:cubicBezTo>
                      <a:pt x="6880" y="0"/>
                      <a:pt x="0" y="6880"/>
                      <a:pt x="0" y="153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28"/>
              <p:cNvSpPr/>
              <p:nvPr/>
            </p:nvSpPr>
            <p:spPr>
              <a:xfrm>
                <a:off x="6480919" y="3358565"/>
                <a:ext cx="127110" cy="58666"/>
              </a:xfrm>
              <a:custGeom>
                <a:avLst/>
                <a:gdLst/>
                <a:ahLst/>
                <a:cxnLst/>
                <a:rect l="l" t="t" r="r" b="b"/>
                <a:pathLst>
                  <a:path w="80577" h="37189" extrusionOk="0">
                    <a:moveTo>
                      <a:pt x="0" y="39855"/>
                    </a:moveTo>
                    <a:lnTo>
                      <a:pt x="85350" y="39855"/>
                    </a:lnTo>
                    <a:cubicBezTo>
                      <a:pt x="85350" y="17851"/>
                      <a:pt x="67499" y="0"/>
                      <a:pt x="45495" y="0"/>
                    </a:cubicBezTo>
                    <a:lnTo>
                      <a:pt x="0" y="0"/>
                    </a:lnTo>
                    <a:lnTo>
                      <a:pt x="0" y="398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28"/>
              <p:cNvSpPr/>
              <p:nvPr/>
            </p:nvSpPr>
            <p:spPr>
              <a:xfrm>
                <a:off x="5627819" y="3358565"/>
                <a:ext cx="29332" cy="58666"/>
              </a:xfrm>
              <a:custGeom>
                <a:avLst/>
                <a:gdLst/>
                <a:ahLst/>
                <a:cxnLst/>
                <a:rect l="l" t="t" r="r" b="b"/>
                <a:pathLst>
                  <a:path w="18594" h="37189" extrusionOk="0">
                    <a:moveTo>
                      <a:pt x="22065" y="0"/>
                    </a:moveTo>
                    <a:lnTo>
                      <a:pt x="1612" y="0"/>
                    </a:lnTo>
                    <a:cubicBezTo>
                      <a:pt x="620" y="10165"/>
                      <a:pt x="0" y="20392"/>
                      <a:pt x="0" y="30744"/>
                    </a:cubicBezTo>
                    <a:lnTo>
                      <a:pt x="0" y="39855"/>
                    </a:lnTo>
                    <a:lnTo>
                      <a:pt x="22003" y="39855"/>
                    </a:lnTo>
                    <a:lnTo>
                      <a:pt x="22003"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28"/>
              <p:cNvSpPr/>
              <p:nvPr/>
            </p:nvSpPr>
            <p:spPr>
              <a:xfrm>
                <a:off x="7139882" y="2880908"/>
                <a:ext cx="655111" cy="479110"/>
              </a:xfrm>
              <a:custGeom>
                <a:avLst/>
                <a:gdLst/>
                <a:ahLst/>
                <a:cxnLst/>
                <a:rect l="l" t="t" r="r" b="b"/>
                <a:pathLst>
                  <a:path w="415284" h="303715" extrusionOk="0">
                    <a:moveTo>
                      <a:pt x="1162" y="1162"/>
                    </a:moveTo>
                    <a:lnTo>
                      <a:pt x="1162" y="302832"/>
                    </a:lnTo>
                    <a:lnTo>
                      <a:pt x="419670" y="302832"/>
                    </a:lnTo>
                    <a:lnTo>
                      <a:pt x="419670" y="116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28"/>
              <p:cNvSpPr/>
              <p:nvPr/>
            </p:nvSpPr>
            <p:spPr>
              <a:xfrm>
                <a:off x="7233517" y="2909137"/>
                <a:ext cx="977777" cy="9777"/>
              </a:xfrm>
              <a:custGeom>
                <a:avLst/>
                <a:gdLst/>
                <a:ahLst/>
                <a:cxnLst/>
                <a:rect l="l" t="t" r="r" b="b"/>
                <a:pathLst>
                  <a:path w="619827" h="6198" extrusionOk="0">
                    <a:moveTo>
                      <a:pt x="619951" y="6322"/>
                    </a:moveTo>
                    <a:lnTo>
                      <a:pt x="3161" y="6322"/>
                    </a:lnTo>
                    <a:cubicBezTo>
                      <a:pt x="1425" y="6322"/>
                      <a:pt x="0" y="4897"/>
                      <a:pt x="0" y="3161"/>
                    </a:cubicBezTo>
                    <a:cubicBezTo>
                      <a:pt x="0" y="1426"/>
                      <a:pt x="1425" y="0"/>
                      <a:pt x="3161" y="0"/>
                    </a:cubicBezTo>
                    <a:lnTo>
                      <a:pt x="619951" y="0"/>
                    </a:lnTo>
                    <a:cubicBezTo>
                      <a:pt x="621687" y="0"/>
                      <a:pt x="623112" y="1426"/>
                      <a:pt x="623112" y="3161"/>
                    </a:cubicBezTo>
                    <a:cubicBezTo>
                      <a:pt x="623112" y="4897"/>
                      <a:pt x="621687" y="6322"/>
                      <a:pt x="619951" y="6322"/>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28"/>
              <p:cNvSpPr/>
              <p:nvPr/>
            </p:nvSpPr>
            <p:spPr>
              <a:xfrm>
                <a:off x="7661337" y="2944333"/>
                <a:ext cx="97777" cy="39111"/>
              </a:xfrm>
              <a:custGeom>
                <a:avLst/>
                <a:gdLst/>
                <a:ahLst/>
                <a:cxnLst/>
                <a:rect l="l" t="t" r="r" b="b"/>
                <a:pathLst>
                  <a:path w="61982" h="24793" extrusionOk="0">
                    <a:moveTo>
                      <a:pt x="51693" y="0"/>
                    </a:moveTo>
                    <a:lnTo>
                      <a:pt x="14504" y="0"/>
                    </a:lnTo>
                    <a:cubicBezTo>
                      <a:pt x="6508" y="0"/>
                      <a:pt x="0" y="6508"/>
                      <a:pt x="0" y="14504"/>
                    </a:cubicBezTo>
                    <a:lnTo>
                      <a:pt x="0" y="14504"/>
                    </a:lnTo>
                    <a:cubicBezTo>
                      <a:pt x="0" y="22500"/>
                      <a:pt x="6508" y="29008"/>
                      <a:pt x="14504" y="29008"/>
                    </a:cubicBezTo>
                    <a:lnTo>
                      <a:pt x="51693" y="29008"/>
                    </a:lnTo>
                    <a:cubicBezTo>
                      <a:pt x="59689" y="29008"/>
                      <a:pt x="66197" y="22500"/>
                      <a:pt x="66197" y="14504"/>
                    </a:cubicBezTo>
                    <a:lnTo>
                      <a:pt x="66197" y="14504"/>
                    </a:lnTo>
                    <a:cubicBezTo>
                      <a:pt x="66197" y="6508"/>
                      <a:pt x="59689" y="0"/>
                      <a:pt x="51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28"/>
              <p:cNvSpPr/>
              <p:nvPr/>
            </p:nvSpPr>
            <p:spPr>
              <a:xfrm>
                <a:off x="6228488" y="3055396"/>
                <a:ext cx="498665" cy="127110"/>
              </a:xfrm>
              <a:custGeom>
                <a:avLst/>
                <a:gdLst/>
                <a:ahLst/>
                <a:cxnLst/>
                <a:rect l="l" t="t" r="r" b="b"/>
                <a:pathLst>
                  <a:path w="316111" h="80577" extrusionOk="0">
                    <a:moveTo>
                      <a:pt x="320079" y="0"/>
                    </a:moveTo>
                    <a:lnTo>
                      <a:pt x="157684" y="0"/>
                    </a:lnTo>
                    <a:cubicBezTo>
                      <a:pt x="94710" y="0"/>
                      <a:pt x="35764" y="30929"/>
                      <a:pt x="0" y="82809"/>
                    </a:cubicBezTo>
                    <a:lnTo>
                      <a:pt x="162395" y="82809"/>
                    </a:lnTo>
                    <a:cubicBezTo>
                      <a:pt x="225369" y="82809"/>
                      <a:pt x="284315" y="51880"/>
                      <a:pt x="320079" y="0"/>
                    </a:cubicBezTo>
                    <a:lnTo>
                      <a:pt x="320079"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28"/>
              <p:cNvSpPr/>
              <p:nvPr/>
            </p:nvSpPr>
            <p:spPr>
              <a:xfrm>
                <a:off x="6268108" y="3073408"/>
                <a:ext cx="420443" cy="87999"/>
              </a:xfrm>
              <a:custGeom>
                <a:avLst/>
                <a:gdLst/>
                <a:ahLst/>
                <a:cxnLst/>
                <a:rect l="l" t="t" r="r" b="b"/>
                <a:pathLst>
                  <a:path w="266525" h="55784" extrusionOk="0">
                    <a:moveTo>
                      <a:pt x="268742" y="1162"/>
                    </a:moveTo>
                    <a:lnTo>
                      <a:pt x="220272" y="38290"/>
                    </a:lnTo>
                    <a:cubicBezTo>
                      <a:pt x="195044" y="51492"/>
                      <a:pt x="166594" y="58682"/>
                      <a:pt x="137277" y="58682"/>
                    </a:cubicBezTo>
                    <a:lnTo>
                      <a:pt x="1162" y="5868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28"/>
              <p:cNvSpPr/>
              <p:nvPr/>
            </p:nvSpPr>
            <p:spPr>
              <a:xfrm>
                <a:off x="5681589" y="3094893"/>
                <a:ext cx="156444" cy="87999"/>
              </a:xfrm>
              <a:custGeom>
                <a:avLst/>
                <a:gdLst/>
                <a:ahLst/>
                <a:cxnLst/>
                <a:rect l="l" t="t" r="r" b="b"/>
                <a:pathLst>
                  <a:path w="99172" h="55784" extrusionOk="0">
                    <a:moveTo>
                      <a:pt x="0" y="57706"/>
                    </a:moveTo>
                    <a:lnTo>
                      <a:pt x="101714" y="57706"/>
                    </a:lnTo>
                    <a:cubicBezTo>
                      <a:pt x="85040" y="33595"/>
                      <a:pt x="63346" y="14070"/>
                      <a:pt x="38615" y="0"/>
                    </a:cubicBezTo>
                    <a:cubicBezTo>
                      <a:pt x="23615" y="17665"/>
                      <a:pt x="10661" y="37066"/>
                      <a:pt x="0" y="577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8"/>
              <p:cNvSpPr/>
              <p:nvPr/>
            </p:nvSpPr>
            <p:spPr>
              <a:xfrm>
                <a:off x="7139369" y="2805214"/>
                <a:ext cx="175999" cy="68443"/>
              </a:xfrm>
              <a:custGeom>
                <a:avLst/>
                <a:gdLst/>
                <a:ahLst/>
                <a:cxnLst/>
                <a:rect l="l" t="t" r="r" b="b"/>
                <a:pathLst>
                  <a:path w="111568" h="43387" extrusionOk="0">
                    <a:moveTo>
                      <a:pt x="90433" y="0"/>
                    </a:moveTo>
                    <a:lnTo>
                      <a:pt x="40846" y="0"/>
                    </a:lnTo>
                    <a:lnTo>
                      <a:pt x="0" y="49152"/>
                    </a:lnTo>
                    <a:lnTo>
                      <a:pt x="90433" y="49152"/>
                    </a:lnTo>
                    <a:cubicBezTo>
                      <a:pt x="104007" y="49152"/>
                      <a:pt x="114978" y="38181"/>
                      <a:pt x="114978" y="24607"/>
                    </a:cubicBezTo>
                    <a:lnTo>
                      <a:pt x="114978" y="24607"/>
                    </a:lnTo>
                    <a:cubicBezTo>
                      <a:pt x="114978" y="11033"/>
                      <a:pt x="104007" y="62"/>
                      <a:pt x="90433" y="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8"/>
              <p:cNvSpPr/>
              <p:nvPr/>
            </p:nvSpPr>
            <p:spPr>
              <a:xfrm>
                <a:off x="7634452" y="2609293"/>
                <a:ext cx="224888" cy="263999"/>
              </a:xfrm>
              <a:custGeom>
                <a:avLst/>
                <a:gdLst/>
                <a:ahLst/>
                <a:cxnLst/>
                <a:rect l="l" t="t" r="r" b="b"/>
                <a:pathLst>
                  <a:path w="142560" h="167353" extrusionOk="0">
                    <a:moveTo>
                      <a:pt x="41590" y="0"/>
                    </a:moveTo>
                    <a:lnTo>
                      <a:pt x="0" y="0"/>
                    </a:lnTo>
                    <a:lnTo>
                      <a:pt x="106486" y="173366"/>
                    </a:lnTo>
                    <a:lnTo>
                      <a:pt x="148077" y="173366"/>
                    </a:lnTo>
                    <a:lnTo>
                      <a:pt x="4159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8"/>
              <p:cNvSpPr/>
              <p:nvPr/>
            </p:nvSpPr>
            <p:spPr>
              <a:xfrm>
                <a:off x="6642526" y="2555325"/>
                <a:ext cx="1574220" cy="322665"/>
              </a:xfrm>
              <a:custGeom>
                <a:avLst/>
                <a:gdLst/>
                <a:ahLst/>
                <a:cxnLst/>
                <a:rect l="l" t="t" r="r" b="b"/>
                <a:pathLst>
                  <a:path w="997921" h="204542" extrusionOk="0">
                    <a:moveTo>
                      <a:pt x="835155" y="61301"/>
                    </a:moveTo>
                    <a:cubicBezTo>
                      <a:pt x="789969" y="21756"/>
                      <a:pt x="731954" y="0"/>
                      <a:pt x="671892" y="0"/>
                    </a:cubicBezTo>
                    <a:lnTo>
                      <a:pt x="117085" y="0"/>
                    </a:lnTo>
                    <a:cubicBezTo>
                      <a:pt x="76611" y="0"/>
                      <a:pt x="36941" y="11343"/>
                      <a:pt x="2541" y="32665"/>
                    </a:cubicBezTo>
                    <a:lnTo>
                      <a:pt x="0" y="34214"/>
                    </a:lnTo>
                    <a:lnTo>
                      <a:pt x="392164" y="34214"/>
                    </a:lnTo>
                    <a:lnTo>
                      <a:pt x="247992" y="207518"/>
                    </a:lnTo>
                    <a:lnTo>
                      <a:pt x="314934" y="207518"/>
                    </a:lnTo>
                    <a:lnTo>
                      <a:pt x="459106" y="34214"/>
                    </a:lnTo>
                    <a:lnTo>
                      <a:pt x="647719" y="34214"/>
                    </a:lnTo>
                    <a:cubicBezTo>
                      <a:pt x="707780" y="34214"/>
                      <a:pt x="765796" y="56032"/>
                      <a:pt x="810982" y="95515"/>
                    </a:cubicBezTo>
                    <a:lnTo>
                      <a:pt x="939099" y="207518"/>
                    </a:lnTo>
                    <a:lnTo>
                      <a:pt x="1002384" y="207518"/>
                    </a:lnTo>
                    <a:lnTo>
                      <a:pt x="835093" y="6123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28"/>
              <p:cNvSpPr/>
              <p:nvPr/>
            </p:nvSpPr>
            <p:spPr>
              <a:xfrm>
                <a:off x="5713094" y="3164135"/>
                <a:ext cx="117333" cy="9900"/>
              </a:xfrm>
              <a:custGeom>
                <a:avLst/>
                <a:gdLst/>
                <a:ahLst/>
                <a:cxnLst/>
                <a:rect l="l" t="t" r="r" b="b"/>
                <a:pathLst>
                  <a:path w="74379" h="120000" extrusionOk="0">
                    <a:moveTo>
                      <a:pt x="74054" y="22498"/>
                    </a:moveTo>
                    <a:lnTo>
                      <a:pt x="1162" y="224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8"/>
              <p:cNvSpPr/>
              <p:nvPr/>
            </p:nvSpPr>
            <p:spPr>
              <a:xfrm>
                <a:off x="7319746" y="1815437"/>
                <a:ext cx="439999" cy="439999"/>
              </a:xfrm>
              <a:custGeom>
                <a:avLst/>
                <a:gdLst/>
                <a:ahLst/>
                <a:cxnLst/>
                <a:rect l="l" t="t" r="r" b="b"/>
                <a:pathLst>
                  <a:path w="278922" h="278922" extrusionOk="0">
                    <a:moveTo>
                      <a:pt x="282269" y="141135"/>
                    </a:moveTo>
                    <a:cubicBezTo>
                      <a:pt x="282269" y="219081"/>
                      <a:pt x="219081" y="282269"/>
                      <a:pt x="141134" y="282269"/>
                    </a:cubicBezTo>
                    <a:cubicBezTo>
                      <a:pt x="63188" y="282269"/>
                      <a:pt x="0" y="219081"/>
                      <a:pt x="0" y="141135"/>
                    </a:cubicBezTo>
                    <a:cubicBezTo>
                      <a:pt x="0" y="63188"/>
                      <a:pt x="63188" y="0"/>
                      <a:pt x="141134" y="0"/>
                    </a:cubicBezTo>
                    <a:cubicBezTo>
                      <a:pt x="219081" y="0"/>
                      <a:pt x="282269" y="63188"/>
                      <a:pt x="282269" y="1411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8"/>
              <p:cNvSpPr/>
              <p:nvPr/>
            </p:nvSpPr>
            <p:spPr>
              <a:xfrm>
                <a:off x="7332259" y="1827952"/>
                <a:ext cx="420443" cy="303110"/>
              </a:xfrm>
              <a:custGeom>
                <a:avLst/>
                <a:gdLst/>
                <a:ahLst/>
                <a:cxnLst/>
                <a:rect l="l" t="t" r="r" b="b"/>
                <a:pathLst>
                  <a:path w="266525" h="192146" extrusionOk="0">
                    <a:moveTo>
                      <a:pt x="157808" y="2231"/>
                    </a:moveTo>
                    <a:cubicBezTo>
                      <a:pt x="149750" y="744"/>
                      <a:pt x="141507" y="0"/>
                      <a:pt x="133263" y="0"/>
                    </a:cubicBezTo>
                    <a:cubicBezTo>
                      <a:pt x="59751" y="0"/>
                      <a:pt x="0" y="59813"/>
                      <a:pt x="0" y="133263"/>
                    </a:cubicBezTo>
                    <a:cubicBezTo>
                      <a:pt x="0" y="134689"/>
                      <a:pt x="1178" y="135866"/>
                      <a:pt x="2604" y="135866"/>
                    </a:cubicBezTo>
                    <a:cubicBezTo>
                      <a:pt x="4029" y="135866"/>
                      <a:pt x="5206" y="134689"/>
                      <a:pt x="5206" y="133263"/>
                    </a:cubicBezTo>
                    <a:cubicBezTo>
                      <a:pt x="5206" y="62665"/>
                      <a:pt x="62664" y="5207"/>
                      <a:pt x="133263" y="5207"/>
                    </a:cubicBezTo>
                    <a:cubicBezTo>
                      <a:pt x="141197" y="5207"/>
                      <a:pt x="149131" y="5950"/>
                      <a:pt x="156879" y="7376"/>
                    </a:cubicBezTo>
                    <a:cubicBezTo>
                      <a:pt x="217374" y="18657"/>
                      <a:pt x="261319" y="71590"/>
                      <a:pt x="261319" y="133263"/>
                    </a:cubicBezTo>
                    <a:cubicBezTo>
                      <a:pt x="261319" y="153717"/>
                      <a:pt x="256360" y="174048"/>
                      <a:pt x="247063" y="192085"/>
                    </a:cubicBezTo>
                    <a:cubicBezTo>
                      <a:pt x="246381" y="193386"/>
                      <a:pt x="246878" y="194936"/>
                      <a:pt x="248179" y="195617"/>
                    </a:cubicBezTo>
                    <a:cubicBezTo>
                      <a:pt x="248551" y="195803"/>
                      <a:pt x="248985" y="195927"/>
                      <a:pt x="249356" y="195927"/>
                    </a:cubicBezTo>
                    <a:cubicBezTo>
                      <a:pt x="250286" y="195927"/>
                      <a:pt x="251216" y="195431"/>
                      <a:pt x="251650" y="194502"/>
                    </a:cubicBezTo>
                    <a:cubicBezTo>
                      <a:pt x="261381" y="175721"/>
                      <a:pt x="266526" y="154585"/>
                      <a:pt x="266526" y="133263"/>
                    </a:cubicBezTo>
                    <a:cubicBezTo>
                      <a:pt x="266526" y="69111"/>
                      <a:pt x="220782" y="14008"/>
                      <a:pt x="157808" y="2231"/>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8"/>
              <p:cNvSpPr/>
              <p:nvPr/>
            </p:nvSpPr>
            <p:spPr>
              <a:xfrm>
                <a:off x="7386564" y="2173499"/>
                <a:ext cx="156444" cy="68443"/>
              </a:xfrm>
              <a:custGeom>
                <a:avLst/>
                <a:gdLst/>
                <a:ahLst/>
                <a:cxnLst/>
                <a:rect l="l" t="t" r="r" b="b"/>
                <a:pathLst>
                  <a:path w="99172" h="43387" extrusionOk="0">
                    <a:moveTo>
                      <a:pt x="98772" y="42244"/>
                    </a:moveTo>
                    <a:cubicBezTo>
                      <a:pt x="63008" y="42244"/>
                      <a:pt x="28670" y="27120"/>
                      <a:pt x="4497" y="840"/>
                    </a:cubicBezTo>
                    <a:cubicBezTo>
                      <a:pt x="3505" y="-214"/>
                      <a:pt x="1893" y="-276"/>
                      <a:pt x="840" y="654"/>
                    </a:cubicBezTo>
                    <a:cubicBezTo>
                      <a:pt x="-214" y="1645"/>
                      <a:pt x="-276" y="3257"/>
                      <a:pt x="654" y="4311"/>
                    </a:cubicBezTo>
                    <a:cubicBezTo>
                      <a:pt x="25818" y="31707"/>
                      <a:pt x="61583" y="47389"/>
                      <a:pt x="98772" y="47389"/>
                    </a:cubicBezTo>
                    <a:cubicBezTo>
                      <a:pt x="100198" y="47389"/>
                      <a:pt x="101376" y="46211"/>
                      <a:pt x="101376" y="44785"/>
                    </a:cubicBezTo>
                    <a:cubicBezTo>
                      <a:pt x="101376" y="43360"/>
                      <a:pt x="100198" y="42182"/>
                      <a:pt x="98772" y="4218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8"/>
              <p:cNvSpPr/>
              <p:nvPr/>
            </p:nvSpPr>
            <p:spPr>
              <a:xfrm>
                <a:off x="7368041" y="1863733"/>
                <a:ext cx="342221" cy="342221"/>
              </a:xfrm>
              <a:custGeom>
                <a:avLst/>
                <a:gdLst/>
                <a:ahLst/>
                <a:cxnLst/>
                <a:rect l="l" t="t" r="r" b="b"/>
                <a:pathLst>
                  <a:path w="216939" h="216939" extrusionOk="0">
                    <a:moveTo>
                      <a:pt x="221031" y="110515"/>
                    </a:moveTo>
                    <a:cubicBezTo>
                      <a:pt x="221031" y="171551"/>
                      <a:pt x="171551" y="221030"/>
                      <a:pt x="110516" y="221030"/>
                    </a:cubicBezTo>
                    <a:cubicBezTo>
                      <a:pt x="49480" y="221030"/>
                      <a:pt x="1" y="171551"/>
                      <a:pt x="1" y="110515"/>
                    </a:cubicBezTo>
                    <a:cubicBezTo>
                      <a:pt x="1" y="49479"/>
                      <a:pt x="49480" y="0"/>
                      <a:pt x="110516" y="0"/>
                    </a:cubicBezTo>
                    <a:cubicBezTo>
                      <a:pt x="171552" y="0"/>
                      <a:pt x="221031" y="49479"/>
                      <a:pt x="221031" y="110515"/>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8"/>
              <p:cNvSpPr/>
              <p:nvPr/>
            </p:nvSpPr>
            <p:spPr>
              <a:xfrm>
                <a:off x="7334410" y="1818272"/>
                <a:ext cx="322665" cy="430221"/>
              </a:xfrm>
              <a:custGeom>
                <a:avLst/>
                <a:gdLst/>
                <a:ahLst/>
                <a:cxnLst/>
                <a:rect l="l" t="t" r="r" b="b"/>
                <a:pathLst>
                  <a:path w="204542" h="272723" extrusionOk="0">
                    <a:moveTo>
                      <a:pt x="173366" y="274274"/>
                    </a:moveTo>
                    <a:cubicBezTo>
                      <a:pt x="184957" y="270740"/>
                      <a:pt x="195804" y="265596"/>
                      <a:pt x="205907" y="259398"/>
                    </a:cubicBezTo>
                    <a:lnTo>
                      <a:pt x="205163" y="245390"/>
                    </a:lnTo>
                    <a:cubicBezTo>
                      <a:pt x="205039" y="243344"/>
                      <a:pt x="204420" y="241361"/>
                      <a:pt x="203366" y="239687"/>
                    </a:cubicBezTo>
                    <a:cubicBezTo>
                      <a:pt x="202312" y="238014"/>
                      <a:pt x="200824" y="236526"/>
                      <a:pt x="199088" y="235534"/>
                    </a:cubicBezTo>
                    <a:lnTo>
                      <a:pt x="185142" y="227538"/>
                    </a:lnTo>
                    <a:lnTo>
                      <a:pt x="186692" y="217621"/>
                    </a:lnTo>
                    <a:cubicBezTo>
                      <a:pt x="187250" y="214026"/>
                      <a:pt x="186569" y="210555"/>
                      <a:pt x="184709" y="207704"/>
                    </a:cubicBezTo>
                    <a:lnTo>
                      <a:pt x="171073" y="186630"/>
                    </a:lnTo>
                    <a:cubicBezTo>
                      <a:pt x="169771" y="184585"/>
                      <a:pt x="167788" y="183097"/>
                      <a:pt x="165370" y="182229"/>
                    </a:cubicBezTo>
                    <a:lnTo>
                      <a:pt x="153160" y="178076"/>
                    </a:lnTo>
                    <a:lnTo>
                      <a:pt x="157622" y="142932"/>
                    </a:lnTo>
                    <a:cubicBezTo>
                      <a:pt x="158180" y="138531"/>
                      <a:pt x="156011" y="134503"/>
                      <a:pt x="152106" y="132581"/>
                    </a:cubicBezTo>
                    <a:lnTo>
                      <a:pt x="132148" y="122912"/>
                    </a:lnTo>
                    <a:lnTo>
                      <a:pt x="132148" y="122912"/>
                    </a:lnTo>
                    <a:cubicBezTo>
                      <a:pt x="132334" y="121548"/>
                      <a:pt x="137044" y="77354"/>
                      <a:pt x="112871" y="4463"/>
                    </a:cubicBezTo>
                    <a:cubicBezTo>
                      <a:pt x="112313" y="2851"/>
                      <a:pt x="111507" y="1364"/>
                      <a:pt x="110516" y="0"/>
                    </a:cubicBezTo>
                    <a:cubicBezTo>
                      <a:pt x="59566" y="7810"/>
                      <a:pt x="17666" y="42706"/>
                      <a:pt x="0" y="89689"/>
                    </a:cubicBezTo>
                    <a:cubicBezTo>
                      <a:pt x="53429" y="136548"/>
                      <a:pt x="92292" y="148821"/>
                      <a:pt x="92292" y="148821"/>
                    </a:cubicBezTo>
                    <a:lnTo>
                      <a:pt x="173428" y="27427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8"/>
              <p:cNvSpPr/>
              <p:nvPr/>
            </p:nvSpPr>
            <p:spPr>
              <a:xfrm>
                <a:off x="7485654" y="1980172"/>
                <a:ext cx="215109" cy="293333"/>
              </a:xfrm>
              <a:custGeom>
                <a:avLst/>
                <a:gdLst/>
                <a:ahLst/>
                <a:cxnLst/>
                <a:rect l="l" t="t" r="r" b="b"/>
                <a:pathLst>
                  <a:path w="136361" h="185948" extrusionOk="0">
                    <a:moveTo>
                      <a:pt x="140143" y="168779"/>
                    </a:moveTo>
                    <a:cubicBezTo>
                      <a:pt x="140887" y="164192"/>
                      <a:pt x="138097" y="159791"/>
                      <a:pt x="133696" y="158552"/>
                    </a:cubicBezTo>
                    <a:lnTo>
                      <a:pt x="126197" y="156382"/>
                    </a:lnTo>
                    <a:lnTo>
                      <a:pt x="126197" y="148139"/>
                    </a:lnTo>
                    <a:cubicBezTo>
                      <a:pt x="126197" y="144730"/>
                      <a:pt x="124213" y="141631"/>
                      <a:pt x="121114" y="140205"/>
                    </a:cubicBezTo>
                    <a:lnTo>
                      <a:pt x="113552" y="136858"/>
                    </a:lnTo>
                    <a:lnTo>
                      <a:pt x="112808" y="122478"/>
                    </a:lnTo>
                    <a:cubicBezTo>
                      <a:pt x="112560" y="118387"/>
                      <a:pt x="110267" y="114668"/>
                      <a:pt x="106734" y="112623"/>
                    </a:cubicBezTo>
                    <a:lnTo>
                      <a:pt x="92788" y="104627"/>
                    </a:lnTo>
                    <a:lnTo>
                      <a:pt x="94338" y="94710"/>
                    </a:lnTo>
                    <a:cubicBezTo>
                      <a:pt x="94895" y="91115"/>
                      <a:pt x="94213" y="87644"/>
                      <a:pt x="92354" y="84792"/>
                    </a:cubicBezTo>
                    <a:lnTo>
                      <a:pt x="78718" y="63718"/>
                    </a:lnTo>
                    <a:cubicBezTo>
                      <a:pt x="77416" y="61673"/>
                      <a:pt x="75432" y="60185"/>
                      <a:pt x="73015" y="59318"/>
                    </a:cubicBezTo>
                    <a:lnTo>
                      <a:pt x="60805" y="55165"/>
                    </a:lnTo>
                    <a:lnTo>
                      <a:pt x="65267" y="20020"/>
                    </a:lnTo>
                    <a:cubicBezTo>
                      <a:pt x="65826" y="15620"/>
                      <a:pt x="63656" y="11591"/>
                      <a:pt x="59751" y="9669"/>
                    </a:cubicBezTo>
                    <a:lnTo>
                      <a:pt x="39792" y="0"/>
                    </a:lnTo>
                    <a:lnTo>
                      <a:pt x="0" y="25909"/>
                    </a:lnTo>
                    <a:lnTo>
                      <a:pt x="103077" y="185204"/>
                    </a:lnTo>
                    <a:cubicBezTo>
                      <a:pt x="104503" y="187436"/>
                      <a:pt x="106982" y="188737"/>
                      <a:pt x="109647" y="188737"/>
                    </a:cubicBezTo>
                    <a:lnTo>
                      <a:pt x="137044" y="188304"/>
                    </a:lnTo>
                    <a:lnTo>
                      <a:pt x="140267" y="16871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8"/>
              <p:cNvSpPr/>
              <p:nvPr/>
            </p:nvSpPr>
            <p:spPr>
              <a:xfrm>
                <a:off x="7534368" y="1999262"/>
                <a:ext cx="166221" cy="273777"/>
              </a:xfrm>
              <a:custGeom>
                <a:avLst/>
                <a:gdLst/>
                <a:ahLst/>
                <a:cxnLst/>
                <a:rect l="l" t="t" r="r" b="b"/>
                <a:pathLst>
                  <a:path w="105370" h="173551" extrusionOk="0">
                    <a:moveTo>
                      <a:pt x="102812" y="146449"/>
                    </a:moveTo>
                    <a:lnTo>
                      <a:pt x="95313" y="144279"/>
                    </a:lnTo>
                    <a:lnTo>
                      <a:pt x="95313" y="136035"/>
                    </a:lnTo>
                    <a:cubicBezTo>
                      <a:pt x="95313" y="132626"/>
                      <a:pt x="93329" y="129527"/>
                      <a:pt x="90230" y="128102"/>
                    </a:cubicBezTo>
                    <a:lnTo>
                      <a:pt x="82668" y="124755"/>
                    </a:lnTo>
                    <a:lnTo>
                      <a:pt x="81924" y="110375"/>
                    </a:lnTo>
                    <a:cubicBezTo>
                      <a:pt x="81676" y="106284"/>
                      <a:pt x="79383" y="102565"/>
                      <a:pt x="75850" y="100519"/>
                    </a:cubicBezTo>
                    <a:lnTo>
                      <a:pt x="61904" y="92524"/>
                    </a:lnTo>
                    <a:lnTo>
                      <a:pt x="63454" y="82606"/>
                    </a:lnTo>
                    <a:cubicBezTo>
                      <a:pt x="64011" y="79011"/>
                      <a:pt x="63329" y="75540"/>
                      <a:pt x="61470" y="72689"/>
                    </a:cubicBezTo>
                    <a:lnTo>
                      <a:pt x="47834" y="51615"/>
                    </a:lnTo>
                    <a:cubicBezTo>
                      <a:pt x="46532" y="49570"/>
                      <a:pt x="44549" y="48082"/>
                      <a:pt x="42131" y="47214"/>
                    </a:cubicBezTo>
                    <a:lnTo>
                      <a:pt x="29921" y="43061"/>
                    </a:lnTo>
                    <a:lnTo>
                      <a:pt x="32338" y="23785"/>
                    </a:lnTo>
                    <a:lnTo>
                      <a:pt x="18392" y="2277"/>
                    </a:lnTo>
                    <a:cubicBezTo>
                      <a:pt x="16904" y="-17"/>
                      <a:pt x="13805" y="-698"/>
                      <a:pt x="11512" y="789"/>
                    </a:cubicBezTo>
                    <a:lnTo>
                      <a:pt x="2277" y="6740"/>
                    </a:lnTo>
                    <a:cubicBezTo>
                      <a:pt x="-17" y="8227"/>
                      <a:pt x="-698" y="11326"/>
                      <a:pt x="789" y="13620"/>
                    </a:cubicBezTo>
                    <a:lnTo>
                      <a:pt x="105974" y="176200"/>
                    </a:lnTo>
                    <a:lnTo>
                      <a:pt x="109197" y="156614"/>
                    </a:lnTo>
                    <a:cubicBezTo>
                      <a:pt x="109941" y="152027"/>
                      <a:pt x="107151" y="147626"/>
                      <a:pt x="102750" y="146387"/>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8"/>
              <p:cNvSpPr/>
              <p:nvPr/>
            </p:nvSpPr>
            <p:spPr>
              <a:xfrm>
                <a:off x="7507260" y="2037463"/>
                <a:ext cx="136888" cy="215109"/>
              </a:xfrm>
              <a:custGeom>
                <a:avLst/>
                <a:gdLst/>
                <a:ahLst/>
                <a:cxnLst/>
                <a:rect l="l" t="t" r="r" b="b"/>
                <a:pathLst>
                  <a:path w="86775" h="136361" extrusionOk="0">
                    <a:moveTo>
                      <a:pt x="25475" y="42582"/>
                    </a:moveTo>
                    <a:cubicBezTo>
                      <a:pt x="0" y="3223"/>
                      <a:pt x="0" y="2727"/>
                      <a:pt x="0" y="2169"/>
                    </a:cubicBezTo>
                    <a:cubicBezTo>
                      <a:pt x="0" y="992"/>
                      <a:pt x="930" y="0"/>
                      <a:pt x="2107" y="0"/>
                    </a:cubicBezTo>
                    <a:cubicBezTo>
                      <a:pt x="3037" y="0"/>
                      <a:pt x="3781" y="496"/>
                      <a:pt x="4153" y="1302"/>
                    </a:cubicBezTo>
                    <a:cubicBezTo>
                      <a:pt x="6508" y="5578"/>
                      <a:pt x="67065" y="98738"/>
                      <a:pt x="90308" y="134440"/>
                    </a:cubicBezTo>
                    <a:cubicBezTo>
                      <a:pt x="90929" y="135556"/>
                      <a:pt x="90681" y="136796"/>
                      <a:pt x="89689" y="137416"/>
                    </a:cubicBezTo>
                    <a:cubicBezTo>
                      <a:pt x="88697" y="138035"/>
                      <a:pt x="87333" y="137787"/>
                      <a:pt x="86714" y="136796"/>
                    </a:cubicBezTo>
                    <a:cubicBezTo>
                      <a:pt x="57644" y="92168"/>
                      <a:pt x="38306" y="62416"/>
                      <a:pt x="25475" y="4252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8"/>
              <p:cNvSpPr/>
              <p:nvPr/>
            </p:nvSpPr>
            <p:spPr>
              <a:xfrm>
                <a:off x="7610198" y="2089661"/>
                <a:ext cx="19555" cy="39111"/>
              </a:xfrm>
              <a:custGeom>
                <a:avLst/>
                <a:gdLst/>
                <a:ahLst/>
                <a:cxnLst/>
                <a:rect l="l" t="t" r="r" b="b"/>
                <a:pathLst>
                  <a:path w="12396" h="24793" extrusionOk="0">
                    <a:moveTo>
                      <a:pt x="11037" y="30439"/>
                    </a:moveTo>
                    <a:cubicBezTo>
                      <a:pt x="11037" y="30439"/>
                      <a:pt x="10914" y="30067"/>
                      <a:pt x="10914" y="29881"/>
                    </a:cubicBezTo>
                    <a:lnTo>
                      <a:pt x="11658" y="23682"/>
                    </a:lnTo>
                    <a:cubicBezTo>
                      <a:pt x="11967" y="21141"/>
                      <a:pt x="11348" y="18538"/>
                      <a:pt x="9922" y="16368"/>
                    </a:cubicBezTo>
                    <a:lnTo>
                      <a:pt x="129" y="1245"/>
                    </a:lnTo>
                    <a:cubicBezTo>
                      <a:pt x="-119" y="873"/>
                      <a:pt x="5" y="377"/>
                      <a:pt x="377" y="129"/>
                    </a:cubicBezTo>
                    <a:cubicBezTo>
                      <a:pt x="749" y="-119"/>
                      <a:pt x="1244" y="5"/>
                      <a:pt x="1493" y="377"/>
                    </a:cubicBezTo>
                    <a:lnTo>
                      <a:pt x="11286" y="15501"/>
                    </a:lnTo>
                    <a:cubicBezTo>
                      <a:pt x="12897" y="17980"/>
                      <a:pt x="13579" y="20955"/>
                      <a:pt x="13269" y="23930"/>
                    </a:cubicBezTo>
                    <a:lnTo>
                      <a:pt x="12526" y="30129"/>
                    </a:lnTo>
                    <a:cubicBezTo>
                      <a:pt x="12526" y="30563"/>
                      <a:pt x="12029" y="30934"/>
                      <a:pt x="11596" y="30872"/>
                    </a:cubicBezTo>
                    <a:cubicBezTo>
                      <a:pt x="11348" y="30872"/>
                      <a:pt x="11099" y="30686"/>
                      <a:pt x="10976" y="30500"/>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8"/>
              <p:cNvSpPr/>
              <p:nvPr/>
            </p:nvSpPr>
            <p:spPr>
              <a:xfrm>
                <a:off x="7318844" y="1775533"/>
                <a:ext cx="224888" cy="244443"/>
              </a:xfrm>
              <a:custGeom>
                <a:avLst/>
                <a:gdLst/>
                <a:ahLst/>
                <a:cxnLst/>
                <a:rect l="l" t="t" r="r" b="b"/>
                <a:pathLst>
                  <a:path w="142560" h="154956" extrusionOk="0">
                    <a:moveTo>
                      <a:pt x="145425" y="129925"/>
                    </a:moveTo>
                    <a:cubicBezTo>
                      <a:pt x="145425" y="129925"/>
                      <a:pt x="150757" y="85422"/>
                      <a:pt x="126149" y="11352"/>
                    </a:cubicBezTo>
                    <a:cubicBezTo>
                      <a:pt x="123856" y="4348"/>
                      <a:pt x="117224" y="-238"/>
                      <a:pt x="109847" y="10"/>
                    </a:cubicBezTo>
                    <a:cubicBezTo>
                      <a:pt x="94910" y="505"/>
                      <a:pt x="69001" y="3790"/>
                      <a:pt x="45447" y="19038"/>
                    </a:cubicBezTo>
                    <a:cubicBezTo>
                      <a:pt x="21894" y="34286"/>
                      <a:pt x="8258" y="56600"/>
                      <a:pt x="1688" y="69988"/>
                    </a:cubicBezTo>
                    <a:cubicBezTo>
                      <a:pt x="-1535" y="76620"/>
                      <a:pt x="-48" y="84554"/>
                      <a:pt x="5345" y="89513"/>
                    </a:cubicBezTo>
                    <a:cubicBezTo>
                      <a:pt x="62865" y="142322"/>
                      <a:pt x="105633" y="155710"/>
                      <a:pt x="105633" y="155710"/>
                    </a:cubicBezTo>
                    <a:lnTo>
                      <a:pt x="145425" y="12998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8"/>
              <p:cNvSpPr/>
              <p:nvPr/>
            </p:nvSpPr>
            <p:spPr>
              <a:xfrm>
                <a:off x="7333995" y="1784502"/>
                <a:ext cx="136888" cy="87999"/>
              </a:xfrm>
              <a:custGeom>
                <a:avLst/>
                <a:gdLst/>
                <a:ahLst/>
                <a:cxnLst/>
                <a:rect l="l" t="t" r="r" b="b"/>
                <a:pathLst>
                  <a:path w="86775" h="55784" extrusionOk="0">
                    <a:moveTo>
                      <a:pt x="325" y="60708"/>
                    </a:moveTo>
                    <a:cubicBezTo>
                      <a:pt x="-108" y="60088"/>
                      <a:pt x="-108" y="59282"/>
                      <a:pt x="325" y="58538"/>
                    </a:cubicBezTo>
                    <a:cubicBezTo>
                      <a:pt x="7267" y="46390"/>
                      <a:pt x="19540" y="29345"/>
                      <a:pt x="38383" y="17134"/>
                    </a:cubicBezTo>
                    <a:cubicBezTo>
                      <a:pt x="52019" y="8271"/>
                      <a:pt x="68073" y="2568"/>
                      <a:pt x="86110" y="27"/>
                    </a:cubicBezTo>
                    <a:cubicBezTo>
                      <a:pt x="87225" y="-159"/>
                      <a:pt x="88279" y="647"/>
                      <a:pt x="88403" y="1762"/>
                    </a:cubicBezTo>
                    <a:cubicBezTo>
                      <a:pt x="88588" y="2878"/>
                      <a:pt x="87783" y="3932"/>
                      <a:pt x="86667" y="4056"/>
                    </a:cubicBezTo>
                    <a:cubicBezTo>
                      <a:pt x="69250" y="6473"/>
                      <a:pt x="53816" y="11990"/>
                      <a:pt x="40614" y="20543"/>
                    </a:cubicBezTo>
                    <a:cubicBezTo>
                      <a:pt x="22453" y="32320"/>
                      <a:pt x="10615" y="48745"/>
                      <a:pt x="3859" y="60522"/>
                    </a:cubicBezTo>
                    <a:cubicBezTo>
                      <a:pt x="3300" y="61514"/>
                      <a:pt x="2061" y="61824"/>
                      <a:pt x="1069" y="61266"/>
                    </a:cubicBezTo>
                    <a:cubicBezTo>
                      <a:pt x="759" y="61080"/>
                      <a:pt x="511" y="60894"/>
                      <a:pt x="387" y="60584"/>
                    </a:cubicBezTo>
                    <a:close/>
                  </a:path>
                </a:pathLst>
              </a:custGeom>
              <a:solidFill>
                <a:srgbClr val="FFFFFF">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28"/>
              <p:cNvSpPr/>
              <p:nvPr/>
            </p:nvSpPr>
            <p:spPr>
              <a:xfrm>
                <a:off x="7346997" y="1801740"/>
                <a:ext cx="166221" cy="136888"/>
              </a:xfrm>
              <a:custGeom>
                <a:avLst/>
                <a:gdLst/>
                <a:ahLst/>
                <a:cxnLst/>
                <a:rect l="l" t="t" r="r" b="b"/>
                <a:pathLst>
                  <a:path w="105370" h="86775" extrusionOk="0">
                    <a:moveTo>
                      <a:pt x="105697" y="48663"/>
                    </a:moveTo>
                    <a:cubicBezTo>
                      <a:pt x="103465" y="37506"/>
                      <a:pt x="96585" y="13643"/>
                      <a:pt x="93796" y="3974"/>
                    </a:cubicBezTo>
                    <a:cubicBezTo>
                      <a:pt x="93052" y="1494"/>
                      <a:pt x="90759" y="-117"/>
                      <a:pt x="88217" y="7"/>
                    </a:cubicBezTo>
                    <a:cubicBezTo>
                      <a:pt x="75449" y="875"/>
                      <a:pt x="54932" y="4283"/>
                      <a:pt x="36586" y="16184"/>
                    </a:cubicBezTo>
                    <a:cubicBezTo>
                      <a:pt x="18177" y="28085"/>
                      <a:pt x="6648" y="45440"/>
                      <a:pt x="636" y="56721"/>
                    </a:cubicBezTo>
                    <a:cubicBezTo>
                      <a:pt x="-542" y="58952"/>
                      <a:pt x="-46" y="61680"/>
                      <a:pt x="1814" y="63415"/>
                    </a:cubicBezTo>
                    <a:cubicBezTo>
                      <a:pt x="14830" y="75130"/>
                      <a:pt x="26916" y="84737"/>
                      <a:pt x="37887" y="92547"/>
                    </a:cubicBezTo>
                    <a:lnTo>
                      <a:pt x="105759" y="486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8"/>
              <p:cNvSpPr/>
              <p:nvPr/>
            </p:nvSpPr>
            <p:spPr>
              <a:xfrm>
                <a:off x="7427482" y="1903132"/>
                <a:ext cx="87999" cy="87999"/>
              </a:xfrm>
              <a:custGeom>
                <a:avLst/>
                <a:gdLst/>
                <a:ahLst/>
                <a:cxnLst/>
                <a:rect l="l" t="t" r="r" b="b"/>
                <a:pathLst>
                  <a:path w="55784" h="55784" extrusionOk="0">
                    <a:moveTo>
                      <a:pt x="57458" y="62"/>
                    </a:moveTo>
                    <a:lnTo>
                      <a:pt x="0" y="37190"/>
                    </a:lnTo>
                    <a:cubicBezTo>
                      <a:pt x="15682" y="47293"/>
                      <a:pt x="27892" y="53243"/>
                      <a:pt x="34896" y="56342"/>
                    </a:cubicBezTo>
                    <a:lnTo>
                      <a:pt x="60557" y="39731"/>
                    </a:lnTo>
                    <a:cubicBezTo>
                      <a:pt x="60681" y="32045"/>
                      <a:pt x="60247" y="18533"/>
                      <a:pt x="5745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8"/>
              <p:cNvSpPr/>
              <p:nvPr/>
            </p:nvSpPr>
            <p:spPr>
              <a:xfrm>
                <a:off x="7634452" y="2609259"/>
                <a:ext cx="224888" cy="263999"/>
              </a:xfrm>
              <a:custGeom>
                <a:avLst/>
                <a:gdLst/>
                <a:ahLst/>
                <a:cxnLst/>
                <a:rect l="l" t="t" r="r" b="b"/>
                <a:pathLst>
                  <a:path w="142560" h="167353" extrusionOk="0">
                    <a:moveTo>
                      <a:pt x="41590" y="0"/>
                    </a:moveTo>
                    <a:lnTo>
                      <a:pt x="0" y="0"/>
                    </a:lnTo>
                    <a:lnTo>
                      <a:pt x="106486" y="173366"/>
                    </a:lnTo>
                    <a:lnTo>
                      <a:pt x="148077" y="173366"/>
                    </a:lnTo>
                    <a:lnTo>
                      <a:pt x="41590" y="0"/>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8"/>
              <p:cNvSpPr/>
              <p:nvPr/>
            </p:nvSpPr>
            <p:spPr>
              <a:xfrm>
                <a:off x="7139369" y="2805205"/>
                <a:ext cx="175999" cy="68443"/>
              </a:xfrm>
              <a:custGeom>
                <a:avLst/>
                <a:gdLst/>
                <a:ahLst/>
                <a:cxnLst/>
                <a:rect l="l" t="t" r="r" b="b"/>
                <a:pathLst>
                  <a:path w="111568" h="43387" extrusionOk="0">
                    <a:moveTo>
                      <a:pt x="90433" y="0"/>
                    </a:moveTo>
                    <a:lnTo>
                      <a:pt x="40846" y="0"/>
                    </a:lnTo>
                    <a:lnTo>
                      <a:pt x="0" y="49152"/>
                    </a:lnTo>
                    <a:lnTo>
                      <a:pt x="90433" y="49152"/>
                    </a:lnTo>
                    <a:cubicBezTo>
                      <a:pt x="104007" y="49152"/>
                      <a:pt x="114978" y="38181"/>
                      <a:pt x="114978" y="24607"/>
                    </a:cubicBezTo>
                    <a:lnTo>
                      <a:pt x="114978" y="24607"/>
                    </a:lnTo>
                    <a:cubicBezTo>
                      <a:pt x="114978" y="11033"/>
                      <a:pt x="104007" y="62"/>
                      <a:pt x="90433" y="62"/>
                    </a:cubicBez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8"/>
              <p:cNvSpPr/>
              <p:nvPr/>
            </p:nvSpPr>
            <p:spPr>
              <a:xfrm>
                <a:off x="6614270" y="1545703"/>
                <a:ext cx="889776" cy="19555"/>
              </a:xfrm>
              <a:custGeom>
                <a:avLst/>
                <a:gdLst/>
                <a:ahLst/>
                <a:cxnLst/>
                <a:rect l="l" t="t" r="r" b="b"/>
                <a:pathLst>
                  <a:path w="564042" h="12396" extrusionOk="0">
                    <a:moveTo>
                      <a:pt x="0" y="0"/>
                    </a:moveTo>
                    <a:lnTo>
                      <a:pt x="568878" y="0"/>
                    </a:lnTo>
                    <a:lnTo>
                      <a:pt x="568878" y="17045"/>
                    </a:lnTo>
                    <a:lnTo>
                      <a:pt x="0" y="170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28"/>
              <p:cNvSpPr/>
              <p:nvPr/>
            </p:nvSpPr>
            <p:spPr>
              <a:xfrm>
                <a:off x="6598628" y="1490856"/>
                <a:ext cx="919110" cy="48888"/>
              </a:xfrm>
              <a:custGeom>
                <a:avLst/>
                <a:gdLst/>
                <a:ahLst/>
                <a:cxnLst/>
                <a:rect l="l" t="t" r="r" b="b"/>
                <a:pathLst>
                  <a:path w="582637" h="30991" extrusionOk="0">
                    <a:moveTo>
                      <a:pt x="0" y="0"/>
                    </a:moveTo>
                    <a:lnTo>
                      <a:pt x="588773" y="0"/>
                    </a:lnTo>
                    <a:lnTo>
                      <a:pt x="588773" y="34772"/>
                    </a:lnTo>
                    <a:lnTo>
                      <a:pt x="0" y="34772"/>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28"/>
              <p:cNvSpPr/>
              <p:nvPr/>
            </p:nvSpPr>
            <p:spPr>
              <a:xfrm>
                <a:off x="6784188" y="924480"/>
                <a:ext cx="557332" cy="361778"/>
              </a:xfrm>
              <a:custGeom>
                <a:avLst/>
                <a:gdLst/>
                <a:ahLst/>
                <a:cxnLst/>
                <a:rect l="l" t="t" r="r" b="b"/>
                <a:pathLst>
                  <a:path w="353301" h="229336" extrusionOk="0">
                    <a:moveTo>
                      <a:pt x="66011" y="83165"/>
                    </a:moveTo>
                    <a:lnTo>
                      <a:pt x="0" y="232172"/>
                    </a:lnTo>
                    <a:lnTo>
                      <a:pt x="353364" y="232172"/>
                    </a:lnTo>
                    <a:lnTo>
                      <a:pt x="287352" y="83165"/>
                    </a:lnTo>
                    <a:cubicBezTo>
                      <a:pt x="238261" y="-27722"/>
                      <a:pt x="115102" y="-27722"/>
                      <a:pt x="66011" y="83165"/>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6" name="Google Shape;926;p28"/>
            <p:cNvGrpSpPr/>
            <p:nvPr/>
          </p:nvGrpSpPr>
          <p:grpSpPr>
            <a:xfrm>
              <a:off x="6297660" y="1703397"/>
              <a:ext cx="426462" cy="418363"/>
              <a:chOff x="-1183550" y="3586525"/>
              <a:chExt cx="296175" cy="290550"/>
            </a:xfrm>
          </p:grpSpPr>
          <p:sp>
            <p:nvSpPr>
              <p:cNvPr id="927" name="Google Shape;927;p28"/>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8" name="Google Shape;1324;p39">
            <a:extLst>
              <a:ext uri="{FF2B5EF4-FFF2-40B4-BE49-F238E27FC236}">
                <a16:creationId xmlns:a16="http://schemas.microsoft.com/office/drawing/2014/main" id="{201D198C-7938-3EA0-6423-CC5FDFE659DC}"/>
              </a:ext>
            </a:extLst>
          </p:cNvPr>
          <p:cNvSpPr txBox="1">
            <a:spLocks/>
          </p:cNvSpPr>
          <p:nvPr/>
        </p:nvSpPr>
        <p:spPr>
          <a:xfrm>
            <a:off x="2137207" y="297471"/>
            <a:ext cx="486958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500" dirty="0">
                <a:solidFill>
                  <a:srgbClr val="527394"/>
                </a:solidFill>
              </a:rPr>
              <a:t>05</a:t>
            </a:r>
            <a:r>
              <a:rPr lang="en-US" sz="3500" dirty="0"/>
              <a:t> WEB INTERFACE</a:t>
            </a:r>
          </a:p>
        </p:txBody>
      </p:sp>
      <p:sp>
        <p:nvSpPr>
          <p:cNvPr id="21" name="TextBox 20">
            <a:extLst>
              <a:ext uri="{FF2B5EF4-FFF2-40B4-BE49-F238E27FC236}">
                <a16:creationId xmlns:a16="http://schemas.microsoft.com/office/drawing/2014/main" id="{63D6333A-0DD6-4060-E65D-DF48C9BC2AB9}"/>
              </a:ext>
            </a:extLst>
          </p:cNvPr>
          <p:cNvSpPr txBox="1"/>
          <p:nvPr/>
        </p:nvSpPr>
        <p:spPr>
          <a:xfrm>
            <a:off x="930302" y="1186755"/>
            <a:ext cx="5053053" cy="1384995"/>
          </a:xfrm>
          <a:prstGeom prst="rect">
            <a:avLst/>
          </a:prstGeom>
          <a:noFill/>
        </p:spPr>
        <p:txBody>
          <a:bodyPr wrap="square" rtlCol="0">
            <a:spAutoFit/>
          </a:bodyPr>
          <a:lstStyle/>
          <a:p>
            <a:pPr algn="just"/>
            <a:r>
              <a:rPr lang="en-US" dirty="0">
                <a:latin typeface="Cabin" panose="020B0604020202020204" charset="0"/>
              </a:rPr>
              <a:t>The web interface for the number plate detection system serves as the central platform for users to interact with and manage various aspects of the system. It provides an intuitive and user-friendly environment that facilitates real-time monitoring, data management, and administrative tasks related to number plate detection.</a:t>
            </a:r>
            <a:endParaRPr lang="en-IN" dirty="0">
              <a:latin typeface="Cabin" panose="020B0604020202020204" charset="0"/>
            </a:endParaRPr>
          </a:p>
        </p:txBody>
      </p:sp>
      <p:pic>
        <p:nvPicPr>
          <p:cNvPr id="25" name="Picture 24">
            <a:extLst>
              <a:ext uri="{FF2B5EF4-FFF2-40B4-BE49-F238E27FC236}">
                <a16:creationId xmlns:a16="http://schemas.microsoft.com/office/drawing/2014/main" id="{20CF1E3C-0D68-4769-5937-FCAF43A5E070}"/>
              </a:ext>
            </a:extLst>
          </p:cNvPr>
          <p:cNvPicPr>
            <a:picLocks noChangeAspect="1"/>
          </p:cNvPicPr>
          <p:nvPr/>
        </p:nvPicPr>
        <p:blipFill rotWithShape="1">
          <a:blip r:embed="rId3"/>
          <a:srcRect t="15568"/>
          <a:stretch/>
        </p:blipFill>
        <p:spPr>
          <a:xfrm>
            <a:off x="2337553" y="2571750"/>
            <a:ext cx="4669240" cy="2135422"/>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97B0040D-2857-98AA-E6C5-03ACB1F938EC}"/>
              </a:ext>
            </a:extLst>
          </p:cNvPr>
          <p:cNvPicPr>
            <a:picLocks noChangeAspect="1"/>
          </p:cNvPicPr>
          <p:nvPr/>
        </p:nvPicPr>
        <p:blipFill>
          <a:blip r:embed="rId4"/>
          <a:stretch>
            <a:fillRect/>
          </a:stretch>
        </p:blipFill>
        <p:spPr>
          <a:xfrm>
            <a:off x="7146173" y="1186755"/>
            <a:ext cx="1647780" cy="1576301"/>
          </a:xfrm>
          <a:prstGeom prst="rect">
            <a:avLst/>
          </a:prstGeom>
          <a:ln>
            <a:noFill/>
          </a:ln>
          <a:effectLst>
            <a:outerShdw blurRad="190500" algn="tl" rotWithShape="0">
              <a:srgbClr val="000000">
                <a:alpha val="70000"/>
              </a:srgbClr>
            </a:outerShdw>
          </a:effectLst>
        </p:spPr>
      </p:pic>
      <p:cxnSp>
        <p:nvCxnSpPr>
          <p:cNvPr id="5" name="Connector: Elbow 4">
            <a:extLst>
              <a:ext uri="{FF2B5EF4-FFF2-40B4-BE49-F238E27FC236}">
                <a16:creationId xmlns:a16="http://schemas.microsoft.com/office/drawing/2014/main" id="{DA18AE3B-62D2-868B-2387-49CF659A026E}"/>
              </a:ext>
            </a:extLst>
          </p:cNvPr>
          <p:cNvCxnSpPr>
            <a:stCxn id="3" idx="2"/>
            <a:endCxn id="25" idx="3"/>
          </p:cNvCxnSpPr>
          <p:nvPr/>
        </p:nvCxnSpPr>
        <p:spPr>
          <a:xfrm rot="5400000">
            <a:off x="7050226" y="2719623"/>
            <a:ext cx="876405" cy="963270"/>
          </a:xfrm>
          <a:prstGeom prst="bentConnector2">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63" name="Google Shape;1163;p36"/>
          <p:cNvSpPr txBox="1">
            <a:spLocks noGrp="1"/>
          </p:cNvSpPr>
          <p:nvPr>
            <p:ph type="title"/>
          </p:nvPr>
        </p:nvSpPr>
        <p:spPr>
          <a:xfrm>
            <a:off x="1157322" y="802832"/>
            <a:ext cx="28342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Components</a:t>
            </a:r>
            <a:endParaRPr dirty="0"/>
          </a:p>
        </p:txBody>
      </p:sp>
      <p:sp>
        <p:nvSpPr>
          <p:cNvPr id="26" name="TextBox 25">
            <a:extLst>
              <a:ext uri="{FF2B5EF4-FFF2-40B4-BE49-F238E27FC236}">
                <a16:creationId xmlns:a16="http://schemas.microsoft.com/office/drawing/2014/main" id="{3188942A-B13E-3E98-817F-844FE077F5C5}"/>
              </a:ext>
            </a:extLst>
          </p:cNvPr>
          <p:cNvSpPr txBox="1"/>
          <p:nvPr/>
        </p:nvSpPr>
        <p:spPr>
          <a:xfrm>
            <a:off x="1855737" y="1445936"/>
            <a:ext cx="5432525" cy="2736449"/>
          </a:xfrm>
          <a:prstGeom prst="rect">
            <a:avLst/>
          </a:prstGeom>
          <a:noFill/>
        </p:spPr>
        <p:txBody>
          <a:bodyPr wrap="square" rtlCol="0">
            <a:spAutoFit/>
          </a:bodyPr>
          <a:lstStyle/>
          <a:p>
            <a:pPr algn="just"/>
            <a:r>
              <a:rPr lang="en-US" b="1" dirty="0">
                <a:latin typeface="Cabin" panose="020B0604020202020204" charset="0"/>
              </a:rPr>
              <a:t>Login Page: </a:t>
            </a:r>
            <a:r>
              <a:rPr lang="en-US" dirty="0">
                <a:latin typeface="Cabin" panose="020B0604020202020204" charset="0"/>
              </a:rPr>
              <a:t>Initial landing page prompting users to log in with their credentials.</a:t>
            </a:r>
          </a:p>
          <a:p>
            <a:pPr algn="just"/>
            <a:r>
              <a:rPr lang="en-US" b="1" dirty="0">
                <a:latin typeface="Cabin" panose="020B0604020202020204" charset="0"/>
              </a:rPr>
              <a:t>Dashboard: </a:t>
            </a:r>
            <a:r>
              <a:rPr lang="en-US" dirty="0">
                <a:latin typeface="Cabin" panose="020B0604020202020204" charset="0"/>
              </a:rPr>
              <a:t>Central hub providing access to different functionalities and displaying real-time data.</a:t>
            </a:r>
          </a:p>
          <a:p>
            <a:pPr algn="just"/>
            <a:r>
              <a:rPr lang="en-US" b="1" dirty="0">
                <a:latin typeface="Cabin" panose="020B0604020202020204" charset="0"/>
              </a:rPr>
              <a:t>Video Feed: </a:t>
            </a:r>
            <a:r>
              <a:rPr lang="en-US" dirty="0">
                <a:latin typeface="Cabin" panose="020B0604020202020204" charset="0"/>
              </a:rPr>
              <a:t>Embedded video player showing the live stream of the processed video.</a:t>
            </a:r>
          </a:p>
          <a:p>
            <a:pPr algn="just"/>
            <a:r>
              <a:rPr lang="en-US" b="1" dirty="0">
                <a:latin typeface="Cabin" panose="020B0604020202020204" charset="0"/>
              </a:rPr>
              <a:t>Recognized Plates Section: </a:t>
            </a:r>
            <a:r>
              <a:rPr lang="en-US" dirty="0">
                <a:latin typeface="Cabin" panose="020B0604020202020204" charset="0"/>
              </a:rPr>
              <a:t>Section displaying recognized license plates along with associated vehicle details.</a:t>
            </a:r>
          </a:p>
          <a:p>
            <a:pPr algn="just"/>
            <a:r>
              <a:rPr lang="en-US" b="1" dirty="0">
                <a:latin typeface="Cabin" panose="020B0604020202020204" charset="0"/>
              </a:rPr>
              <a:t>Add Vehicle Form: </a:t>
            </a:r>
            <a:r>
              <a:rPr lang="en-US" dirty="0">
                <a:latin typeface="Cabin" panose="020B0604020202020204" charset="0"/>
              </a:rPr>
              <a:t>Form allowing administrators to add new vehicles to the database.</a:t>
            </a:r>
          </a:p>
          <a:p>
            <a:pPr algn="just"/>
            <a:r>
              <a:rPr lang="en-US" b="1" dirty="0">
                <a:latin typeface="Cabin" panose="020B0604020202020204" charset="0"/>
              </a:rPr>
              <a:t>Database Records Page: </a:t>
            </a:r>
            <a:r>
              <a:rPr lang="en-US" dirty="0">
                <a:latin typeface="Cabin" panose="020B0604020202020204" charset="0"/>
              </a:rPr>
              <a:t>Page presenting a comprehensive view of all stored vehicle records</a:t>
            </a:r>
            <a:endParaRPr lang="en-IN" dirty="0">
              <a:latin typeface="Cabin"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4" name="Google Shape;1285;p38">
            <a:extLst>
              <a:ext uri="{FF2B5EF4-FFF2-40B4-BE49-F238E27FC236}">
                <a16:creationId xmlns:a16="http://schemas.microsoft.com/office/drawing/2014/main" id="{0750BCD1-9F30-8D5B-DDEF-1203408F2AE5}"/>
              </a:ext>
            </a:extLst>
          </p:cNvPr>
          <p:cNvSpPr/>
          <p:nvPr/>
        </p:nvSpPr>
        <p:spPr>
          <a:xfrm flipH="1">
            <a:off x="0" y="4710163"/>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324;p39">
            <a:extLst>
              <a:ext uri="{FF2B5EF4-FFF2-40B4-BE49-F238E27FC236}">
                <a16:creationId xmlns:a16="http://schemas.microsoft.com/office/drawing/2014/main" id="{2BBBC60E-FCDF-E813-CC0D-84A896655663}"/>
              </a:ext>
            </a:extLst>
          </p:cNvPr>
          <p:cNvSpPr txBox="1">
            <a:spLocks/>
          </p:cNvSpPr>
          <p:nvPr/>
        </p:nvSpPr>
        <p:spPr>
          <a:xfrm>
            <a:off x="1041621" y="135809"/>
            <a:ext cx="720666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500" dirty="0">
                <a:solidFill>
                  <a:srgbClr val="527394"/>
                </a:solidFill>
              </a:rPr>
              <a:t>06</a:t>
            </a:r>
            <a:r>
              <a:rPr lang="en-US" sz="3500" dirty="0"/>
              <a:t> DATABASE INTEGRATION</a:t>
            </a:r>
          </a:p>
        </p:txBody>
      </p:sp>
      <p:sp>
        <p:nvSpPr>
          <p:cNvPr id="10" name="TextBox 9">
            <a:extLst>
              <a:ext uri="{FF2B5EF4-FFF2-40B4-BE49-F238E27FC236}">
                <a16:creationId xmlns:a16="http://schemas.microsoft.com/office/drawing/2014/main" id="{83444ACC-1B6D-15CD-3C5D-FE7EDDDE7162}"/>
              </a:ext>
            </a:extLst>
          </p:cNvPr>
          <p:cNvSpPr txBox="1"/>
          <p:nvPr/>
        </p:nvSpPr>
        <p:spPr>
          <a:xfrm>
            <a:off x="1139120" y="862956"/>
            <a:ext cx="7011661" cy="3847207"/>
          </a:xfrm>
          <a:prstGeom prst="rect">
            <a:avLst/>
          </a:prstGeom>
          <a:noFill/>
        </p:spPr>
        <p:txBody>
          <a:bodyPr wrap="square" rtlCol="0">
            <a:spAutoFit/>
          </a:bodyPr>
          <a:lstStyle/>
          <a:p>
            <a:pPr algn="just"/>
            <a:r>
              <a:rPr lang="en-US" dirty="0">
                <a:latin typeface="Cabin" panose="020B0604020202020204" charset="0"/>
              </a:rPr>
              <a:t>Establishing a connection between the number plate detection system and the MongoDB database is crucial for seamless interaction with the database. This connection allows the system to perform operations such as data retrieval, insertion, updating, and deletion. In Python, the process of establishing a connection to MongoDB is facilitated by the </a:t>
            </a:r>
            <a:r>
              <a:rPr lang="en-US" dirty="0" err="1">
                <a:latin typeface="Cabin" panose="020B0604020202020204" charset="0"/>
              </a:rPr>
              <a:t>MongoClient</a:t>
            </a:r>
            <a:r>
              <a:rPr lang="en-US" dirty="0">
                <a:latin typeface="Cabin" panose="020B0604020202020204" charset="0"/>
              </a:rPr>
              <a:t> library.</a:t>
            </a:r>
          </a:p>
          <a:p>
            <a:pPr algn="just"/>
            <a:r>
              <a:rPr lang="en-US" dirty="0">
                <a:latin typeface="Cabin" panose="020B0604020202020204" charset="0"/>
              </a:rPr>
              <a:t>Steps involved in integration of database are:</a:t>
            </a:r>
          </a:p>
          <a:p>
            <a:pPr algn="just"/>
            <a:endParaRPr lang="en-US" dirty="0">
              <a:latin typeface="Cabin" panose="020B0604020202020204" charset="0"/>
            </a:endParaRPr>
          </a:p>
          <a:p>
            <a:pPr marL="342900" indent="-342900" algn="just">
              <a:buAutoNum type="arabicPeriod"/>
            </a:pPr>
            <a:r>
              <a:rPr lang="en-US" dirty="0">
                <a:latin typeface="Cabin" panose="020B0604020202020204" charset="0"/>
              </a:rPr>
              <a:t>Import </a:t>
            </a:r>
            <a:r>
              <a:rPr lang="en-US" dirty="0" err="1">
                <a:latin typeface="Cabin" panose="020B0604020202020204" charset="0"/>
              </a:rPr>
              <a:t>MongoClient</a:t>
            </a:r>
            <a:r>
              <a:rPr lang="en-US" dirty="0">
                <a:latin typeface="Cabin" panose="020B0604020202020204" charset="0"/>
              </a:rPr>
              <a:t> Library:</a:t>
            </a:r>
          </a:p>
          <a:p>
            <a:pPr algn="just"/>
            <a:r>
              <a:rPr lang="en-US" dirty="0">
                <a:latin typeface="Cabin" panose="020B0604020202020204" charset="0"/>
              </a:rPr>
              <a:t>	</a:t>
            </a:r>
            <a:r>
              <a:rPr lang="en-US" sz="1200" dirty="0">
                <a:solidFill>
                  <a:srgbClr val="00B0F0"/>
                </a:solidFill>
                <a:latin typeface="Consolas" panose="020B0609020204030204" pitchFamily="49" charset="0"/>
              </a:rPr>
              <a:t>from</a:t>
            </a:r>
            <a:r>
              <a:rPr lang="en-US" sz="1200" dirty="0">
                <a:latin typeface="Consolas" panose="020B0609020204030204" pitchFamily="49" charset="0"/>
              </a:rPr>
              <a:t> </a:t>
            </a:r>
            <a:r>
              <a:rPr lang="en-US" sz="1200" dirty="0" err="1">
                <a:latin typeface="Consolas" panose="020B0609020204030204" pitchFamily="49" charset="0"/>
              </a:rPr>
              <a:t>pymongo</a:t>
            </a:r>
            <a:r>
              <a:rPr lang="en-US" sz="1200" dirty="0">
                <a:latin typeface="Consolas" panose="020B0609020204030204" pitchFamily="49" charset="0"/>
              </a:rPr>
              <a:t> </a:t>
            </a:r>
            <a:r>
              <a:rPr lang="en-US" sz="1200" dirty="0">
                <a:solidFill>
                  <a:srgbClr val="00B0F0"/>
                </a:solidFill>
                <a:latin typeface="Consolas" panose="020B0609020204030204" pitchFamily="49" charset="0"/>
              </a:rPr>
              <a:t>import</a:t>
            </a:r>
            <a:r>
              <a:rPr lang="en-US" sz="1200" dirty="0">
                <a:latin typeface="Consolas" panose="020B0609020204030204" pitchFamily="49" charset="0"/>
              </a:rPr>
              <a:t> </a:t>
            </a:r>
            <a:r>
              <a:rPr lang="en-US" sz="1200" dirty="0" err="1">
                <a:latin typeface="Consolas" panose="020B0609020204030204" pitchFamily="49" charset="0"/>
              </a:rPr>
              <a:t>MongoClient</a:t>
            </a:r>
            <a:endParaRPr lang="en-US" sz="1200" dirty="0">
              <a:latin typeface="Consolas" panose="020B0609020204030204" pitchFamily="49" charset="0"/>
            </a:endParaRPr>
          </a:p>
          <a:p>
            <a:pPr algn="just"/>
            <a:endParaRPr lang="en-US" dirty="0">
              <a:latin typeface="Consolas" panose="020B0609020204030204" pitchFamily="49" charset="0"/>
            </a:endParaRPr>
          </a:p>
          <a:p>
            <a:pPr algn="just"/>
            <a:r>
              <a:rPr lang="en-US" dirty="0">
                <a:latin typeface="Consolas" panose="020B0609020204030204" pitchFamily="49" charset="0"/>
              </a:rPr>
              <a:t>2. </a:t>
            </a:r>
            <a:r>
              <a:rPr lang="en-US" dirty="0">
                <a:latin typeface="Cabin" panose="020B0604020202020204" charset="0"/>
              </a:rPr>
              <a:t>Connection Establishment:</a:t>
            </a:r>
          </a:p>
          <a:p>
            <a:r>
              <a:rPr lang="en-US" dirty="0">
                <a:latin typeface="Consolas" panose="020B0609020204030204" pitchFamily="49" charset="0"/>
              </a:rPr>
              <a:t>	</a:t>
            </a:r>
            <a:r>
              <a:rPr lang="fr-FR" sz="1200" dirty="0">
                <a:latin typeface="Consolas" panose="020B0609020204030204" pitchFamily="49" charset="0"/>
              </a:rPr>
              <a:t>client=</a:t>
            </a:r>
            <a:r>
              <a:rPr lang="fr-FR" sz="1200" dirty="0" err="1">
                <a:latin typeface="Consolas" panose="020B0609020204030204" pitchFamily="49" charset="0"/>
              </a:rPr>
              <a:t>MongoClient</a:t>
            </a:r>
            <a:r>
              <a:rPr lang="fr-FR" sz="1200" dirty="0">
                <a:solidFill>
                  <a:srgbClr val="00B050"/>
                </a:solidFill>
                <a:latin typeface="Consolas" panose="020B0609020204030204" pitchFamily="49" charset="0"/>
              </a:rPr>
              <a:t>("</a:t>
            </a:r>
            <a:r>
              <a:rPr lang="fr-FR" sz="1200" dirty="0" err="1">
                <a:solidFill>
                  <a:srgbClr val="00B050"/>
                </a:solidFill>
                <a:latin typeface="Consolas" panose="020B0609020204030204" pitchFamily="49" charset="0"/>
              </a:rPr>
              <a:t>mongodb+srv</a:t>
            </a:r>
            <a:r>
              <a:rPr lang="fr-FR" sz="1200" dirty="0">
                <a:solidFill>
                  <a:srgbClr val="00B050"/>
                </a:solidFill>
                <a:latin typeface="Consolas" panose="020B0609020204030204" pitchFamily="49" charset="0"/>
              </a:rPr>
              <a:t>://vehicle:1234@atlasclus 	ter.uczqi01.mongodb.net/"</a:t>
            </a:r>
            <a:r>
              <a:rPr lang="fr-FR" sz="1200" dirty="0">
                <a:latin typeface="Consolas" panose="020B0609020204030204" pitchFamily="49" charset="0"/>
              </a:rPr>
              <a:t>)</a:t>
            </a:r>
          </a:p>
          <a:p>
            <a:endParaRPr lang="fr-FR" sz="1200" dirty="0">
              <a:latin typeface="Consolas" panose="020B0609020204030204" pitchFamily="49" charset="0"/>
            </a:endParaRPr>
          </a:p>
          <a:p>
            <a:r>
              <a:rPr lang="en-US" dirty="0">
                <a:latin typeface="Consolas" panose="020B0609020204030204" pitchFamily="49" charset="0"/>
              </a:rPr>
              <a:t>3. </a:t>
            </a:r>
            <a:r>
              <a:rPr lang="en-US" dirty="0">
                <a:latin typeface="Cabin" panose="020B0604020202020204" charset="0"/>
              </a:rPr>
              <a:t>Accessing the Database:</a:t>
            </a:r>
          </a:p>
          <a:p>
            <a:r>
              <a:rPr lang="en-US" dirty="0">
                <a:latin typeface="Consolas" panose="020B0609020204030204" pitchFamily="49" charset="0"/>
              </a:rPr>
              <a:t>	</a:t>
            </a:r>
            <a:r>
              <a:rPr lang="en-US" sz="1200" dirty="0" err="1">
                <a:latin typeface="Consolas" panose="020B0609020204030204" pitchFamily="49" charset="0"/>
              </a:rPr>
              <a:t>db</a:t>
            </a:r>
            <a:r>
              <a:rPr lang="en-US" sz="1200" dirty="0">
                <a:latin typeface="Consolas" panose="020B0609020204030204" pitchFamily="49" charset="0"/>
              </a:rPr>
              <a:t> = client['</a:t>
            </a:r>
            <a:r>
              <a:rPr lang="en-US" sz="1200" dirty="0" err="1">
                <a:solidFill>
                  <a:srgbClr val="00B050"/>
                </a:solidFill>
                <a:latin typeface="Consolas" panose="020B0609020204030204" pitchFamily="49" charset="0"/>
              </a:rPr>
              <a:t>vehicle_database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vehicles_collection</a:t>
            </a:r>
            <a:r>
              <a:rPr lang="en-US" sz="1200" dirty="0">
                <a:latin typeface="Consolas" panose="020B0609020204030204" pitchFamily="49" charset="0"/>
              </a:rPr>
              <a:t> = </a:t>
            </a:r>
            <a:r>
              <a:rPr lang="en-US" sz="1200" dirty="0" err="1">
                <a:latin typeface="Consolas" panose="020B0609020204030204" pitchFamily="49" charset="0"/>
              </a:rPr>
              <a:t>db</a:t>
            </a:r>
            <a:r>
              <a:rPr lang="en-US" sz="1200" dirty="0">
                <a:latin typeface="Consolas" panose="020B0609020204030204" pitchFamily="49" charset="0"/>
              </a:rPr>
              <a:t>['</a:t>
            </a:r>
            <a:r>
              <a:rPr lang="en-US" sz="1200" dirty="0">
                <a:solidFill>
                  <a:srgbClr val="00B050"/>
                </a:solidFill>
                <a:latin typeface="Consolas" panose="020B0609020204030204" pitchFamily="49" charset="0"/>
              </a:rPr>
              <a:t>vehicle</a:t>
            </a:r>
            <a:r>
              <a:rPr lang="en-US" sz="1200" dirty="0">
                <a:latin typeface="Consolas" panose="020B0609020204030204" pitchFamily="49" charset="0"/>
              </a:rPr>
              <a:t>']</a:t>
            </a:r>
          </a:p>
          <a:p>
            <a:r>
              <a:rPr lang="en-US" sz="1200" dirty="0">
                <a:latin typeface="Consolas" panose="020B0609020204030204" pitchFamily="49" charset="0"/>
              </a:rPr>
              <a:t>	</a:t>
            </a:r>
            <a:r>
              <a:rPr lang="en-US" sz="1200" dirty="0" err="1">
                <a:latin typeface="Consolas" panose="020B0609020204030204" pitchFamily="49" charset="0"/>
              </a:rPr>
              <a:t>history_collection</a:t>
            </a:r>
            <a:r>
              <a:rPr lang="en-US" sz="1200" dirty="0">
                <a:latin typeface="Consolas" panose="020B0609020204030204" pitchFamily="49" charset="0"/>
              </a:rPr>
              <a:t> = </a:t>
            </a:r>
            <a:r>
              <a:rPr lang="en-US" sz="1200" dirty="0" err="1">
                <a:latin typeface="Consolas" panose="020B0609020204030204" pitchFamily="49" charset="0"/>
              </a:rPr>
              <a:t>db</a:t>
            </a:r>
            <a:r>
              <a:rPr lang="en-US" sz="1200" dirty="0">
                <a:latin typeface="Consolas" panose="020B0609020204030204" pitchFamily="49" charset="0"/>
              </a:rPr>
              <a:t>['</a:t>
            </a:r>
            <a:r>
              <a:rPr lang="en-US" sz="1200" dirty="0">
                <a:solidFill>
                  <a:srgbClr val="00B050"/>
                </a:solidFill>
                <a:latin typeface="Consolas" panose="020B0609020204030204" pitchFamily="49" charset="0"/>
              </a:rPr>
              <a:t>history</a:t>
            </a:r>
            <a:r>
              <a:rPr lang="en-US" sz="1200" dirty="0">
                <a:latin typeface="Consolas" panose="020B0609020204030204" pitchFamily="49" charset="0"/>
              </a:rPr>
              <a:t>']</a:t>
            </a:r>
          </a:p>
        </p:txBody>
      </p:sp>
      <p:pic>
        <p:nvPicPr>
          <p:cNvPr id="13" name="Picture 12">
            <a:extLst>
              <a:ext uri="{FF2B5EF4-FFF2-40B4-BE49-F238E27FC236}">
                <a16:creationId xmlns:a16="http://schemas.microsoft.com/office/drawing/2014/main" id="{B61AC583-BDD1-40B9-1F7F-F4209BA6DE4C}"/>
              </a:ext>
            </a:extLst>
          </p:cNvPr>
          <p:cNvPicPr>
            <a:picLocks noChangeAspect="1"/>
          </p:cNvPicPr>
          <p:nvPr/>
        </p:nvPicPr>
        <p:blipFill>
          <a:blip r:embed="rId3">
            <a:alphaModFix amt="85000"/>
            <a:extLst>
              <a:ext uri="{837473B0-CC2E-450A-ABE3-18F120FF3D39}">
                <a1611:picAttrSrcUrl xmlns:a1611="http://schemas.microsoft.com/office/drawing/2016/11/main" r:id="rId4"/>
              </a:ext>
            </a:extLst>
          </a:blip>
          <a:stretch>
            <a:fillRect/>
          </a:stretch>
        </p:blipFill>
        <p:spPr>
          <a:xfrm>
            <a:off x="5963479" y="2105865"/>
            <a:ext cx="2795306" cy="93176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4" name="Google Shape;1324;p39">
            <a:extLst>
              <a:ext uri="{FF2B5EF4-FFF2-40B4-BE49-F238E27FC236}">
                <a16:creationId xmlns:a16="http://schemas.microsoft.com/office/drawing/2014/main" id="{8BB990DC-4857-E670-AD7B-8C43BDF87AED}"/>
              </a:ext>
            </a:extLst>
          </p:cNvPr>
          <p:cNvSpPr txBox="1">
            <a:spLocks/>
          </p:cNvSpPr>
          <p:nvPr/>
        </p:nvSpPr>
        <p:spPr>
          <a:xfrm>
            <a:off x="830911" y="183517"/>
            <a:ext cx="74821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300" dirty="0">
                <a:solidFill>
                  <a:srgbClr val="527394"/>
                </a:solidFill>
              </a:rPr>
              <a:t>07</a:t>
            </a:r>
            <a:r>
              <a:rPr lang="en-US" sz="3300" dirty="0"/>
              <a:t> PERFORMANCE EVALUATION</a:t>
            </a:r>
          </a:p>
        </p:txBody>
      </p:sp>
      <p:sp>
        <p:nvSpPr>
          <p:cNvPr id="15" name="TextBox 14">
            <a:extLst>
              <a:ext uri="{FF2B5EF4-FFF2-40B4-BE49-F238E27FC236}">
                <a16:creationId xmlns:a16="http://schemas.microsoft.com/office/drawing/2014/main" id="{1F7EB823-A7FD-B8F0-33AB-CB0F36D408D7}"/>
              </a:ext>
            </a:extLst>
          </p:cNvPr>
          <p:cNvSpPr txBox="1"/>
          <p:nvPr/>
        </p:nvSpPr>
        <p:spPr>
          <a:xfrm>
            <a:off x="1085352" y="1113183"/>
            <a:ext cx="6973293" cy="3754874"/>
          </a:xfrm>
          <a:prstGeom prst="rect">
            <a:avLst/>
          </a:prstGeom>
          <a:noFill/>
        </p:spPr>
        <p:txBody>
          <a:bodyPr wrap="square" rtlCol="0">
            <a:spAutoFit/>
          </a:bodyPr>
          <a:lstStyle/>
          <a:p>
            <a:pPr algn="just"/>
            <a:r>
              <a:rPr lang="en-US" dirty="0">
                <a:latin typeface="Cabin" panose="020B0604020202020204" charset="0"/>
              </a:rPr>
              <a:t>Performance evaluation for the number plate detection system involves assessing  accuracy, precision, recall, and F1 score to gauge detection performance.  Additionally, analyzing the false positive rate and computational efficiency  ensures robustness and practical applicability. Cross-validation validates the model's generalization across varied datasets.</a:t>
            </a:r>
          </a:p>
          <a:p>
            <a:pPr algn="just"/>
            <a:endParaRPr lang="en-US" dirty="0">
              <a:latin typeface="Cabin" panose="020B0604020202020204" charset="0"/>
            </a:endParaRPr>
          </a:p>
          <a:p>
            <a:pPr algn="just"/>
            <a:r>
              <a:rPr lang="en-US" b="1" dirty="0">
                <a:latin typeface="Cabin" panose="020B0604020202020204" charset="0"/>
              </a:rPr>
              <a:t>Importance:</a:t>
            </a:r>
            <a:r>
              <a:rPr lang="en-US" dirty="0">
                <a:latin typeface="Cabin" panose="020B0604020202020204" charset="0"/>
              </a:rPr>
              <a:t> </a:t>
            </a:r>
          </a:p>
          <a:p>
            <a:pPr algn="just"/>
            <a:r>
              <a:rPr lang="en-US" dirty="0">
                <a:latin typeface="Cabin" panose="020B0604020202020204" charset="0"/>
              </a:rPr>
              <a:t>Performance evaluation plays a crucial role in ensuring the effectiveness and efficiency of the license plate detection system. Here's why it's important:</a:t>
            </a:r>
          </a:p>
          <a:p>
            <a:pPr marL="342900" indent="-342900" algn="just">
              <a:buAutoNum type="alphaLcParenR"/>
            </a:pPr>
            <a:r>
              <a:rPr lang="en-US" dirty="0">
                <a:latin typeface="Cabin" panose="020B0604020202020204" charset="0"/>
              </a:rPr>
              <a:t>Reliability</a:t>
            </a:r>
          </a:p>
          <a:p>
            <a:pPr marL="342900" indent="-342900" algn="just">
              <a:buAutoNum type="alphaLcParenR"/>
            </a:pPr>
            <a:r>
              <a:rPr lang="en-US" dirty="0">
                <a:latin typeface="Cabin" panose="020B0604020202020204" charset="0"/>
              </a:rPr>
              <a:t>Accuracy</a:t>
            </a:r>
          </a:p>
          <a:p>
            <a:pPr marL="342900" indent="-342900" algn="just">
              <a:buAutoNum type="alphaLcParenR"/>
            </a:pPr>
            <a:r>
              <a:rPr lang="en-US" dirty="0">
                <a:latin typeface="Cabin" panose="020B0604020202020204" charset="0"/>
              </a:rPr>
              <a:t>Efficiency</a:t>
            </a:r>
          </a:p>
          <a:p>
            <a:pPr algn="just"/>
            <a:endParaRPr lang="en-US" dirty="0">
              <a:latin typeface="Cabin" panose="020B0604020202020204" charset="0"/>
            </a:endParaRPr>
          </a:p>
          <a:p>
            <a:pPr algn="just"/>
            <a:r>
              <a:rPr lang="en-US" dirty="0">
                <a:latin typeface="Cabin" panose="020B0604020202020204" charset="0"/>
              </a:rPr>
              <a:t>In summary, performance evaluation is crucial for maintaining the overall effectiveness and functionality of the license plate detection system, ensuring that it meets the required standards of reliability, accuracy, and efficiency.</a:t>
            </a:r>
          </a:p>
          <a:p>
            <a:pPr algn="just"/>
            <a:endParaRPr lang="en-IN" dirty="0">
              <a:latin typeface="Cabin"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63" name="Google Shape;1163;p36"/>
          <p:cNvSpPr txBox="1">
            <a:spLocks noGrp="1"/>
          </p:cNvSpPr>
          <p:nvPr>
            <p:ph type="title"/>
          </p:nvPr>
        </p:nvSpPr>
        <p:spPr>
          <a:xfrm>
            <a:off x="958539" y="572141"/>
            <a:ext cx="18323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a:t>
            </a:r>
            <a:endParaRPr dirty="0"/>
          </a:p>
        </p:txBody>
      </p:sp>
      <p:sp>
        <p:nvSpPr>
          <p:cNvPr id="2" name="TextBox 1">
            <a:extLst>
              <a:ext uri="{FF2B5EF4-FFF2-40B4-BE49-F238E27FC236}">
                <a16:creationId xmlns:a16="http://schemas.microsoft.com/office/drawing/2014/main" id="{A48636D2-9B75-81BA-184E-66E9D5622A13}"/>
              </a:ext>
            </a:extLst>
          </p:cNvPr>
          <p:cNvSpPr txBox="1"/>
          <p:nvPr/>
        </p:nvSpPr>
        <p:spPr>
          <a:xfrm>
            <a:off x="1244789" y="1144841"/>
            <a:ext cx="7080228" cy="3323987"/>
          </a:xfrm>
          <a:prstGeom prst="rect">
            <a:avLst/>
          </a:prstGeom>
          <a:noFill/>
        </p:spPr>
        <p:txBody>
          <a:bodyPr wrap="square" rtlCol="0">
            <a:spAutoFit/>
          </a:bodyPr>
          <a:lstStyle/>
          <a:p>
            <a:pPr algn="just"/>
            <a:r>
              <a:rPr lang="en-US" dirty="0">
                <a:latin typeface="Cabin" panose="020B0604020202020204" charset="0"/>
              </a:rPr>
              <a:t>After evaluating the license plate detection system, the following results were obtained:</a:t>
            </a:r>
          </a:p>
          <a:p>
            <a:pPr algn="just"/>
            <a:endParaRPr lang="en-US" dirty="0">
              <a:latin typeface="Cabin" panose="020B0604020202020204" charset="0"/>
            </a:endParaRPr>
          </a:p>
          <a:p>
            <a:pPr algn="just"/>
            <a:r>
              <a:rPr lang="en-US" b="1" dirty="0">
                <a:latin typeface="Cabin" panose="020B0604020202020204" charset="0"/>
              </a:rPr>
              <a:t>Accuracy Rate:</a:t>
            </a:r>
          </a:p>
          <a:p>
            <a:pPr algn="just"/>
            <a:r>
              <a:rPr lang="en-US" dirty="0">
                <a:latin typeface="Cabin" panose="020B0604020202020204" charset="0"/>
              </a:rPr>
              <a:t>The current accuracy rate achieved by the system is approximately 85%. This indicates that 85% of the detected license plates are correctly identified out of the total plates processed.</a:t>
            </a:r>
          </a:p>
          <a:p>
            <a:pPr algn="just"/>
            <a:endParaRPr lang="en-US" dirty="0">
              <a:latin typeface="Cabin" panose="020B0604020202020204" charset="0"/>
            </a:endParaRPr>
          </a:p>
          <a:p>
            <a:pPr algn="just"/>
            <a:r>
              <a:rPr lang="en-US" b="1" dirty="0">
                <a:latin typeface="Cabin" panose="020B0604020202020204" charset="0"/>
              </a:rPr>
              <a:t>Processing Time:</a:t>
            </a:r>
          </a:p>
          <a:p>
            <a:pPr algn="just"/>
            <a:r>
              <a:rPr lang="en-US" dirty="0">
                <a:latin typeface="Cabin" panose="020B0604020202020204" charset="0"/>
              </a:rPr>
              <a:t>The average processing time per frame is approximately 150 milliseconds. This includes the time taken for image preprocessing, plate detection, and optical character recognition (OCR).</a:t>
            </a:r>
          </a:p>
          <a:p>
            <a:pPr algn="just"/>
            <a:endParaRPr lang="en-US" dirty="0">
              <a:latin typeface="Cabin" panose="020B0604020202020204" charset="0"/>
            </a:endParaRPr>
          </a:p>
          <a:p>
            <a:pPr algn="just"/>
            <a:r>
              <a:rPr lang="en-US" b="1" dirty="0">
                <a:latin typeface="Cabin" panose="020B0604020202020204" charset="0"/>
              </a:rPr>
              <a:t>False Positives/Negatives:</a:t>
            </a:r>
          </a:p>
          <a:p>
            <a:pPr algn="just"/>
            <a:r>
              <a:rPr lang="en-US" dirty="0">
                <a:latin typeface="Cabin" panose="020B0604020202020204" charset="0"/>
              </a:rPr>
              <a:t>During the evaluation, a few false positives were observed, where non-license plate regions were incorrectly identified as license plates. These false positives accounted for less than 5% of the total detections.</a:t>
            </a:r>
          </a:p>
        </p:txBody>
      </p:sp>
    </p:spTree>
    <p:extLst>
      <p:ext uri="{BB962C8B-B14F-4D97-AF65-F5344CB8AC3E}">
        <p14:creationId xmlns:p14="http://schemas.microsoft.com/office/powerpoint/2010/main" val="142013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pic>
        <p:nvPicPr>
          <p:cNvPr id="3" name="Picture 2">
            <a:extLst>
              <a:ext uri="{FF2B5EF4-FFF2-40B4-BE49-F238E27FC236}">
                <a16:creationId xmlns:a16="http://schemas.microsoft.com/office/drawing/2014/main" id="{8DC795E7-210C-082D-52B2-BFD38216CC96}"/>
              </a:ext>
            </a:extLst>
          </p:cNvPr>
          <p:cNvPicPr>
            <a:picLocks noChangeAspect="1"/>
          </p:cNvPicPr>
          <p:nvPr/>
        </p:nvPicPr>
        <p:blipFill>
          <a:blip r:embed="rId3"/>
          <a:stretch>
            <a:fillRect/>
          </a:stretch>
        </p:blipFill>
        <p:spPr>
          <a:xfrm>
            <a:off x="653527" y="1001764"/>
            <a:ext cx="4183420" cy="3291111"/>
          </a:xfrm>
          <a:prstGeom prst="rect">
            <a:avLst/>
          </a:prstGeom>
          <a:ln>
            <a:noFill/>
          </a:ln>
          <a:effectLst>
            <a:outerShdw blurRad="190500" algn="tl" rotWithShape="0">
              <a:srgbClr val="000000">
                <a:alpha val="70000"/>
              </a:srgbClr>
            </a:outerShdw>
          </a:effectLst>
        </p:spPr>
      </p:pic>
      <p:sp>
        <p:nvSpPr>
          <p:cNvPr id="1163" name="Google Shape;1163;p36"/>
          <p:cNvSpPr txBox="1">
            <a:spLocks noGrp="1"/>
          </p:cNvSpPr>
          <p:nvPr>
            <p:ph type="title"/>
          </p:nvPr>
        </p:nvSpPr>
        <p:spPr>
          <a:xfrm>
            <a:off x="799513" y="341553"/>
            <a:ext cx="183236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Images </a:t>
            </a:r>
            <a:endParaRPr dirty="0"/>
          </a:p>
        </p:txBody>
      </p:sp>
      <p:pic>
        <p:nvPicPr>
          <p:cNvPr id="14" name="Picture 13">
            <a:extLst>
              <a:ext uri="{FF2B5EF4-FFF2-40B4-BE49-F238E27FC236}">
                <a16:creationId xmlns:a16="http://schemas.microsoft.com/office/drawing/2014/main" id="{B6A27B11-E8E2-B708-5415-006A54310087}"/>
              </a:ext>
            </a:extLst>
          </p:cNvPr>
          <p:cNvPicPr>
            <a:picLocks noChangeAspect="1"/>
          </p:cNvPicPr>
          <p:nvPr/>
        </p:nvPicPr>
        <p:blipFill rotWithShape="1">
          <a:blip r:embed="rId4"/>
          <a:srcRect l="15392" t="15076" r="12366" b="27759"/>
          <a:stretch/>
        </p:blipFill>
        <p:spPr>
          <a:xfrm>
            <a:off x="4333460" y="2464904"/>
            <a:ext cx="4601888" cy="23933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40157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6" name="Google Shape;1324;p39">
            <a:extLst>
              <a:ext uri="{FF2B5EF4-FFF2-40B4-BE49-F238E27FC236}">
                <a16:creationId xmlns:a16="http://schemas.microsoft.com/office/drawing/2014/main" id="{6C4C6DDB-378D-87FA-1444-F4CA559FA3AD}"/>
              </a:ext>
            </a:extLst>
          </p:cNvPr>
          <p:cNvSpPr txBox="1">
            <a:spLocks/>
          </p:cNvSpPr>
          <p:nvPr/>
        </p:nvSpPr>
        <p:spPr>
          <a:xfrm>
            <a:off x="1072731" y="215321"/>
            <a:ext cx="699853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500" dirty="0">
                <a:solidFill>
                  <a:srgbClr val="527394"/>
                </a:solidFill>
              </a:rPr>
              <a:t>08</a:t>
            </a:r>
            <a:r>
              <a:rPr lang="en-US" sz="3500" dirty="0"/>
              <a:t> APPLICATION &amp; BENEFITS</a:t>
            </a:r>
          </a:p>
        </p:txBody>
      </p:sp>
      <p:sp>
        <p:nvSpPr>
          <p:cNvPr id="7" name="TextBox 6">
            <a:extLst>
              <a:ext uri="{FF2B5EF4-FFF2-40B4-BE49-F238E27FC236}">
                <a16:creationId xmlns:a16="http://schemas.microsoft.com/office/drawing/2014/main" id="{24B9AD9E-DBF9-DD22-2CFE-0FD99C42C8F3}"/>
              </a:ext>
            </a:extLst>
          </p:cNvPr>
          <p:cNvSpPr txBox="1"/>
          <p:nvPr/>
        </p:nvSpPr>
        <p:spPr>
          <a:xfrm>
            <a:off x="830910" y="1025720"/>
            <a:ext cx="7645180" cy="3970318"/>
          </a:xfrm>
          <a:prstGeom prst="rect">
            <a:avLst/>
          </a:prstGeom>
          <a:noFill/>
        </p:spPr>
        <p:txBody>
          <a:bodyPr wrap="square" rtlCol="0">
            <a:spAutoFit/>
          </a:bodyPr>
          <a:lstStyle/>
          <a:p>
            <a:pPr algn="just"/>
            <a:r>
              <a:rPr lang="en-IN" b="1" dirty="0">
                <a:latin typeface="Cabin" panose="020B0604020202020204" charset="0"/>
              </a:rPr>
              <a:t>1. Law Enforcement and Security:</a:t>
            </a:r>
          </a:p>
          <a:p>
            <a:pPr lvl="6" algn="just"/>
            <a:r>
              <a:rPr lang="en-US" dirty="0">
                <a:latin typeface="Cabin" panose="020B0604020202020204" charset="0"/>
              </a:rPr>
              <a:t>	Enables law enforcement agencies to monitor traffic violations, such as speeding, 	red-light running, and illegal parking, by automatically capturing license plate 	information.</a:t>
            </a:r>
          </a:p>
          <a:p>
            <a:pPr lvl="5" algn="just"/>
            <a:r>
              <a:rPr lang="en-US" dirty="0">
                <a:latin typeface="Cabin" panose="020B0604020202020204" charset="0"/>
              </a:rPr>
              <a:t>	Enhances security measures by identifying stolen vehicles, vehicles involved in 	criminal activities, or those with expired registrations.</a:t>
            </a:r>
          </a:p>
          <a:p>
            <a:pPr lvl="5" algn="just"/>
            <a:endParaRPr lang="en-IN" dirty="0">
              <a:latin typeface="Cabin" panose="020B0604020202020204" charset="0"/>
            </a:endParaRPr>
          </a:p>
          <a:p>
            <a:pPr algn="just"/>
            <a:r>
              <a:rPr lang="en-IN" b="1" dirty="0">
                <a:latin typeface="Cabin" panose="020B0604020202020204" charset="0"/>
              </a:rPr>
              <a:t>2. Parking Management:</a:t>
            </a:r>
          </a:p>
          <a:p>
            <a:pPr algn="just"/>
            <a:r>
              <a:rPr lang="en-US" dirty="0">
                <a:latin typeface="Cabin" panose="020B0604020202020204" charset="0"/>
              </a:rPr>
              <a:t>	Facilitates efficient parking management in public and private parking lots by 	automating the process of vehicle entry and exit, ticketing, and payment.</a:t>
            </a:r>
          </a:p>
          <a:p>
            <a:pPr algn="just"/>
            <a:r>
              <a:rPr lang="en-US" dirty="0">
                <a:latin typeface="Cabin" panose="020B0604020202020204" charset="0"/>
              </a:rPr>
              <a:t>	Helps monitor parking duration and occupancy, reducing congestion and optimizing 	space utilization.</a:t>
            </a:r>
          </a:p>
          <a:p>
            <a:pPr algn="just"/>
            <a:endParaRPr lang="en-IN" dirty="0">
              <a:latin typeface="Cabin" panose="020B0604020202020204" charset="0"/>
            </a:endParaRPr>
          </a:p>
          <a:p>
            <a:pPr algn="just"/>
            <a:r>
              <a:rPr lang="en-IN" b="1" dirty="0">
                <a:latin typeface="Cabin" panose="020B0604020202020204" charset="0"/>
              </a:rPr>
              <a:t>3. Toll Collection: </a:t>
            </a:r>
          </a:p>
          <a:p>
            <a:pPr algn="just"/>
            <a:r>
              <a:rPr lang="en-US" dirty="0">
                <a:latin typeface="Cabin" panose="020B0604020202020204" charset="0"/>
              </a:rPr>
              <a:t>	Streamlines toll collection systems on highways and expressways by automatically 	identifying vehicles and charging toll fees without the need for manual intervention.</a:t>
            </a:r>
          </a:p>
          <a:p>
            <a:pPr algn="just"/>
            <a:r>
              <a:rPr lang="en-US" dirty="0">
                <a:latin typeface="Cabin" panose="020B0604020202020204" charset="0"/>
              </a:rPr>
              <a:t>	Improves traffic flow and reduces congestion at toll booths, enhancing overall 	transportation efficiency.</a:t>
            </a:r>
            <a:endParaRPr lang="en-IN" dirty="0">
              <a:latin typeface="Cabin" panose="020B0604020202020204" charset="0"/>
            </a:endParaRPr>
          </a:p>
        </p:txBody>
      </p:sp>
    </p:spTree>
    <p:extLst>
      <p:ext uri="{BB962C8B-B14F-4D97-AF65-F5344CB8AC3E}">
        <p14:creationId xmlns:p14="http://schemas.microsoft.com/office/powerpoint/2010/main" val="1571311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sp>
        <p:nvSpPr>
          <p:cNvPr id="5" name="TextBox 4">
            <a:extLst>
              <a:ext uri="{FF2B5EF4-FFF2-40B4-BE49-F238E27FC236}">
                <a16:creationId xmlns:a16="http://schemas.microsoft.com/office/drawing/2014/main" id="{5E767CC7-0BA1-0AFD-EF0A-36FBDDF4334C}"/>
              </a:ext>
            </a:extLst>
          </p:cNvPr>
          <p:cNvSpPr txBox="1"/>
          <p:nvPr/>
        </p:nvSpPr>
        <p:spPr>
          <a:xfrm>
            <a:off x="749410" y="909756"/>
            <a:ext cx="7645180" cy="3323987"/>
          </a:xfrm>
          <a:prstGeom prst="rect">
            <a:avLst/>
          </a:prstGeom>
          <a:noFill/>
        </p:spPr>
        <p:txBody>
          <a:bodyPr wrap="square" rtlCol="0">
            <a:spAutoFit/>
          </a:bodyPr>
          <a:lstStyle/>
          <a:p>
            <a:pPr algn="just"/>
            <a:r>
              <a:rPr lang="en-IN" b="1" dirty="0">
                <a:latin typeface="Cabin" panose="020B0604020202020204" charset="0"/>
              </a:rPr>
              <a:t>4. Vehicle Access Control:</a:t>
            </a:r>
          </a:p>
          <a:p>
            <a:pPr lvl="6" algn="just"/>
            <a:r>
              <a:rPr lang="en-US" dirty="0">
                <a:latin typeface="Cabin" panose="020B0604020202020204" charset="0"/>
              </a:rPr>
              <a:t>	Provides secure access control for gated communities, corporate premises, and 	restricted areas by automatically granting or denying entry based on recognized license 	plate information.</a:t>
            </a:r>
          </a:p>
          <a:p>
            <a:pPr lvl="6" algn="just"/>
            <a:r>
              <a:rPr lang="en-US" dirty="0">
                <a:latin typeface="Cabin" panose="020B0604020202020204" charset="0"/>
              </a:rPr>
              <a:t>	Enhances security protocols by maintaining a record of vehicle movements and 	restricting unauthorized access.</a:t>
            </a:r>
            <a:endParaRPr lang="en-IN" dirty="0">
              <a:latin typeface="Cabin" panose="020B0604020202020204" charset="0"/>
            </a:endParaRPr>
          </a:p>
          <a:p>
            <a:pPr algn="just"/>
            <a:r>
              <a:rPr lang="en-IN" b="1" dirty="0">
                <a:latin typeface="Cabin" panose="020B0604020202020204" charset="0"/>
              </a:rPr>
              <a:t>5. </a:t>
            </a:r>
            <a:r>
              <a:rPr lang="en-US" b="1" dirty="0">
                <a:latin typeface="Cabin" panose="020B0604020202020204" charset="0"/>
              </a:rPr>
              <a:t>Public Safety and Emergency Response:</a:t>
            </a:r>
            <a:endParaRPr lang="en-IN" b="1" dirty="0">
              <a:latin typeface="Cabin" panose="020B0604020202020204" charset="0"/>
            </a:endParaRPr>
          </a:p>
          <a:p>
            <a:pPr algn="just"/>
            <a:r>
              <a:rPr lang="en-US" dirty="0">
                <a:latin typeface="Cabin" panose="020B0604020202020204" charset="0"/>
              </a:rPr>
              <a:t>	Assists emergency response teams in locating and identifying vehicles involved in 	accidents, emergencies, or criminal incidents quickly.</a:t>
            </a:r>
          </a:p>
          <a:p>
            <a:pPr algn="just"/>
            <a:r>
              <a:rPr lang="en-US" dirty="0">
                <a:latin typeface="Cabin" panose="020B0604020202020204" charset="0"/>
              </a:rPr>
              <a:t>	Helps in tracing missing or wanted vehicles, aiding in search and rescue operations and 	criminal investigations.</a:t>
            </a:r>
            <a:endParaRPr lang="en-IN" dirty="0">
              <a:latin typeface="Cabin" panose="020B0604020202020204" charset="0"/>
            </a:endParaRPr>
          </a:p>
          <a:p>
            <a:pPr algn="just"/>
            <a:r>
              <a:rPr lang="en-IN" b="1" dirty="0">
                <a:latin typeface="Cabin" panose="020B0604020202020204" charset="0"/>
              </a:rPr>
              <a:t>6. Automated Vehicle Identification: </a:t>
            </a:r>
          </a:p>
          <a:p>
            <a:pPr algn="just"/>
            <a:r>
              <a:rPr lang="en-US" dirty="0">
                <a:latin typeface="Cabin" panose="020B0604020202020204" charset="0"/>
              </a:rPr>
              <a:t>	Integrates with smart city initiatives and intelligent transportation systems (ITS) to 	enable automated vehicle identification and tracking for smart traffic management and 	urban planning.</a:t>
            </a:r>
            <a:endParaRPr lang="en-IN" dirty="0">
              <a:latin typeface="Cabin" panose="020B060402020202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4" name="Google Shape;1324;p39">
            <a:extLst>
              <a:ext uri="{FF2B5EF4-FFF2-40B4-BE49-F238E27FC236}">
                <a16:creationId xmlns:a16="http://schemas.microsoft.com/office/drawing/2014/main" id="{FBBA4666-A5D1-F76B-5B06-6B40C0AB0C1B}"/>
              </a:ext>
            </a:extLst>
          </p:cNvPr>
          <p:cNvSpPr txBox="1">
            <a:spLocks/>
          </p:cNvSpPr>
          <p:nvPr/>
        </p:nvSpPr>
        <p:spPr>
          <a:xfrm>
            <a:off x="2524191" y="167613"/>
            <a:ext cx="409561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500" dirty="0">
                <a:solidFill>
                  <a:srgbClr val="527394"/>
                </a:solidFill>
              </a:rPr>
              <a:t>09</a:t>
            </a:r>
            <a:r>
              <a:rPr lang="en-US" sz="3500" dirty="0"/>
              <a:t> CONCLUSION</a:t>
            </a:r>
          </a:p>
        </p:txBody>
      </p:sp>
      <p:sp>
        <p:nvSpPr>
          <p:cNvPr id="5" name="TextBox 4">
            <a:extLst>
              <a:ext uri="{FF2B5EF4-FFF2-40B4-BE49-F238E27FC236}">
                <a16:creationId xmlns:a16="http://schemas.microsoft.com/office/drawing/2014/main" id="{6873AFA3-6A38-2DC7-AF11-1C1C16FC44ED}"/>
              </a:ext>
            </a:extLst>
          </p:cNvPr>
          <p:cNvSpPr txBox="1"/>
          <p:nvPr/>
        </p:nvSpPr>
        <p:spPr>
          <a:xfrm>
            <a:off x="1005839" y="1248823"/>
            <a:ext cx="7132320" cy="2893100"/>
          </a:xfrm>
          <a:prstGeom prst="rect">
            <a:avLst/>
          </a:prstGeom>
          <a:noFill/>
        </p:spPr>
        <p:txBody>
          <a:bodyPr wrap="square" rtlCol="0">
            <a:spAutoFit/>
          </a:bodyPr>
          <a:lstStyle/>
          <a:p>
            <a:pPr algn="just"/>
            <a:r>
              <a:rPr lang="en-US" dirty="0">
                <a:latin typeface="Cabin" panose="020B0604020202020204" charset="0"/>
              </a:rPr>
              <a:t>The number plate detection system leverages Python, OpenCV, a web interface, and MongoDB to revolutionize traffic management and law enforcement. Python and OpenCV enable precise image processing and computer vision, ensuring accurate extraction of number plate regions from vehicle images. </a:t>
            </a:r>
          </a:p>
          <a:p>
            <a:pPr algn="just"/>
            <a:r>
              <a:rPr lang="en-US" dirty="0">
                <a:latin typeface="Cabin" panose="020B0604020202020204" charset="0"/>
              </a:rPr>
              <a:t>This system employs advanced techniques like contour tracing and Optical Character Recognition (OCR) to achieve high-fidelity plate detection. The intuitive web interface, powered by HTML, CSS, and backend frameworks, enhances accessibility, allowing stakeholders to effortlessly visualize and analyze real-time vehicle data.</a:t>
            </a:r>
          </a:p>
          <a:p>
            <a:pPr algn="just"/>
            <a:r>
              <a:rPr lang="en-US" dirty="0">
                <a:latin typeface="Cabin" panose="020B0604020202020204" charset="0"/>
              </a:rPr>
              <a:t>MongoDB serves as a robust database solution, efficiently managing the system's vast dataset with reliability and scalability. </a:t>
            </a:r>
          </a:p>
          <a:p>
            <a:pPr algn="just"/>
            <a:r>
              <a:rPr lang="en-US" dirty="0">
                <a:latin typeface="Cabin" panose="020B0604020202020204" charset="0"/>
              </a:rPr>
              <a:t>Together, these technologies form a comprehensive solution for automatic number plate recognition, promising to enhance public safety and optimize traffic management through innovation and data-driven insights.</a:t>
            </a:r>
          </a:p>
        </p:txBody>
      </p:sp>
    </p:spTree>
    <p:extLst>
      <p:ext uri="{BB962C8B-B14F-4D97-AF65-F5344CB8AC3E}">
        <p14:creationId xmlns:p14="http://schemas.microsoft.com/office/powerpoint/2010/main" val="33680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4" name="Google Shape;1324;p39">
            <a:extLst>
              <a:ext uri="{FF2B5EF4-FFF2-40B4-BE49-F238E27FC236}">
                <a16:creationId xmlns:a16="http://schemas.microsoft.com/office/drawing/2014/main" id="{1B8931BE-8271-1897-1F37-D8C4D8D3D7C4}"/>
              </a:ext>
            </a:extLst>
          </p:cNvPr>
          <p:cNvSpPr txBox="1">
            <a:spLocks/>
          </p:cNvSpPr>
          <p:nvPr/>
        </p:nvSpPr>
        <p:spPr>
          <a:xfrm>
            <a:off x="2921023" y="191467"/>
            <a:ext cx="330195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900"/>
              <a:buFont typeface="Montserrat"/>
              <a:buNone/>
              <a:defRPr sz="2900" b="1" i="0" u="none" strike="noStrike" cap="none">
                <a:solidFill>
                  <a:schemeClr val="dk1"/>
                </a:solidFill>
                <a:latin typeface="Montserrat"/>
                <a:ea typeface="Montserrat"/>
                <a:cs typeface="Montserrat"/>
                <a:sym typeface="Montserrat"/>
              </a:defRPr>
            </a:lvl9pPr>
          </a:lstStyle>
          <a:p>
            <a:pPr algn="l"/>
            <a:r>
              <a:rPr lang="en-US" sz="3500" dirty="0"/>
              <a:t>REFERENCES</a:t>
            </a:r>
          </a:p>
        </p:txBody>
      </p:sp>
      <p:sp>
        <p:nvSpPr>
          <p:cNvPr id="5" name="TextBox 4">
            <a:extLst>
              <a:ext uri="{FF2B5EF4-FFF2-40B4-BE49-F238E27FC236}">
                <a16:creationId xmlns:a16="http://schemas.microsoft.com/office/drawing/2014/main" id="{9EB1983C-65E2-C141-6039-7C6D393BCA1E}"/>
              </a:ext>
            </a:extLst>
          </p:cNvPr>
          <p:cNvSpPr txBox="1"/>
          <p:nvPr/>
        </p:nvSpPr>
        <p:spPr>
          <a:xfrm>
            <a:off x="1433221" y="1121134"/>
            <a:ext cx="6277556" cy="3539430"/>
          </a:xfrm>
          <a:prstGeom prst="rect">
            <a:avLst/>
          </a:prstGeom>
          <a:noFill/>
        </p:spPr>
        <p:txBody>
          <a:bodyPr wrap="square" rtlCol="0">
            <a:spAutoFit/>
          </a:bodyPr>
          <a:lstStyle/>
          <a:p>
            <a:pPr algn="just"/>
            <a:r>
              <a:rPr lang="en-IN" dirty="0"/>
              <a:t>[1] https://www.kaggle.com/code/sarthakvajpayee/license-plate-recognition</a:t>
            </a:r>
          </a:p>
          <a:p>
            <a:pPr algn="just"/>
            <a:r>
              <a:rPr lang="en-IN" dirty="0"/>
              <a:t>using-</a:t>
            </a:r>
            <a:r>
              <a:rPr lang="en-IN" dirty="0" err="1"/>
              <a:t>cnn</a:t>
            </a:r>
            <a:r>
              <a:rPr lang="en-IN" dirty="0"/>
              <a:t> </a:t>
            </a:r>
          </a:p>
          <a:p>
            <a:pPr algn="just"/>
            <a:endParaRPr lang="en-IN" dirty="0"/>
          </a:p>
          <a:p>
            <a:pPr algn="just"/>
            <a:r>
              <a:rPr lang="en-IN" dirty="0"/>
              <a:t>[2] https://pyimagesearch.com/2020/09/21/opencv-automatic-license-number</a:t>
            </a:r>
          </a:p>
          <a:p>
            <a:pPr algn="just"/>
            <a:r>
              <a:rPr lang="en-IN" dirty="0"/>
              <a:t>plate-recognition-</a:t>
            </a:r>
            <a:r>
              <a:rPr lang="en-IN" dirty="0" err="1"/>
              <a:t>anpr</a:t>
            </a:r>
            <a:r>
              <a:rPr lang="en-IN" dirty="0"/>
              <a:t>-with-python/ </a:t>
            </a:r>
          </a:p>
          <a:p>
            <a:pPr algn="just"/>
            <a:r>
              <a:rPr lang="en-IN" dirty="0"/>
              <a:t> </a:t>
            </a:r>
          </a:p>
          <a:p>
            <a:pPr algn="just"/>
            <a:r>
              <a:rPr lang="en-IN" dirty="0"/>
              <a:t>[3] https://github.com/vjgpt/Vehicle-Number-Plate-Reading/tree/master </a:t>
            </a:r>
          </a:p>
          <a:p>
            <a:pPr algn="just"/>
            <a:r>
              <a:rPr lang="en-IN" dirty="0"/>
              <a:t> </a:t>
            </a:r>
          </a:p>
          <a:p>
            <a:pPr algn="just"/>
            <a:r>
              <a:rPr lang="en-IN" dirty="0"/>
              <a:t>[4] https://www.geeksforgeeks.org/license-plate-recognition-with-opencv-and</a:t>
            </a:r>
          </a:p>
          <a:p>
            <a:pPr algn="just"/>
            <a:r>
              <a:rPr lang="en-IN" dirty="0"/>
              <a:t>tesseract-</a:t>
            </a:r>
            <a:r>
              <a:rPr lang="en-IN" dirty="0" err="1"/>
              <a:t>ocr</a:t>
            </a:r>
            <a:r>
              <a:rPr lang="en-IN" dirty="0"/>
              <a:t>/ </a:t>
            </a:r>
          </a:p>
          <a:p>
            <a:pPr algn="just"/>
            <a:r>
              <a:rPr lang="en-IN" dirty="0"/>
              <a:t> </a:t>
            </a:r>
          </a:p>
          <a:p>
            <a:pPr algn="just"/>
            <a:r>
              <a:rPr lang="en-IN" dirty="0"/>
              <a:t>[5] https://flask.palletsprojects.com/en/3.0.x/tutorial/ </a:t>
            </a:r>
          </a:p>
          <a:p>
            <a:pPr algn="just"/>
            <a:r>
              <a:rPr lang="en-IN" dirty="0"/>
              <a:t> </a:t>
            </a:r>
          </a:p>
          <a:p>
            <a:pPr algn="just"/>
            <a:r>
              <a:rPr lang="en-IN" dirty="0"/>
              <a:t>[6] A New Approach for Vehicle Number Plate Detection, Sarthak </a:t>
            </a:r>
            <a:r>
              <a:rPr lang="en-IN" dirty="0" err="1"/>
              <a:t>Babbar</a:t>
            </a:r>
            <a:r>
              <a:rPr lang="en-IN" dirty="0"/>
              <a:t>; </a:t>
            </a:r>
          </a:p>
          <a:p>
            <a:pPr algn="just"/>
            <a:r>
              <a:rPr lang="en-IN" dirty="0" err="1"/>
              <a:t>Saommya</a:t>
            </a:r>
            <a:r>
              <a:rPr lang="en-IN" dirty="0"/>
              <a:t> </a:t>
            </a:r>
            <a:r>
              <a:rPr lang="en-IN" dirty="0" err="1"/>
              <a:t>Kesarwani</a:t>
            </a:r>
            <a:r>
              <a:rPr lang="en-IN" dirty="0"/>
              <a:t> ; Navroz Dewan ; Kartik </a:t>
            </a:r>
            <a:r>
              <a:rPr lang="en-IN" dirty="0" err="1"/>
              <a:t>Shangle</a:t>
            </a:r>
            <a:r>
              <a:rPr lang="en-IN" dirty="0"/>
              <a:t> ; Sanjeev Patel, 2018  </a:t>
            </a:r>
          </a:p>
          <a:p>
            <a:pPr algn="just"/>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30"/>
          <p:cNvSpPr txBox="1">
            <a:spLocks noGrp="1"/>
          </p:cNvSpPr>
          <p:nvPr>
            <p:ph type="title"/>
          </p:nvPr>
        </p:nvSpPr>
        <p:spPr>
          <a:xfrm>
            <a:off x="720000" y="36502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950" name="Google Shape;950;p30"/>
          <p:cNvSpPr txBox="1">
            <a:spLocks noGrp="1"/>
          </p:cNvSpPr>
          <p:nvPr>
            <p:ph type="title" idx="2"/>
          </p:nvPr>
        </p:nvSpPr>
        <p:spPr>
          <a:xfrm>
            <a:off x="1505375" y="1000815"/>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951" name="Google Shape;951;p30"/>
          <p:cNvSpPr txBox="1">
            <a:spLocks noGrp="1"/>
          </p:cNvSpPr>
          <p:nvPr>
            <p:ph type="title" idx="3"/>
          </p:nvPr>
        </p:nvSpPr>
        <p:spPr>
          <a:xfrm>
            <a:off x="1505375" y="2247846"/>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952" name="Google Shape;952;p30"/>
          <p:cNvSpPr txBox="1">
            <a:spLocks noGrp="1"/>
          </p:cNvSpPr>
          <p:nvPr>
            <p:ph type="title" idx="4"/>
          </p:nvPr>
        </p:nvSpPr>
        <p:spPr>
          <a:xfrm>
            <a:off x="4204650" y="1000815"/>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953" name="Google Shape;953;p30"/>
          <p:cNvSpPr txBox="1">
            <a:spLocks noGrp="1"/>
          </p:cNvSpPr>
          <p:nvPr>
            <p:ph type="title" idx="5"/>
          </p:nvPr>
        </p:nvSpPr>
        <p:spPr>
          <a:xfrm>
            <a:off x="4204650" y="2219996"/>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954" name="Google Shape;954;p30"/>
          <p:cNvSpPr txBox="1">
            <a:spLocks noGrp="1"/>
          </p:cNvSpPr>
          <p:nvPr>
            <p:ph type="title" idx="6"/>
          </p:nvPr>
        </p:nvSpPr>
        <p:spPr>
          <a:xfrm>
            <a:off x="6903925" y="1000815"/>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955" name="Google Shape;955;p30"/>
          <p:cNvSpPr txBox="1">
            <a:spLocks noGrp="1"/>
          </p:cNvSpPr>
          <p:nvPr>
            <p:ph type="title" idx="7"/>
          </p:nvPr>
        </p:nvSpPr>
        <p:spPr>
          <a:xfrm>
            <a:off x="6903925" y="2219996"/>
            <a:ext cx="734700" cy="6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956" name="Google Shape;956;p30"/>
          <p:cNvSpPr txBox="1">
            <a:spLocks noGrp="1"/>
          </p:cNvSpPr>
          <p:nvPr>
            <p:ph type="subTitle" idx="1"/>
          </p:nvPr>
        </p:nvSpPr>
        <p:spPr>
          <a:xfrm>
            <a:off x="719975" y="1604432"/>
            <a:ext cx="23055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957" name="Google Shape;957;p30"/>
          <p:cNvSpPr txBox="1">
            <a:spLocks noGrp="1"/>
          </p:cNvSpPr>
          <p:nvPr>
            <p:ph type="subTitle" idx="8"/>
          </p:nvPr>
        </p:nvSpPr>
        <p:spPr>
          <a:xfrm>
            <a:off x="3419250" y="1556755"/>
            <a:ext cx="2305500" cy="6434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System Components</a:t>
            </a:r>
            <a:endParaRPr dirty="0"/>
          </a:p>
        </p:txBody>
      </p:sp>
      <p:sp>
        <p:nvSpPr>
          <p:cNvPr id="958" name="Google Shape;958;p30"/>
          <p:cNvSpPr txBox="1">
            <a:spLocks noGrp="1"/>
          </p:cNvSpPr>
          <p:nvPr>
            <p:ph type="subTitle" idx="9"/>
          </p:nvPr>
        </p:nvSpPr>
        <p:spPr>
          <a:xfrm>
            <a:off x="6118525" y="1604432"/>
            <a:ext cx="254701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 Flow</a:t>
            </a:r>
            <a:endParaRPr dirty="0"/>
          </a:p>
        </p:txBody>
      </p:sp>
      <p:sp>
        <p:nvSpPr>
          <p:cNvPr id="959" name="Google Shape;959;p30"/>
          <p:cNvSpPr txBox="1">
            <a:spLocks noGrp="1"/>
          </p:cNvSpPr>
          <p:nvPr>
            <p:ph type="subTitle" idx="13"/>
          </p:nvPr>
        </p:nvSpPr>
        <p:spPr>
          <a:xfrm>
            <a:off x="719975" y="2823755"/>
            <a:ext cx="245916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Image Processing Technique</a:t>
            </a:r>
            <a:endParaRPr dirty="0"/>
          </a:p>
        </p:txBody>
      </p:sp>
      <p:sp>
        <p:nvSpPr>
          <p:cNvPr id="960" name="Google Shape;960;p30"/>
          <p:cNvSpPr txBox="1">
            <a:spLocks noGrp="1"/>
          </p:cNvSpPr>
          <p:nvPr>
            <p:ph type="subTitle" idx="14"/>
          </p:nvPr>
        </p:nvSpPr>
        <p:spPr>
          <a:xfrm>
            <a:off x="3419250" y="2823755"/>
            <a:ext cx="23055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Web Interface</a:t>
            </a:r>
            <a:endParaRPr dirty="0"/>
          </a:p>
        </p:txBody>
      </p:sp>
      <p:sp>
        <p:nvSpPr>
          <p:cNvPr id="961" name="Google Shape;961;p30"/>
          <p:cNvSpPr txBox="1">
            <a:spLocks noGrp="1"/>
          </p:cNvSpPr>
          <p:nvPr>
            <p:ph type="subTitle" idx="15"/>
          </p:nvPr>
        </p:nvSpPr>
        <p:spPr>
          <a:xfrm>
            <a:off x="6118525" y="2823755"/>
            <a:ext cx="2305475" cy="6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Database Integration</a:t>
            </a:r>
            <a:endParaRPr dirty="0"/>
          </a:p>
        </p:txBody>
      </p:sp>
      <p:sp>
        <p:nvSpPr>
          <p:cNvPr id="2" name="Google Shape;951;p30">
            <a:extLst>
              <a:ext uri="{FF2B5EF4-FFF2-40B4-BE49-F238E27FC236}">
                <a16:creationId xmlns:a16="http://schemas.microsoft.com/office/drawing/2014/main" id="{89A8DA14-AFC3-DC81-5119-5CB80E5F6B6D}"/>
              </a:ext>
            </a:extLst>
          </p:cNvPr>
          <p:cNvSpPr txBox="1">
            <a:spLocks/>
          </p:cNvSpPr>
          <p:nvPr/>
        </p:nvSpPr>
        <p:spPr>
          <a:xfrm>
            <a:off x="1522604" y="3640655"/>
            <a:ext cx="734700" cy="6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accent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07</a:t>
            </a:r>
          </a:p>
        </p:txBody>
      </p:sp>
      <p:sp>
        <p:nvSpPr>
          <p:cNvPr id="3" name="Google Shape;953;p30">
            <a:extLst>
              <a:ext uri="{FF2B5EF4-FFF2-40B4-BE49-F238E27FC236}">
                <a16:creationId xmlns:a16="http://schemas.microsoft.com/office/drawing/2014/main" id="{2603750A-FD35-3BBE-EEE4-D54007FF1026}"/>
              </a:ext>
            </a:extLst>
          </p:cNvPr>
          <p:cNvSpPr txBox="1">
            <a:spLocks/>
          </p:cNvSpPr>
          <p:nvPr/>
        </p:nvSpPr>
        <p:spPr>
          <a:xfrm>
            <a:off x="4221879" y="3612805"/>
            <a:ext cx="734700" cy="6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accent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08</a:t>
            </a:r>
          </a:p>
        </p:txBody>
      </p:sp>
      <p:sp>
        <p:nvSpPr>
          <p:cNvPr id="4" name="Google Shape;955;p30">
            <a:extLst>
              <a:ext uri="{FF2B5EF4-FFF2-40B4-BE49-F238E27FC236}">
                <a16:creationId xmlns:a16="http://schemas.microsoft.com/office/drawing/2014/main" id="{2E42DE4A-7776-4944-90DF-7E4D1FAC1DD8}"/>
              </a:ext>
            </a:extLst>
          </p:cNvPr>
          <p:cNvSpPr txBox="1">
            <a:spLocks/>
          </p:cNvSpPr>
          <p:nvPr/>
        </p:nvSpPr>
        <p:spPr>
          <a:xfrm>
            <a:off x="6903912" y="3642934"/>
            <a:ext cx="734700" cy="646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3000" b="1" i="0" u="none" strike="noStrike" cap="none">
                <a:solidFill>
                  <a:schemeClr val="accent2"/>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 dirty="0"/>
              <a:t>09</a:t>
            </a:r>
          </a:p>
        </p:txBody>
      </p:sp>
      <p:sp>
        <p:nvSpPr>
          <p:cNvPr id="5" name="Google Shape;959;p30">
            <a:extLst>
              <a:ext uri="{FF2B5EF4-FFF2-40B4-BE49-F238E27FC236}">
                <a16:creationId xmlns:a16="http://schemas.microsoft.com/office/drawing/2014/main" id="{75A7BB9A-C6DE-2BD6-125F-61BB53B7DC8C}"/>
              </a:ext>
            </a:extLst>
          </p:cNvPr>
          <p:cNvSpPr txBox="1">
            <a:spLocks/>
          </p:cNvSpPr>
          <p:nvPr/>
        </p:nvSpPr>
        <p:spPr>
          <a:xfrm>
            <a:off x="737204" y="4216564"/>
            <a:ext cx="2459160" cy="64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indent="0"/>
            <a:r>
              <a:rPr lang="en-US" dirty="0"/>
              <a:t>Performance Evaluation</a:t>
            </a:r>
          </a:p>
        </p:txBody>
      </p:sp>
      <p:sp>
        <p:nvSpPr>
          <p:cNvPr id="6" name="Google Shape;960;p30">
            <a:extLst>
              <a:ext uri="{FF2B5EF4-FFF2-40B4-BE49-F238E27FC236}">
                <a16:creationId xmlns:a16="http://schemas.microsoft.com/office/drawing/2014/main" id="{FCA8349A-D006-1415-A4F8-F2ADDD573F5B}"/>
              </a:ext>
            </a:extLst>
          </p:cNvPr>
          <p:cNvSpPr txBox="1">
            <a:spLocks/>
          </p:cNvSpPr>
          <p:nvPr/>
        </p:nvSpPr>
        <p:spPr>
          <a:xfrm>
            <a:off x="3436479" y="4216564"/>
            <a:ext cx="2305500" cy="7275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indent="0"/>
            <a:r>
              <a:rPr lang="en-US" dirty="0"/>
              <a:t>Applications &amp; Benefits</a:t>
            </a:r>
          </a:p>
          <a:p>
            <a:pPr marL="0" indent="0"/>
            <a:endParaRPr lang="en-US" dirty="0"/>
          </a:p>
        </p:txBody>
      </p:sp>
      <p:sp>
        <p:nvSpPr>
          <p:cNvPr id="7" name="Google Shape;961;p30">
            <a:extLst>
              <a:ext uri="{FF2B5EF4-FFF2-40B4-BE49-F238E27FC236}">
                <a16:creationId xmlns:a16="http://schemas.microsoft.com/office/drawing/2014/main" id="{2BE7EA18-77DE-299B-D2E2-C46996FAAD46}"/>
              </a:ext>
            </a:extLst>
          </p:cNvPr>
          <p:cNvSpPr txBox="1">
            <a:spLocks/>
          </p:cNvSpPr>
          <p:nvPr/>
        </p:nvSpPr>
        <p:spPr>
          <a:xfrm>
            <a:off x="6135754" y="4216564"/>
            <a:ext cx="2305475" cy="646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0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2pPr>
            <a:lvl3pPr marL="1371600" marR="0" lvl="2"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3pPr>
            <a:lvl4pPr marL="1828800" marR="0" lvl="3"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4pPr>
            <a:lvl5pPr marL="2286000" marR="0" lvl="4"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5pPr>
            <a:lvl6pPr marL="2743200" marR="0" lvl="5"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6pPr>
            <a:lvl7pPr marL="3200400" marR="0" lvl="6"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7pPr>
            <a:lvl8pPr marL="3657600" marR="0" lvl="7"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8pPr>
            <a:lvl9pPr marL="4114800" marR="0" lvl="8" indent="-304800" algn="l" rtl="0">
              <a:lnSpc>
                <a:spcPct val="100000"/>
              </a:lnSpc>
              <a:spcBef>
                <a:spcPts val="0"/>
              </a:spcBef>
              <a:spcAft>
                <a:spcPts val="0"/>
              </a:spcAft>
              <a:buClr>
                <a:schemeClr val="dk1"/>
              </a:buClr>
              <a:buSzPts val="2000"/>
              <a:buFont typeface="Montserrat"/>
              <a:buNone/>
              <a:defRPr sz="2000" b="1" i="0" u="none" strike="noStrike" cap="none">
                <a:solidFill>
                  <a:schemeClr val="dk1"/>
                </a:solidFill>
                <a:latin typeface="Montserrat"/>
                <a:ea typeface="Montserrat"/>
                <a:cs typeface="Montserrat"/>
                <a:sym typeface="Montserrat"/>
              </a:defRPr>
            </a:lvl9pPr>
          </a:lstStyle>
          <a:p>
            <a:pPr marL="0" indent="0"/>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3" name="Google Shape;1483;p47"/>
          <p:cNvSpPr txBox="1">
            <a:spLocks noGrp="1"/>
          </p:cNvSpPr>
          <p:nvPr>
            <p:ph type="ctrTitle"/>
          </p:nvPr>
        </p:nvSpPr>
        <p:spPr>
          <a:xfrm>
            <a:off x="4789623" y="1563276"/>
            <a:ext cx="3523281" cy="95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THANKS</a:t>
            </a:r>
            <a:endParaRPr sz="5400" dirty="0"/>
          </a:p>
        </p:txBody>
      </p:sp>
      <p:grpSp>
        <p:nvGrpSpPr>
          <p:cNvPr id="1500" name="Google Shape;1500;p47"/>
          <p:cNvGrpSpPr/>
          <p:nvPr/>
        </p:nvGrpSpPr>
        <p:grpSpPr>
          <a:xfrm>
            <a:off x="674160" y="892640"/>
            <a:ext cx="3746985" cy="3201677"/>
            <a:chOff x="715090" y="893940"/>
            <a:chExt cx="3746985" cy="3201677"/>
          </a:xfrm>
        </p:grpSpPr>
        <p:sp>
          <p:nvSpPr>
            <p:cNvPr id="1501" name="Google Shape;1501;p47"/>
            <p:cNvSpPr/>
            <p:nvPr/>
          </p:nvSpPr>
          <p:spPr>
            <a:xfrm>
              <a:off x="983567" y="3543639"/>
              <a:ext cx="264417" cy="407645"/>
            </a:xfrm>
            <a:custGeom>
              <a:avLst/>
              <a:gdLst/>
              <a:ahLst/>
              <a:cxnLst/>
              <a:rect l="l" t="t" r="r" b="b"/>
              <a:pathLst>
                <a:path w="148758" h="229336" extrusionOk="0">
                  <a:moveTo>
                    <a:pt x="0" y="229818"/>
                  </a:moveTo>
                  <a:cubicBezTo>
                    <a:pt x="2975" y="171554"/>
                    <a:pt x="13388" y="112484"/>
                    <a:pt x="35763" y="58993"/>
                  </a:cubicBezTo>
                  <a:cubicBezTo>
                    <a:pt x="50144" y="24717"/>
                    <a:pt x="97064" y="-18919"/>
                    <a:pt x="133572" y="8787"/>
                  </a:cubicBezTo>
                  <a:cubicBezTo>
                    <a:pt x="165183" y="32775"/>
                    <a:pt x="147891" y="83352"/>
                    <a:pt x="123593" y="110563"/>
                  </a:cubicBezTo>
                  <a:cubicBezTo>
                    <a:pt x="91610" y="146327"/>
                    <a:pt x="64461" y="186554"/>
                    <a:pt x="43697" y="229818"/>
                  </a:cubicBezTo>
                  <a:lnTo>
                    <a:pt x="0" y="22981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7"/>
            <p:cNvSpPr/>
            <p:nvPr/>
          </p:nvSpPr>
          <p:spPr>
            <a:xfrm>
              <a:off x="1012942" y="3555960"/>
              <a:ext cx="198312" cy="264417"/>
            </a:xfrm>
            <a:custGeom>
              <a:avLst/>
              <a:gdLst/>
              <a:ahLst/>
              <a:cxnLst/>
              <a:rect l="l" t="t" r="r" b="b"/>
              <a:pathLst>
                <a:path w="111568" h="148758" extrusionOk="0">
                  <a:moveTo>
                    <a:pt x="1645" y="153965"/>
                  </a:moveTo>
                  <a:cubicBezTo>
                    <a:pt x="2388" y="153965"/>
                    <a:pt x="3132" y="153407"/>
                    <a:pt x="3256" y="152601"/>
                  </a:cubicBezTo>
                  <a:cubicBezTo>
                    <a:pt x="9021" y="121238"/>
                    <a:pt x="14413" y="91548"/>
                    <a:pt x="29909" y="56156"/>
                  </a:cubicBezTo>
                  <a:cubicBezTo>
                    <a:pt x="41252" y="30186"/>
                    <a:pt x="67223" y="3285"/>
                    <a:pt x="90962" y="3285"/>
                  </a:cubicBezTo>
                  <a:cubicBezTo>
                    <a:pt x="97842" y="3285"/>
                    <a:pt x="103978" y="5640"/>
                    <a:pt x="109681" y="10475"/>
                  </a:cubicBezTo>
                  <a:cubicBezTo>
                    <a:pt x="110362" y="11033"/>
                    <a:pt x="111416" y="10971"/>
                    <a:pt x="111974" y="10289"/>
                  </a:cubicBezTo>
                  <a:cubicBezTo>
                    <a:pt x="112532" y="9607"/>
                    <a:pt x="112470" y="8553"/>
                    <a:pt x="111788" y="7996"/>
                  </a:cubicBezTo>
                  <a:cubicBezTo>
                    <a:pt x="105466" y="2603"/>
                    <a:pt x="98648" y="0"/>
                    <a:pt x="90962" y="0"/>
                  </a:cubicBezTo>
                  <a:cubicBezTo>
                    <a:pt x="64991" y="0"/>
                    <a:pt x="38587" y="28264"/>
                    <a:pt x="26934" y="54793"/>
                  </a:cubicBezTo>
                  <a:cubicBezTo>
                    <a:pt x="11252" y="90557"/>
                    <a:pt x="5798" y="120432"/>
                    <a:pt x="33" y="151982"/>
                  </a:cubicBezTo>
                  <a:cubicBezTo>
                    <a:pt x="-152" y="152849"/>
                    <a:pt x="467" y="153717"/>
                    <a:pt x="1335" y="153903"/>
                  </a:cubicBezTo>
                  <a:cubicBezTo>
                    <a:pt x="1458" y="153903"/>
                    <a:pt x="1520" y="153903"/>
                    <a:pt x="1645" y="153903"/>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7"/>
            <p:cNvSpPr/>
            <p:nvPr/>
          </p:nvSpPr>
          <p:spPr>
            <a:xfrm>
              <a:off x="1022041" y="3597878"/>
              <a:ext cx="143226" cy="352556"/>
            </a:xfrm>
            <a:custGeom>
              <a:avLst/>
              <a:gdLst/>
              <a:ahLst/>
              <a:cxnLst/>
              <a:rect l="l" t="t" r="r" b="b"/>
              <a:pathLst>
                <a:path w="80577" h="198344" extrusionOk="0">
                  <a:moveTo>
                    <a:pt x="62" y="199321"/>
                  </a:moveTo>
                  <a:cubicBezTo>
                    <a:pt x="21508" y="67608"/>
                    <a:pt x="84668" y="914"/>
                    <a:pt x="85288" y="233"/>
                  </a:cubicBezTo>
                  <a:cubicBezTo>
                    <a:pt x="85598" y="-78"/>
                    <a:pt x="86094" y="-78"/>
                    <a:pt x="86466" y="233"/>
                  </a:cubicBezTo>
                  <a:cubicBezTo>
                    <a:pt x="86776" y="542"/>
                    <a:pt x="86776" y="1038"/>
                    <a:pt x="86466" y="1410"/>
                  </a:cubicBezTo>
                  <a:cubicBezTo>
                    <a:pt x="85784" y="2092"/>
                    <a:pt x="23119" y="68414"/>
                    <a:pt x="1674" y="199383"/>
                  </a:cubicBezTo>
                  <a:lnTo>
                    <a:pt x="0" y="1993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7"/>
            <p:cNvSpPr/>
            <p:nvPr/>
          </p:nvSpPr>
          <p:spPr>
            <a:xfrm>
              <a:off x="1057316" y="3839116"/>
              <a:ext cx="121190" cy="187295"/>
            </a:xfrm>
            <a:custGeom>
              <a:avLst/>
              <a:gdLst/>
              <a:ahLst/>
              <a:cxnLst/>
              <a:rect l="l" t="t" r="r" b="b"/>
              <a:pathLst>
                <a:path w="68180" h="105370" extrusionOk="0">
                  <a:moveTo>
                    <a:pt x="0" y="111407"/>
                  </a:moveTo>
                  <a:cubicBezTo>
                    <a:pt x="1425" y="83143"/>
                    <a:pt x="6508" y="54507"/>
                    <a:pt x="17355" y="28599"/>
                  </a:cubicBezTo>
                  <a:cubicBezTo>
                    <a:pt x="24297" y="11987"/>
                    <a:pt x="47107" y="-9149"/>
                    <a:pt x="64772" y="4239"/>
                  </a:cubicBezTo>
                  <a:cubicBezTo>
                    <a:pt x="80082" y="15830"/>
                    <a:pt x="71714" y="40375"/>
                    <a:pt x="59938" y="53578"/>
                  </a:cubicBezTo>
                  <a:cubicBezTo>
                    <a:pt x="44442" y="70933"/>
                    <a:pt x="31302" y="90395"/>
                    <a:pt x="21198" y="111407"/>
                  </a:cubicBezTo>
                  <a:lnTo>
                    <a:pt x="0" y="11140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7"/>
            <p:cNvSpPr/>
            <p:nvPr/>
          </p:nvSpPr>
          <p:spPr>
            <a:xfrm>
              <a:off x="1071632" y="3845222"/>
              <a:ext cx="88139" cy="132209"/>
            </a:xfrm>
            <a:custGeom>
              <a:avLst/>
              <a:gdLst/>
              <a:ahLst/>
              <a:cxnLst/>
              <a:rect l="l" t="t" r="r" b="b"/>
              <a:pathLst>
                <a:path w="49586" h="74379" extrusionOk="0">
                  <a:moveTo>
                    <a:pt x="753" y="74565"/>
                  </a:moveTo>
                  <a:cubicBezTo>
                    <a:pt x="1125" y="74565"/>
                    <a:pt x="1435" y="74317"/>
                    <a:pt x="1559" y="73945"/>
                  </a:cubicBezTo>
                  <a:cubicBezTo>
                    <a:pt x="4348" y="58698"/>
                    <a:pt x="6951" y="44380"/>
                    <a:pt x="14513" y="27148"/>
                  </a:cubicBezTo>
                  <a:cubicBezTo>
                    <a:pt x="20030" y="14566"/>
                    <a:pt x="32612" y="1550"/>
                    <a:pt x="44079" y="1550"/>
                  </a:cubicBezTo>
                  <a:cubicBezTo>
                    <a:pt x="47426" y="1550"/>
                    <a:pt x="50401" y="2665"/>
                    <a:pt x="53128" y="5021"/>
                  </a:cubicBezTo>
                  <a:cubicBezTo>
                    <a:pt x="53439" y="5330"/>
                    <a:pt x="53934" y="5269"/>
                    <a:pt x="54244" y="4959"/>
                  </a:cubicBezTo>
                  <a:cubicBezTo>
                    <a:pt x="54554" y="4649"/>
                    <a:pt x="54492" y="4153"/>
                    <a:pt x="54182" y="3843"/>
                  </a:cubicBezTo>
                  <a:cubicBezTo>
                    <a:pt x="51145" y="1240"/>
                    <a:pt x="47798" y="0"/>
                    <a:pt x="44079" y="0"/>
                  </a:cubicBezTo>
                  <a:cubicBezTo>
                    <a:pt x="31496" y="0"/>
                    <a:pt x="18666" y="13698"/>
                    <a:pt x="13026" y="26591"/>
                  </a:cubicBezTo>
                  <a:cubicBezTo>
                    <a:pt x="5402" y="43946"/>
                    <a:pt x="2798" y="58388"/>
                    <a:pt x="9" y="73697"/>
                  </a:cubicBezTo>
                  <a:cubicBezTo>
                    <a:pt x="-53" y="74131"/>
                    <a:pt x="195" y="74565"/>
                    <a:pt x="629" y="74627"/>
                  </a:cubicBezTo>
                  <a:cubicBezTo>
                    <a:pt x="629" y="74627"/>
                    <a:pt x="753" y="74627"/>
                    <a:pt x="753" y="7462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7"/>
            <p:cNvSpPr/>
            <p:nvPr/>
          </p:nvSpPr>
          <p:spPr>
            <a:xfrm>
              <a:off x="1075948" y="3865369"/>
              <a:ext cx="66103" cy="165261"/>
            </a:xfrm>
            <a:custGeom>
              <a:avLst/>
              <a:gdLst/>
              <a:ahLst/>
              <a:cxnLst/>
              <a:rect l="l" t="t" r="r" b="b"/>
              <a:pathLst>
                <a:path w="37189" h="92974" extrusionOk="0">
                  <a:moveTo>
                    <a:pt x="0" y="96646"/>
                  </a:moveTo>
                  <a:cubicBezTo>
                    <a:pt x="10413" y="32804"/>
                    <a:pt x="41033" y="449"/>
                    <a:pt x="41342" y="139"/>
                  </a:cubicBezTo>
                  <a:cubicBezTo>
                    <a:pt x="41466" y="-46"/>
                    <a:pt x="41714" y="-46"/>
                    <a:pt x="41900" y="139"/>
                  </a:cubicBezTo>
                  <a:cubicBezTo>
                    <a:pt x="42086" y="263"/>
                    <a:pt x="42086" y="511"/>
                    <a:pt x="41900" y="697"/>
                  </a:cubicBezTo>
                  <a:cubicBezTo>
                    <a:pt x="41590" y="1007"/>
                    <a:pt x="11156" y="33176"/>
                    <a:pt x="806" y="96646"/>
                  </a:cubicBezTo>
                  <a:lnTo>
                    <a:pt x="0" y="9664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7"/>
            <p:cNvSpPr/>
            <p:nvPr/>
          </p:nvSpPr>
          <p:spPr>
            <a:xfrm>
              <a:off x="803129" y="3634805"/>
              <a:ext cx="264417" cy="407645"/>
            </a:xfrm>
            <a:custGeom>
              <a:avLst/>
              <a:gdLst/>
              <a:ahLst/>
              <a:cxnLst/>
              <a:rect l="l" t="t" r="r" b="b"/>
              <a:pathLst>
                <a:path w="148758" h="229336" extrusionOk="0">
                  <a:moveTo>
                    <a:pt x="150729" y="229818"/>
                  </a:moveTo>
                  <a:cubicBezTo>
                    <a:pt x="147754" y="171554"/>
                    <a:pt x="137340" y="112484"/>
                    <a:pt x="114965" y="58993"/>
                  </a:cubicBezTo>
                  <a:cubicBezTo>
                    <a:pt x="100585" y="24717"/>
                    <a:pt x="53664" y="-18919"/>
                    <a:pt x="17156" y="8787"/>
                  </a:cubicBezTo>
                  <a:cubicBezTo>
                    <a:pt x="-14455" y="32775"/>
                    <a:pt x="2838" y="83352"/>
                    <a:pt x="27136" y="110563"/>
                  </a:cubicBezTo>
                  <a:cubicBezTo>
                    <a:pt x="59118" y="146327"/>
                    <a:pt x="86267" y="186554"/>
                    <a:pt x="107031" y="229818"/>
                  </a:cubicBezTo>
                  <a:lnTo>
                    <a:pt x="150729" y="22981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7"/>
            <p:cNvSpPr/>
            <p:nvPr/>
          </p:nvSpPr>
          <p:spPr>
            <a:xfrm>
              <a:off x="842013" y="3647125"/>
              <a:ext cx="198312" cy="264417"/>
            </a:xfrm>
            <a:custGeom>
              <a:avLst/>
              <a:gdLst/>
              <a:ahLst/>
              <a:cxnLst/>
              <a:rect l="l" t="t" r="r" b="b"/>
              <a:pathLst>
                <a:path w="111568" h="148758" extrusionOk="0">
                  <a:moveTo>
                    <a:pt x="110705" y="153965"/>
                  </a:moveTo>
                  <a:cubicBezTo>
                    <a:pt x="109961" y="153965"/>
                    <a:pt x="109218" y="153407"/>
                    <a:pt x="109094" y="152601"/>
                  </a:cubicBezTo>
                  <a:cubicBezTo>
                    <a:pt x="103330" y="121238"/>
                    <a:pt x="97937" y="91548"/>
                    <a:pt x="82441" y="56156"/>
                  </a:cubicBezTo>
                  <a:cubicBezTo>
                    <a:pt x="71099" y="30186"/>
                    <a:pt x="45128" y="3285"/>
                    <a:pt x="21389" y="3285"/>
                  </a:cubicBezTo>
                  <a:cubicBezTo>
                    <a:pt x="14509" y="3285"/>
                    <a:pt x="8372" y="5640"/>
                    <a:pt x="2670" y="10475"/>
                  </a:cubicBezTo>
                  <a:cubicBezTo>
                    <a:pt x="1988" y="11033"/>
                    <a:pt x="934" y="10971"/>
                    <a:pt x="376" y="10289"/>
                  </a:cubicBezTo>
                  <a:cubicBezTo>
                    <a:pt x="-181" y="9607"/>
                    <a:pt x="-119" y="8554"/>
                    <a:pt x="562" y="7996"/>
                  </a:cubicBezTo>
                  <a:cubicBezTo>
                    <a:pt x="6884" y="2603"/>
                    <a:pt x="13703" y="0"/>
                    <a:pt x="21389" y="0"/>
                  </a:cubicBezTo>
                  <a:cubicBezTo>
                    <a:pt x="47359" y="0"/>
                    <a:pt x="73764" y="28264"/>
                    <a:pt x="85416" y="54793"/>
                  </a:cubicBezTo>
                  <a:cubicBezTo>
                    <a:pt x="101098" y="90557"/>
                    <a:pt x="106553" y="120432"/>
                    <a:pt x="112317" y="151982"/>
                  </a:cubicBezTo>
                  <a:cubicBezTo>
                    <a:pt x="112503" y="152849"/>
                    <a:pt x="111883" y="153717"/>
                    <a:pt x="111015" y="153903"/>
                  </a:cubicBezTo>
                  <a:cubicBezTo>
                    <a:pt x="110891" y="153903"/>
                    <a:pt x="110829" y="153903"/>
                    <a:pt x="110705" y="153903"/>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7"/>
            <p:cNvSpPr/>
            <p:nvPr/>
          </p:nvSpPr>
          <p:spPr>
            <a:xfrm>
              <a:off x="878538" y="3689043"/>
              <a:ext cx="143226" cy="352556"/>
            </a:xfrm>
            <a:custGeom>
              <a:avLst/>
              <a:gdLst/>
              <a:ahLst/>
              <a:cxnLst/>
              <a:rect l="l" t="t" r="r" b="b"/>
              <a:pathLst>
                <a:path w="80577" h="198344" extrusionOk="0">
                  <a:moveTo>
                    <a:pt x="86636" y="199321"/>
                  </a:moveTo>
                  <a:cubicBezTo>
                    <a:pt x="65190" y="67608"/>
                    <a:pt x="2030" y="914"/>
                    <a:pt x="1410" y="232"/>
                  </a:cubicBezTo>
                  <a:cubicBezTo>
                    <a:pt x="1100" y="-77"/>
                    <a:pt x="604" y="-77"/>
                    <a:pt x="233" y="232"/>
                  </a:cubicBezTo>
                  <a:cubicBezTo>
                    <a:pt x="-78" y="542"/>
                    <a:pt x="-78" y="1038"/>
                    <a:pt x="233" y="1410"/>
                  </a:cubicBezTo>
                  <a:cubicBezTo>
                    <a:pt x="914" y="2092"/>
                    <a:pt x="63579" y="68413"/>
                    <a:pt x="85025" y="199383"/>
                  </a:cubicBezTo>
                  <a:lnTo>
                    <a:pt x="86698" y="19938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7"/>
            <p:cNvSpPr/>
            <p:nvPr/>
          </p:nvSpPr>
          <p:spPr>
            <a:xfrm>
              <a:off x="841967" y="3899460"/>
              <a:ext cx="143226" cy="143226"/>
            </a:xfrm>
            <a:custGeom>
              <a:avLst/>
              <a:gdLst/>
              <a:ahLst/>
              <a:cxnLst/>
              <a:rect l="l" t="t" r="r" b="b"/>
              <a:pathLst>
                <a:path w="80577" h="80577" extrusionOk="0">
                  <a:moveTo>
                    <a:pt x="85504" y="83987"/>
                  </a:moveTo>
                  <a:cubicBezTo>
                    <a:pt x="77385" y="59999"/>
                    <a:pt x="66166" y="36570"/>
                    <a:pt x="50484" y="16859"/>
                  </a:cubicBezTo>
                  <a:cubicBezTo>
                    <a:pt x="40443" y="4215"/>
                    <a:pt x="15712" y="-8430"/>
                    <a:pt x="3749" y="7376"/>
                  </a:cubicBezTo>
                  <a:cubicBezTo>
                    <a:pt x="-6664" y="21074"/>
                    <a:pt x="6538" y="40165"/>
                    <a:pt x="19865" y="48718"/>
                  </a:cubicBezTo>
                  <a:cubicBezTo>
                    <a:pt x="35422" y="58636"/>
                    <a:pt x="49678" y="70536"/>
                    <a:pt x="62323" y="83987"/>
                  </a:cubicBezTo>
                  <a:lnTo>
                    <a:pt x="85442" y="8398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7"/>
            <p:cNvSpPr/>
            <p:nvPr/>
          </p:nvSpPr>
          <p:spPr>
            <a:xfrm>
              <a:off x="853803" y="3904758"/>
              <a:ext cx="110173" cy="88139"/>
            </a:xfrm>
            <a:custGeom>
              <a:avLst/>
              <a:gdLst/>
              <a:ahLst/>
              <a:cxnLst/>
              <a:rect l="l" t="t" r="r" b="b"/>
              <a:pathLst>
                <a:path w="61982" h="49586" extrusionOk="0">
                  <a:moveTo>
                    <a:pt x="63168" y="54355"/>
                  </a:moveTo>
                  <a:cubicBezTo>
                    <a:pt x="62859" y="54417"/>
                    <a:pt x="62486" y="54355"/>
                    <a:pt x="62362" y="53983"/>
                  </a:cubicBezTo>
                  <a:cubicBezTo>
                    <a:pt x="56288" y="41525"/>
                    <a:pt x="50524" y="29810"/>
                    <a:pt x="39924" y="16856"/>
                  </a:cubicBezTo>
                  <a:cubicBezTo>
                    <a:pt x="32115" y="7372"/>
                    <a:pt x="18168" y="-810"/>
                    <a:pt x="8251" y="1980"/>
                  </a:cubicBezTo>
                  <a:cubicBezTo>
                    <a:pt x="5400" y="2786"/>
                    <a:pt x="3107" y="4521"/>
                    <a:pt x="1309" y="7186"/>
                  </a:cubicBezTo>
                  <a:cubicBezTo>
                    <a:pt x="1061" y="7496"/>
                    <a:pt x="628" y="7620"/>
                    <a:pt x="317" y="7372"/>
                  </a:cubicBezTo>
                  <a:cubicBezTo>
                    <a:pt x="8" y="7124"/>
                    <a:pt x="-116" y="6690"/>
                    <a:pt x="132" y="6380"/>
                  </a:cubicBezTo>
                  <a:cubicBezTo>
                    <a:pt x="2115" y="3405"/>
                    <a:pt x="4657" y="1484"/>
                    <a:pt x="7880" y="616"/>
                  </a:cubicBezTo>
                  <a:cubicBezTo>
                    <a:pt x="18727" y="-2421"/>
                    <a:pt x="33044" y="6257"/>
                    <a:pt x="41041" y="15988"/>
                  </a:cubicBezTo>
                  <a:cubicBezTo>
                    <a:pt x="51763" y="29066"/>
                    <a:pt x="57589" y="40905"/>
                    <a:pt x="63664" y="53425"/>
                  </a:cubicBezTo>
                  <a:cubicBezTo>
                    <a:pt x="63850" y="53797"/>
                    <a:pt x="63664" y="54231"/>
                    <a:pt x="63354" y="54355"/>
                  </a:cubicBezTo>
                  <a:cubicBezTo>
                    <a:pt x="63354" y="54355"/>
                    <a:pt x="63292" y="54355"/>
                    <a:pt x="63230" y="54355"/>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7"/>
            <p:cNvSpPr/>
            <p:nvPr/>
          </p:nvSpPr>
          <p:spPr>
            <a:xfrm>
              <a:off x="872026" y="3923290"/>
              <a:ext cx="99156" cy="121190"/>
            </a:xfrm>
            <a:custGeom>
              <a:avLst/>
              <a:gdLst/>
              <a:ahLst/>
              <a:cxnLst/>
              <a:rect l="l" t="t" r="r" b="b"/>
              <a:pathLst>
                <a:path w="55784" h="68180" extrusionOk="0">
                  <a:moveTo>
                    <a:pt x="58253" y="70588"/>
                  </a:moveTo>
                  <a:cubicBezTo>
                    <a:pt x="33956" y="20072"/>
                    <a:pt x="919" y="237"/>
                    <a:pt x="547" y="51"/>
                  </a:cubicBezTo>
                  <a:cubicBezTo>
                    <a:pt x="361" y="-73"/>
                    <a:pt x="175" y="51"/>
                    <a:pt x="51" y="175"/>
                  </a:cubicBezTo>
                  <a:cubicBezTo>
                    <a:pt x="-73" y="361"/>
                    <a:pt x="51" y="547"/>
                    <a:pt x="175" y="671"/>
                  </a:cubicBezTo>
                  <a:cubicBezTo>
                    <a:pt x="547" y="857"/>
                    <a:pt x="33274" y="20506"/>
                    <a:pt x="57447" y="70588"/>
                  </a:cubicBezTo>
                  <a:lnTo>
                    <a:pt x="58253" y="70588"/>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7"/>
            <p:cNvSpPr/>
            <p:nvPr/>
          </p:nvSpPr>
          <p:spPr>
            <a:xfrm>
              <a:off x="4102002" y="3541362"/>
              <a:ext cx="264417" cy="407645"/>
            </a:xfrm>
            <a:custGeom>
              <a:avLst/>
              <a:gdLst/>
              <a:ahLst/>
              <a:cxnLst/>
              <a:rect l="l" t="t" r="r" b="b"/>
              <a:pathLst>
                <a:path w="148758" h="229336" extrusionOk="0">
                  <a:moveTo>
                    <a:pt x="0" y="230973"/>
                  </a:moveTo>
                  <a:cubicBezTo>
                    <a:pt x="3037" y="172462"/>
                    <a:pt x="13450" y="113082"/>
                    <a:pt x="35950" y="59281"/>
                  </a:cubicBezTo>
                  <a:cubicBezTo>
                    <a:pt x="50392" y="24819"/>
                    <a:pt x="97561" y="-19003"/>
                    <a:pt x="134254" y="8827"/>
                  </a:cubicBezTo>
                  <a:cubicBezTo>
                    <a:pt x="166051" y="32939"/>
                    <a:pt x="148634" y="83764"/>
                    <a:pt x="124213" y="111099"/>
                  </a:cubicBezTo>
                  <a:cubicBezTo>
                    <a:pt x="92106" y="147049"/>
                    <a:pt x="64834" y="187462"/>
                    <a:pt x="43946" y="230973"/>
                  </a:cubicBezTo>
                  <a:lnTo>
                    <a:pt x="0" y="23097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4" name="Google Shape;1514;p47"/>
            <p:cNvSpPr/>
            <p:nvPr/>
          </p:nvSpPr>
          <p:spPr>
            <a:xfrm>
              <a:off x="4131376" y="3553755"/>
              <a:ext cx="198312" cy="264417"/>
            </a:xfrm>
            <a:custGeom>
              <a:avLst/>
              <a:gdLst/>
              <a:ahLst/>
              <a:cxnLst/>
              <a:rect l="l" t="t" r="r" b="b"/>
              <a:pathLst>
                <a:path w="111568" h="148758" extrusionOk="0">
                  <a:moveTo>
                    <a:pt x="1707" y="154709"/>
                  </a:moveTo>
                  <a:cubicBezTo>
                    <a:pt x="2513" y="154709"/>
                    <a:pt x="3194" y="154151"/>
                    <a:pt x="3318" y="153345"/>
                  </a:cubicBezTo>
                  <a:cubicBezTo>
                    <a:pt x="9083" y="121796"/>
                    <a:pt x="14538" y="91982"/>
                    <a:pt x="30095" y="56404"/>
                  </a:cubicBezTo>
                  <a:cubicBezTo>
                    <a:pt x="41500" y="30309"/>
                    <a:pt x="67594" y="3285"/>
                    <a:pt x="91396" y="3285"/>
                  </a:cubicBezTo>
                  <a:cubicBezTo>
                    <a:pt x="98338" y="3285"/>
                    <a:pt x="104474" y="5640"/>
                    <a:pt x="110239" y="10537"/>
                  </a:cubicBezTo>
                  <a:cubicBezTo>
                    <a:pt x="110920" y="11095"/>
                    <a:pt x="111974" y="11033"/>
                    <a:pt x="112532" y="10351"/>
                  </a:cubicBezTo>
                  <a:cubicBezTo>
                    <a:pt x="113090" y="9669"/>
                    <a:pt x="113028" y="8615"/>
                    <a:pt x="112346" y="8058"/>
                  </a:cubicBezTo>
                  <a:cubicBezTo>
                    <a:pt x="106023" y="2665"/>
                    <a:pt x="99143" y="0"/>
                    <a:pt x="91396" y="0"/>
                  </a:cubicBezTo>
                  <a:cubicBezTo>
                    <a:pt x="65301" y="0"/>
                    <a:pt x="38772" y="28388"/>
                    <a:pt x="27058" y="55041"/>
                  </a:cubicBezTo>
                  <a:cubicBezTo>
                    <a:pt x="11314" y="90991"/>
                    <a:pt x="5860" y="120990"/>
                    <a:pt x="33" y="152725"/>
                  </a:cubicBezTo>
                  <a:cubicBezTo>
                    <a:pt x="-153" y="153593"/>
                    <a:pt x="467" y="154461"/>
                    <a:pt x="1335" y="154647"/>
                  </a:cubicBezTo>
                  <a:cubicBezTo>
                    <a:pt x="1459" y="154647"/>
                    <a:pt x="1521" y="154647"/>
                    <a:pt x="1645" y="15464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5" name="Google Shape;1515;p47"/>
            <p:cNvSpPr/>
            <p:nvPr/>
          </p:nvSpPr>
          <p:spPr>
            <a:xfrm>
              <a:off x="4140696" y="3595893"/>
              <a:ext cx="154243" cy="352556"/>
            </a:xfrm>
            <a:custGeom>
              <a:avLst/>
              <a:gdLst/>
              <a:ahLst/>
              <a:cxnLst/>
              <a:rect l="l" t="t" r="r" b="b"/>
              <a:pathLst>
                <a:path w="86775" h="198344" extrusionOk="0">
                  <a:moveTo>
                    <a:pt x="0" y="200313"/>
                  </a:moveTo>
                  <a:cubicBezTo>
                    <a:pt x="21570" y="67980"/>
                    <a:pt x="84978" y="976"/>
                    <a:pt x="85660" y="232"/>
                  </a:cubicBezTo>
                  <a:cubicBezTo>
                    <a:pt x="85970" y="-77"/>
                    <a:pt x="86466" y="-77"/>
                    <a:pt x="86837" y="232"/>
                  </a:cubicBezTo>
                  <a:cubicBezTo>
                    <a:pt x="87147" y="542"/>
                    <a:pt x="87147" y="1038"/>
                    <a:pt x="86837" y="1410"/>
                  </a:cubicBezTo>
                  <a:cubicBezTo>
                    <a:pt x="86155" y="2092"/>
                    <a:pt x="23181" y="68723"/>
                    <a:pt x="1673" y="200313"/>
                  </a:cubicBezTo>
                  <a:lnTo>
                    <a:pt x="0" y="200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7"/>
            <p:cNvSpPr/>
            <p:nvPr/>
          </p:nvSpPr>
          <p:spPr>
            <a:xfrm>
              <a:off x="4175973" y="3838191"/>
              <a:ext cx="121190" cy="198312"/>
            </a:xfrm>
            <a:custGeom>
              <a:avLst/>
              <a:gdLst/>
              <a:ahLst/>
              <a:cxnLst/>
              <a:rect l="l" t="t" r="r" b="b"/>
              <a:pathLst>
                <a:path w="68180" h="111568" extrusionOk="0">
                  <a:moveTo>
                    <a:pt x="62" y="111989"/>
                  </a:moveTo>
                  <a:cubicBezTo>
                    <a:pt x="1550" y="83601"/>
                    <a:pt x="6570" y="54841"/>
                    <a:pt x="17479" y="28746"/>
                  </a:cubicBezTo>
                  <a:cubicBezTo>
                    <a:pt x="24483" y="12011"/>
                    <a:pt x="47355" y="-9187"/>
                    <a:pt x="65144" y="4263"/>
                  </a:cubicBezTo>
                  <a:cubicBezTo>
                    <a:pt x="80578" y="15916"/>
                    <a:pt x="72086" y="40585"/>
                    <a:pt x="60247" y="53849"/>
                  </a:cubicBezTo>
                  <a:cubicBezTo>
                    <a:pt x="44689" y="71266"/>
                    <a:pt x="31425" y="90853"/>
                    <a:pt x="21322" y="111927"/>
                  </a:cubicBezTo>
                  <a:lnTo>
                    <a:pt x="0" y="11192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47"/>
            <p:cNvSpPr/>
            <p:nvPr/>
          </p:nvSpPr>
          <p:spPr>
            <a:xfrm>
              <a:off x="4190507" y="3844450"/>
              <a:ext cx="88139" cy="132209"/>
            </a:xfrm>
            <a:custGeom>
              <a:avLst/>
              <a:gdLst/>
              <a:ahLst/>
              <a:cxnLst/>
              <a:rect l="l" t="t" r="r" b="b"/>
              <a:pathLst>
                <a:path w="49586" h="74379" extrusionOk="0">
                  <a:moveTo>
                    <a:pt x="691" y="74937"/>
                  </a:moveTo>
                  <a:cubicBezTo>
                    <a:pt x="1063" y="74937"/>
                    <a:pt x="1374" y="74689"/>
                    <a:pt x="1497" y="74255"/>
                  </a:cubicBezTo>
                  <a:cubicBezTo>
                    <a:pt x="4287" y="58946"/>
                    <a:pt x="6951" y="44504"/>
                    <a:pt x="14514" y="27272"/>
                  </a:cubicBezTo>
                  <a:cubicBezTo>
                    <a:pt x="20030" y="14628"/>
                    <a:pt x="32674" y="1550"/>
                    <a:pt x="44265" y="1550"/>
                  </a:cubicBezTo>
                  <a:cubicBezTo>
                    <a:pt x="47612" y="1550"/>
                    <a:pt x="50588" y="2727"/>
                    <a:pt x="53376" y="5083"/>
                  </a:cubicBezTo>
                  <a:cubicBezTo>
                    <a:pt x="53687" y="5392"/>
                    <a:pt x="54182" y="5331"/>
                    <a:pt x="54492" y="5021"/>
                  </a:cubicBezTo>
                  <a:cubicBezTo>
                    <a:pt x="54803" y="4711"/>
                    <a:pt x="54741" y="4215"/>
                    <a:pt x="54430" y="3905"/>
                  </a:cubicBezTo>
                  <a:cubicBezTo>
                    <a:pt x="51331" y="1302"/>
                    <a:pt x="48046" y="0"/>
                    <a:pt x="44265" y="0"/>
                  </a:cubicBezTo>
                  <a:cubicBezTo>
                    <a:pt x="31621" y="0"/>
                    <a:pt x="18728" y="13760"/>
                    <a:pt x="13088" y="26715"/>
                  </a:cubicBezTo>
                  <a:cubicBezTo>
                    <a:pt x="5464" y="44132"/>
                    <a:pt x="2799" y="58698"/>
                    <a:pt x="9" y="74069"/>
                  </a:cubicBezTo>
                  <a:cubicBezTo>
                    <a:pt x="-53" y="74503"/>
                    <a:pt x="196" y="74937"/>
                    <a:pt x="630" y="74999"/>
                  </a:cubicBezTo>
                  <a:cubicBezTo>
                    <a:pt x="630" y="74999"/>
                    <a:pt x="753" y="74999"/>
                    <a:pt x="753" y="74999"/>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47"/>
            <p:cNvSpPr/>
            <p:nvPr/>
          </p:nvSpPr>
          <p:spPr>
            <a:xfrm>
              <a:off x="4194822" y="3864597"/>
              <a:ext cx="66103" cy="165261"/>
            </a:xfrm>
            <a:custGeom>
              <a:avLst/>
              <a:gdLst/>
              <a:ahLst/>
              <a:cxnLst/>
              <a:rect l="l" t="t" r="r" b="b"/>
              <a:pathLst>
                <a:path w="37189" h="92974" extrusionOk="0">
                  <a:moveTo>
                    <a:pt x="0" y="97142"/>
                  </a:moveTo>
                  <a:cubicBezTo>
                    <a:pt x="10475" y="32990"/>
                    <a:pt x="41219" y="511"/>
                    <a:pt x="41529" y="139"/>
                  </a:cubicBezTo>
                  <a:cubicBezTo>
                    <a:pt x="41652" y="-46"/>
                    <a:pt x="41962" y="-46"/>
                    <a:pt x="42087" y="139"/>
                  </a:cubicBezTo>
                  <a:cubicBezTo>
                    <a:pt x="42273" y="263"/>
                    <a:pt x="42273" y="573"/>
                    <a:pt x="42087" y="697"/>
                  </a:cubicBezTo>
                  <a:cubicBezTo>
                    <a:pt x="41776" y="1007"/>
                    <a:pt x="11219" y="33300"/>
                    <a:pt x="806" y="97142"/>
                  </a:cubicBezTo>
                  <a:lnTo>
                    <a:pt x="0" y="9714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47"/>
            <p:cNvSpPr/>
            <p:nvPr/>
          </p:nvSpPr>
          <p:spPr>
            <a:xfrm>
              <a:off x="3920514" y="3632860"/>
              <a:ext cx="264417" cy="407645"/>
            </a:xfrm>
            <a:custGeom>
              <a:avLst/>
              <a:gdLst/>
              <a:ahLst/>
              <a:cxnLst/>
              <a:rect l="l" t="t" r="r" b="b"/>
              <a:pathLst>
                <a:path w="148758" h="229336" extrusionOk="0">
                  <a:moveTo>
                    <a:pt x="151505" y="230973"/>
                  </a:moveTo>
                  <a:cubicBezTo>
                    <a:pt x="148468" y="172462"/>
                    <a:pt x="138055" y="113082"/>
                    <a:pt x="115555" y="59281"/>
                  </a:cubicBezTo>
                  <a:cubicBezTo>
                    <a:pt x="101113" y="24819"/>
                    <a:pt x="53945" y="-19003"/>
                    <a:pt x="17251" y="8827"/>
                  </a:cubicBezTo>
                  <a:cubicBezTo>
                    <a:pt x="-14547" y="32939"/>
                    <a:pt x="2871" y="83765"/>
                    <a:pt x="27292" y="111099"/>
                  </a:cubicBezTo>
                  <a:cubicBezTo>
                    <a:pt x="59399" y="147049"/>
                    <a:pt x="86671" y="187461"/>
                    <a:pt x="107559" y="230973"/>
                  </a:cubicBezTo>
                  <a:lnTo>
                    <a:pt x="151505" y="23097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0" name="Google Shape;1520;p47"/>
            <p:cNvSpPr/>
            <p:nvPr/>
          </p:nvSpPr>
          <p:spPr>
            <a:xfrm>
              <a:off x="3959786" y="3645363"/>
              <a:ext cx="198312" cy="264417"/>
            </a:xfrm>
            <a:custGeom>
              <a:avLst/>
              <a:gdLst/>
              <a:ahLst/>
              <a:cxnLst/>
              <a:rect l="l" t="t" r="r" b="b"/>
              <a:pathLst>
                <a:path w="111568" h="148758" extrusionOk="0">
                  <a:moveTo>
                    <a:pt x="111201" y="154709"/>
                  </a:moveTo>
                  <a:cubicBezTo>
                    <a:pt x="110396" y="154709"/>
                    <a:pt x="109714" y="154151"/>
                    <a:pt x="109590" y="153345"/>
                  </a:cubicBezTo>
                  <a:cubicBezTo>
                    <a:pt x="103826" y="121796"/>
                    <a:pt x="98371" y="91982"/>
                    <a:pt x="82814" y="56404"/>
                  </a:cubicBezTo>
                  <a:cubicBezTo>
                    <a:pt x="71409" y="30310"/>
                    <a:pt x="45314" y="3285"/>
                    <a:pt x="21513" y="3285"/>
                  </a:cubicBezTo>
                  <a:cubicBezTo>
                    <a:pt x="14571" y="3285"/>
                    <a:pt x="8434" y="5640"/>
                    <a:pt x="2670" y="10537"/>
                  </a:cubicBezTo>
                  <a:cubicBezTo>
                    <a:pt x="1988" y="11095"/>
                    <a:pt x="935" y="11033"/>
                    <a:pt x="376" y="10351"/>
                  </a:cubicBezTo>
                  <a:cubicBezTo>
                    <a:pt x="-181" y="9669"/>
                    <a:pt x="-119" y="8616"/>
                    <a:pt x="562" y="8058"/>
                  </a:cubicBezTo>
                  <a:cubicBezTo>
                    <a:pt x="6885" y="2665"/>
                    <a:pt x="13765" y="0"/>
                    <a:pt x="21513" y="0"/>
                  </a:cubicBezTo>
                  <a:cubicBezTo>
                    <a:pt x="47607" y="0"/>
                    <a:pt x="74136" y="28388"/>
                    <a:pt x="85851" y="55041"/>
                  </a:cubicBezTo>
                  <a:cubicBezTo>
                    <a:pt x="101595" y="90991"/>
                    <a:pt x="107049" y="120990"/>
                    <a:pt x="112875" y="152725"/>
                  </a:cubicBezTo>
                  <a:cubicBezTo>
                    <a:pt x="113061" y="153593"/>
                    <a:pt x="112442" y="154461"/>
                    <a:pt x="111574" y="154647"/>
                  </a:cubicBezTo>
                  <a:cubicBezTo>
                    <a:pt x="111450" y="154647"/>
                    <a:pt x="111388" y="154647"/>
                    <a:pt x="111264" y="15464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1" name="Google Shape;1521;p47"/>
            <p:cNvSpPr/>
            <p:nvPr/>
          </p:nvSpPr>
          <p:spPr>
            <a:xfrm>
              <a:off x="3996421" y="3687499"/>
              <a:ext cx="154243" cy="352556"/>
            </a:xfrm>
            <a:custGeom>
              <a:avLst/>
              <a:gdLst/>
              <a:ahLst/>
              <a:cxnLst/>
              <a:rect l="l" t="t" r="r" b="b"/>
              <a:pathLst>
                <a:path w="86775" h="198344" extrusionOk="0">
                  <a:moveTo>
                    <a:pt x="87071" y="200251"/>
                  </a:moveTo>
                  <a:cubicBezTo>
                    <a:pt x="65501" y="67918"/>
                    <a:pt x="2092" y="914"/>
                    <a:pt x="1410" y="232"/>
                  </a:cubicBezTo>
                  <a:cubicBezTo>
                    <a:pt x="1101" y="-77"/>
                    <a:pt x="604" y="-77"/>
                    <a:pt x="233" y="232"/>
                  </a:cubicBezTo>
                  <a:cubicBezTo>
                    <a:pt x="-78" y="542"/>
                    <a:pt x="-78" y="1038"/>
                    <a:pt x="233" y="1410"/>
                  </a:cubicBezTo>
                  <a:cubicBezTo>
                    <a:pt x="914" y="2092"/>
                    <a:pt x="63889" y="68723"/>
                    <a:pt x="85397" y="200313"/>
                  </a:cubicBezTo>
                  <a:lnTo>
                    <a:pt x="87071" y="200313"/>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7"/>
            <p:cNvSpPr/>
            <p:nvPr/>
          </p:nvSpPr>
          <p:spPr>
            <a:xfrm>
              <a:off x="3959742" y="3898864"/>
              <a:ext cx="143226" cy="143226"/>
            </a:xfrm>
            <a:custGeom>
              <a:avLst/>
              <a:gdLst/>
              <a:ahLst/>
              <a:cxnLst/>
              <a:rect l="l" t="t" r="r" b="b"/>
              <a:pathLst>
                <a:path w="80577" h="80577" extrusionOk="0">
                  <a:moveTo>
                    <a:pt x="85876" y="84384"/>
                  </a:moveTo>
                  <a:cubicBezTo>
                    <a:pt x="77755" y="60334"/>
                    <a:pt x="66413" y="36781"/>
                    <a:pt x="50731" y="16947"/>
                  </a:cubicBezTo>
                  <a:cubicBezTo>
                    <a:pt x="40690" y="4240"/>
                    <a:pt x="15835" y="-8466"/>
                    <a:pt x="3748" y="7401"/>
                  </a:cubicBezTo>
                  <a:cubicBezTo>
                    <a:pt x="-6665" y="21161"/>
                    <a:pt x="6537" y="40376"/>
                    <a:pt x="19926" y="48930"/>
                  </a:cubicBezTo>
                  <a:cubicBezTo>
                    <a:pt x="35546" y="58909"/>
                    <a:pt x="49925" y="70871"/>
                    <a:pt x="62632" y="84384"/>
                  </a:cubicBezTo>
                  <a:lnTo>
                    <a:pt x="85876" y="843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47"/>
            <p:cNvSpPr/>
            <p:nvPr/>
          </p:nvSpPr>
          <p:spPr>
            <a:xfrm>
              <a:off x="3971464" y="3904096"/>
              <a:ext cx="110173" cy="88139"/>
            </a:xfrm>
            <a:custGeom>
              <a:avLst/>
              <a:gdLst/>
              <a:ahLst/>
              <a:cxnLst/>
              <a:rect l="l" t="t" r="r" b="b"/>
              <a:pathLst>
                <a:path w="61982" h="49586" extrusionOk="0">
                  <a:moveTo>
                    <a:pt x="63540" y="54665"/>
                  </a:moveTo>
                  <a:cubicBezTo>
                    <a:pt x="63231" y="54727"/>
                    <a:pt x="62859" y="54665"/>
                    <a:pt x="62734" y="54293"/>
                  </a:cubicBezTo>
                  <a:cubicBezTo>
                    <a:pt x="56598" y="41834"/>
                    <a:pt x="50834" y="29996"/>
                    <a:pt x="40173" y="16979"/>
                  </a:cubicBezTo>
                  <a:cubicBezTo>
                    <a:pt x="32363" y="7434"/>
                    <a:pt x="18293" y="-810"/>
                    <a:pt x="8314" y="2041"/>
                  </a:cubicBezTo>
                  <a:cubicBezTo>
                    <a:pt x="5400" y="2847"/>
                    <a:pt x="3107" y="4583"/>
                    <a:pt x="1310" y="7248"/>
                  </a:cubicBezTo>
                  <a:cubicBezTo>
                    <a:pt x="1062" y="7558"/>
                    <a:pt x="628" y="7682"/>
                    <a:pt x="318" y="7434"/>
                  </a:cubicBezTo>
                  <a:cubicBezTo>
                    <a:pt x="8" y="7186"/>
                    <a:pt x="-116" y="6752"/>
                    <a:pt x="132" y="6442"/>
                  </a:cubicBezTo>
                  <a:cubicBezTo>
                    <a:pt x="2116" y="3467"/>
                    <a:pt x="4719" y="1546"/>
                    <a:pt x="7942" y="616"/>
                  </a:cubicBezTo>
                  <a:cubicBezTo>
                    <a:pt x="18851" y="-2421"/>
                    <a:pt x="33231" y="6256"/>
                    <a:pt x="41289" y="16050"/>
                  </a:cubicBezTo>
                  <a:cubicBezTo>
                    <a:pt x="52074" y="29190"/>
                    <a:pt x="57900" y="41091"/>
                    <a:pt x="64037" y="53673"/>
                  </a:cubicBezTo>
                  <a:cubicBezTo>
                    <a:pt x="64222" y="54045"/>
                    <a:pt x="64037" y="54479"/>
                    <a:pt x="63726" y="54603"/>
                  </a:cubicBezTo>
                  <a:cubicBezTo>
                    <a:pt x="63726" y="54603"/>
                    <a:pt x="63664" y="54603"/>
                    <a:pt x="63602" y="54603"/>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47"/>
            <p:cNvSpPr/>
            <p:nvPr/>
          </p:nvSpPr>
          <p:spPr>
            <a:xfrm>
              <a:off x="3989907" y="3922739"/>
              <a:ext cx="99156" cy="121190"/>
            </a:xfrm>
            <a:custGeom>
              <a:avLst/>
              <a:gdLst/>
              <a:ahLst/>
              <a:cxnLst/>
              <a:rect l="l" t="t" r="r" b="b"/>
              <a:pathLst>
                <a:path w="55784" h="68180" extrusionOk="0">
                  <a:moveTo>
                    <a:pt x="58563" y="70959"/>
                  </a:moveTo>
                  <a:cubicBezTo>
                    <a:pt x="34142" y="20196"/>
                    <a:pt x="919" y="299"/>
                    <a:pt x="547" y="51"/>
                  </a:cubicBezTo>
                  <a:cubicBezTo>
                    <a:pt x="361" y="-73"/>
                    <a:pt x="175" y="51"/>
                    <a:pt x="51" y="175"/>
                  </a:cubicBezTo>
                  <a:cubicBezTo>
                    <a:pt x="-73" y="361"/>
                    <a:pt x="51" y="547"/>
                    <a:pt x="175" y="671"/>
                  </a:cubicBezTo>
                  <a:cubicBezTo>
                    <a:pt x="547" y="857"/>
                    <a:pt x="33398" y="20630"/>
                    <a:pt x="57757" y="70959"/>
                  </a:cubicBezTo>
                  <a:lnTo>
                    <a:pt x="58563" y="7095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47"/>
            <p:cNvSpPr/>
            <p:nvPr/>
          </p:nvSpPr>
          <p:spPr>
            <a:xfrm>
              <a:off x="721420" y="4007602"/>
              <a:ext cx="3740656" cy="88015"/>
            </a:xfrm>
            <a:custGeom>
              <a:avLst/>
              <a:gdLst/>
              <a:ahLst/>
              <a:cxnLst/>
              <a:rect l="l" t="t" r="r" b="b"/>
              <a:pathLst>
                <a:path w="2107412" h="49586" extrusionOk="0">
                  <a:moveTo>
                    <a:pt x="2110016" y="27706"/>
                  </a:moveTo>
                  <a:cubicBezTo>
                    <a:pt x="2110016" y="43008"/>
                    <a:pt x="1637673" y="55412"/>
                    <a:pt x="1055008" y="55412"/>
                  </a:cubicBezTo>
                  <a:cubicBezTo>
                    <a:pt x="472344" y="55412"/>
                    <a:pt x="1" y="43008"/>
                    <a:pt x="1" y="27706"/>
                  </a:cubicBezTo>
                  <a:cubicBezTo>
                    <a:pt x="1" y="12404"/>
                    <a:pt x="472344" y="0"/>
                    <a:pt x="1055008" y="0"/>
                  </a:cubicBezTo>
                  <a:cubicBezTo>
                    <a:pt x="1637673" y="0"/>
                    <a:pt x="2110016" y="12404"/>
                    <a:pt x="2110016" y="277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7"/>
            <p:cNvSpPr/>
            <p:nvPr/>
          </p:nvSpPr>
          <p:spPr>
            <a:xfrm>
              <a:off x="3688717" y="3555409"/>
              <a:ext cx="275047" cy="484083"/>
            </a:xfrm>
            <a:custGeom>
              <a:avLst/>
              <a:gdLst/>
              <a:ahLst/>
              <a:cxnLst/>
              <a:rect l="l" t="t" r="r" b="b"/>
              <a:pathLst>
                <a:path w="154956" h="272723" extrusionOk="0">
                  <a:moveTo>
                    <a:pt x="57272" y="62"/>
                  </a:moveTo>
                  <a:cubicBezTo>
                    <a:pt x="114110" y="62"/>
                    <a:pt x="160225" y="61363"/>
                    <a:pt x="160225" y="136920"/>
                  </a:cubicBezTo>
                  <a:cubicBezTo>
                    <a:pt x="160225" y="212477"/>
                    <a:pt x="114110" y="273778"/>
                    <a:pt x="57272" y="273778"/>
                  </a:cubicBezTo>
                  <a:lnTo>
                    <a:pt x="0" y="273778"/>
                  </a:lnTo>
                  <a:cubicBezTo>
                    <a:pt x="0" y="273778"/>
                    <a:pt x="372" y="0"/>
                    <a:pt x="5727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7" name="Google Shape;1527;p47"/>
            <p:cNvSpPr/>
            <p:nvPr/>
          </p:nvSpPr>
          <p:spPr>
            <a:xfrm>
              <a:off x="3505721" y="3555519"/>
              <a:ext cx="363062" cy="484083"/>
            </a:xfrm>
            <a:custGeom>
              <a:avLst/>
              <a:gdLst/>
              <a:ahLst/>
              <a:cxnLst/>
              <a:rect l="l" t="t" r="r" b="b"/>
              <a:pathLst>
                <a:path w="204542" h="272723" extrusionOk="0">
                  <a:moveTo>
                    <a:pt x="205907" y="136858"/>
                  </a:moveTo>
                  <a:cubicBezTo>
                    <a:pt x="205907" y="212442"/>
                    <a:pt x="159813" y="273716"/>
                    <a:pt x="102954" y="273716"/>
                  </a:cubicBezTo>
                  <a:cubicBezTo>
                    <a:pt x="46094" y="273716"/>
                    <a:pt x="1" y="212442"/>
                    <a:pt x="1" y="136858"/>
                  </a:cubicBezTo>
                  <a:cubicBezTo>
                    <a:pt x="1" y="61273"/>
                    <a:pt x="46094" y="0"/>
                    <a:pt x="102954" y="0"/>
                  </a:cubicBezTo>
                  <a:cubicBezTo>
                    <a:pt x="159813" y="0"/>
                    <a:pt x="205907" y="61273"/>
                    <a:pt x="205907" y="136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8" name="Google Shape;1528;p47"/>
            <p:cNvSpPr/>
            <p:nvPr/>
          </p:nvSpPr>
          <p:spPr>
            <a:xfrm>
              <a:off x="2115941" y="3551219"/>
              <a:ext cx="275434" cy="484765"/>
            </a:xfrm>
            <a:custGeom>
              <a:avLst/>
              <a:gdLst/>
              <a:ahLst/>
              <a:cxnLst/>
              <a:rect l="l" t="t" r="r" b="b"/>
              <a:pathLst>
                <a:path w="154956" h="272723" extrusionOk="0">
                  <a:moveTo>
                    <a:pt x="57272" y="62"/>
                  </a:moveTo>
                  <a:cubicBezTo>
                    <a:pt x="114110" y="62"/>
                    <a:pt x="160225" y="61363"/>
                    <a:pt x="160225" y="136920"/>
                  </a:cubicBezTo>
                  <a:cubicBezTo>
                    <a:pt x="160225" y="212477"/>
                    <a:pt x="114110" y="273778"/>
                    <a:pt x="57272" y="273778"/>
                  </a:cubicBezTo>
                  <a:lnTo>
                    <a:pt x="0" y="273778"/>
                  </a:lnTo>
                  <a:cubicBezTo>
                    <a:pt x="0" y="273778"/>
                    <a:pt x="372" y="0"/>
                    <a:pt x="57272"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47"/>
            <p:cNvSpPr/>
            <p:nvPr/>
          </p:nvSpPr>
          <p:spPr>
            <a:xfrm>
              <a:off x="1932833" y="3551439"/>
              <a:ext cx="363062" cy="484083"/>
            </a:xfrm>
            <a:custGeom>
              <a:avLst/>
              <a:gdLst/>
              <a:ahLst/>
              <a:cxnLst/>
              <a:rect l="l" t="t" r="r" b="b"/>
              <a:pathLst>
                <a:path w="204542" h="272723" extrusionOk="0">
                  <a:moveTo>
                    <a:pt x="205907" y="136858"/>
                  </a:moveTo>
                  <a:cubicBezTo>
                    <a:pt x="205907" y="212442"/>
                    <a:pt x="159813" y="273716"/>
                    <a:pt x="102953" y="273716"/>
                  </a:cubicBezTo>
                  <a:cubicBezTo>
                    <a:pt x="46094" y="273716"/>
                    <a:pt x="0" y="212442"/>
                    <a:pt x="0" y="136858"/>
                  </a:cubicBezTo>
                  <a:cubicBezTo>
                    <a:pt x="0" y="61273"/>
                    <a:pt x="46094" y="0"/>
                    <a:pt x="102953" y="0"/>
                  </a:cubicBezTo>
                  <a:cubicBezTo>
                    <a:pt x="159813" y="0"/>
                    <a:pt x="205907" y="61273"/>
                    <a:pt x="205907" y="136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7"/>
            <p:cNvSpPr/>
            <p:nvPr/>
          </p:nvSpPr>
          <p:spPr>
            <a:xfrm>
              <a:off x="1323214" y="3555409"/>
              <a:ext cx="297052" cy="484083"/>
            </a:xfrm>
            <a:custGeom>
              <a:avLst/>
              <a:gdLst/>
              <a:ahLst/>
              <a:cxnLst/>
              <a:rect l="l" t="t" r="r" b="b"/>
              <a:pathLst>
                <a:path w="167353" h="272723" extrusionOk="0">
                  <a:moveTo>
                    <a:pt x="60309" y="62"/>
                  </a:moveTo>
                  <a:cubicBezTo>
                    <a:pt x="120247" y="62"/>
                    <a:pt x="168779" y="61363"/>
                    <a:pt x="168779" y="136920"/>
                  </a:cubicBezTo>
                  <a:cubicBezTo>
                    <a:pt x="168779" y="212477"/>
                    <a:pt x="120185" y="273778"/>
                    <a:pt x="60309" y="273778"/>
                  </a:cubicBezTo>
                  <a:lnTo>
                    <a:pt x="0" y="273778"/>
                  </a:lnTo>
                  <a:cubicBezTo>
                    <a:pt x="0" y="273778"/>
                    <a:pt x="434" y="0"/>
                    <a:pt x="6030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47"/>
            <p:cNvSpPr/>
            <p:nvPr/>
          </p:nvSpPr>
          <p:spPr>
            <a:xfrm>
              <a:off x="2719057" y="3555409"/>
              <a:ext cx="297052" cy="484083"/>
            </a:xfrm>
            <a:custGeom>
              <a:avLst/>
              <a:gdLst/>
              <a:ahLst/>
              <a:cxnLst/>
              <a:rect l="l" t="t" r="r" b="b"/>
              <a:pathLst>
                <a:path w="167353" h="272723" extrusionOk="0">
                  <a:moveTo>
                    <a:pt x="60309" y="62"/>
                  </a:moveTo>
                  <a:cubicBezTo>
                    <a:pt x="120247" y="62"/>
                    <a:pt x="168779" y="61363"/>
                    <a:pt x="168779" y="136920"/>
                  </a:cubicBezTo>
                  <a:cubicBezTo>
                    <a:pt x="168779" y="212477"/>
                    <a:pt x="120185" y="273778"/>
                    <a:pt x="60309" y="273778"/>
                  </a:cubicBezTo>
                  <a:lnTo>
                    <a:pt x="0" y="273778"/>
                  </a:lnTo>
                  <a:cubicBezTo>
                    <a:pt x="0" y="273778"/>
                    <a:pt x="434" y="0"/>
                    <a:pt x="60309"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47"/>
            <p:cNvSpPr/>
            <p:nvPr/>
          </p:nvSpPr>
          <p:spPr>
            <a:xfrm>
              <a:off x="1052907" y="3133199"/>
              <a:ext cx="3080541" cy="660115"/>
            </a:xfrm>
            <a:custGeom>
              <a:avLst/>
              <a:gdLst/>
              <a:ahLst/>
              <a:cxnLst/>
              <a:rect l="l" t="t" r="r" b="b"/>
              <a:pathLst>
                <a:path w="1735516" h="371896" extrusionOk="0">
                  <a:moveTo>
                    <a:pt x="1361699" y="0"/>
                  </a:moveTo>
                  <a:lnTo>
                    <a:pt x="17604" y="0"/>
                  </a:lnTo>
                  <a:lnTo>
                    <a:pt x="17604" y="159295"/>
                  </a:lnTo>
                  <a:lnTo>
                    <a:pt x="0" y="186568"/>
                  </a:lnTo>
                  <a:lnTo>
                    <a:pt x="0" y="373136"/>
                  </a:lnTo>
                  <a:lnTo>
                    <a:pt x="1737252" y="373136"/>
                  </a:lnTo>
                  <a:lnTo>
                    <a:pt x="1737252" y="219667"/>
                  </a:lnTo>
                  <a:lnTo>
                    <a:pt x="1717727" y="191960"/>
                  </a:lnTo>
                  <a:lnTo>
                    <a:pt x="1717727" y="98552"/>
                  </a:lnTo>
                  <a:lnTo>
                    <a:pt x="1361699"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7"/>
            <p:cNvSpPr/>
            <p:nvPr/>
          </p:nvSpPr>
          <p:spPr>
            <a:xfrm>
              <a:off x="2577759" y="3146785"/>
              <a:ext cx="440696" cy="176278"/>
            </a:xfrm>
            <a:custGeom>
              <a:avLst/>
              <a:gdLst/>
              <a:ahLst/>
              <a:cxnLst/>
              <a:rect l="l" t="t" r="r" b="b"/>
              <a:pathLst>
                <a:path w="247930" h="99172" extrusionOk="0">
                  <a:moveTo>
                    <a:pt x="248102" y="103000"/>
                  </a:moveTo>
                  <a:lnTo>
                    <a:pt x="1162" y="1162"/>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4" name="Google Shape;1534;p47"/>
            <p:cNvSpPr/>
            <p:nvPr/>
          </p:nvSpPr>
          <p:spPr>
            <a:xfrm>
              <a:off x="1084217" y="2696769"/>
              <a:ext cx="2379763" cy="429679"/>
            </a:xfrm>
            <a:custGeom>
              <a:avLst/>
              <a:gdLst/>
              <a:ahLst/>
              <a:cxnLst/>
              <a:rect l="l" t="t" r="r" b="b"/>
              <a:pathLst>
                <a:path w="1338826" h="241732" extrusionOk="0">
                  <a:moveTo>
                    <a:pt x="1344095" y="245390"/>
                  </a:moveTo>
                  <a:lnTo>
                    <a:pt x="1161060" y="0"/>
                  </a:lnTo>
                  <a:lnTo>
                    <a:pt x="311773" y="0"/>
                  </a:lnTo>
                  <a:lnTo>
                    <a:pt x="0" y="245390"/>
                  </a:lnTo>
                  <a:lnTo>
                    <a:pt x="1344095" y="2453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5" name="Google Shape;1535;p47"/>
            <p:cNvSpPr/>
            <p:nvPr/>
          </p:nvSpPr>
          <p:spPr>
            <a:xfrm>
              <a:off x="2430451" y="2696769"/>
              <a:ext cx="429679" cy="429679"/>
            </a:xfrm>
            <a:custGeom>
              <a:avLst/>
              <a:gdLst/>
              <a:ahLst/>
              <a:cxnLst/>
              <a:rect l="l" t="t" r="r" b="b"/>
              <a:pathLst>
                <a:path w="241732" h="241732" extrusionOk="0">
                  <a:moveTo>
                    <a:pt x="0" y="245390"/>
                  </a:moveTo>
                  <a:lnTo>
                    <a:pt x="153655" y="245390"/>
                  </a:lnTo>
                  <a:lnTo>
                    <a:pt x="247001" y="0"/>
                  </a:lnTo>
                  <a:lnTo>
                    <a:pt x="93346" y="0"/>
                  </a:lnTo>
                  <a:lnTo>
                    <a:pt x="0" y="24539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47"/>
            <p:cNvSpPr/>
            <p:nvPr/>
          </p:nvSpPr>
          <p:spPr>
            <a:xfrm>
              <a:off x="2050018" y="2696769"/>
              <a:ext cx="286453" cy="429679"/>
            </a:xfrm>
            <a:custGeom>
              <a:avLst/>
              <a:gdLst/>
              <a:ahLst/>
              <a:cxnLst/>
              <a:rect l="l" t="t" r="r" b="b"/>
              <a:pathLst>
                <a:path w="161155" h="241732" extrusionOk="0">
                  <a:moveTo>
                    <a:pt x="0" y="245390"/>
                  </a:moveTo>
                  <a:lnTo>
                    <a:pt x="68615" y="245390"/>
                  </a:lnTo>
                  <a:lnTo>
                    <a:pt x="161961" y="0"/>
                  </a:lnTo>
                  <a:lnTo>
                    <a:pt x="93408" y="0"/>
                  </a:lnTo>
                  <a:lnTo>
                    <a:pt x="0" y="24539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47"/>
            <p:cNvSpPr/>
            <p:nvPr/>
          </p:nvSpPr>
          <p:spPr>
            <a:xfrm>
              <a:off x="1853461" y="2696769"/>
              <a:ext cx="286453" cy="429679"/>
            </a:xfrm>
            <a:custGeom>
              <a:avLst/>
              <a:gdLst/>
              <a:ahLst/>
              <a:cxnLst/>
              <a:rect l="l" t="t" r="r" b="b"/>
              <a:pathLst>
                <a:path w="161155" h="241732" extrusionOk="0">
                  <a:moveTo>
                    <a:pt x="0" y="245390"/>
                  </a:moveTo>
                  <a:lnTo>
                    <a:pt x="68615" y="245390"/>
                  </a:lnTo>
                  <a:lnTo>
                    <a:pt x="161961" y="0"/>
                  </a:lnTo>
                  <a:lnTo>
                    <a:pt x="93346" y="0"/>
                  </a:lnTo>
                  <a:lnTo>
                    <a:pt x="0" y="24539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47"/>
            <p:cNvSpPr/>
            <p:nvPr/>
          </p:nvSpPr>
          <p:spPr>
            <a:xfrm>
              <a:off x="2808460" y="2696769"/>
              <a:ext cx="187295" cy="429679"/>
            </a:xfrm>
            <a:custGeom>
              <a:avLst/>
              <a:gdLst/>
              <a:ahLst/>
              <a:cxnLst/>
              <a:rect l="l" t="t" r="r" b="b"/>
              <a:pathLst>
                <a:path w="105370" h="241732" extrusionOk="0">
                  <a:moveTo>
                    <a:pt x="0" y="245390"/>
                  </a:moveTo>
                  <a:lnTo>
                    <a:pt x="13017" y="245390"/>
                  </a:lnTo>
                  <a:lnTo>
                    <a:pt x="106363" y="0"/>
                  </a:lnTo>
                  <a:lnTo>
                    <a:pt x="93346" y="0"/>
                  </a:lnTo>
                  <a:lnTo>
                    <a:pt x="0" y="24539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47"/>
            <p:cNvSpPr/>
            <p:nvPr/>
          </p:nvSpPr>
          <p:spPr>
            <a:xfrm>
              <a:off x="1458697" y="2696769"/>
              <a:ext cx="187295" cy="429679"/>
            </a:xfrm>
            <a:custGeom>
              <a:avLst/>
              <a:gdLst/>
              <a:ahLst/>
              <a:cxnLst/>
              <a:rect l="l" t="t" r="r" b="b"/>
              <a:pathLst>
                <a:path w="105370" h="241732" extrusionOk="0">
                  <a:moveTo>
                    <a:pt x="13016" y="245390"/>
                  </a:moveTo>
                  <a:lnTo>
                    <a:pt x="106363" y="0"/>
                  </a:lnTo>
                  <a:lnTo>
                    <a:pt x="101218" y="0"/>
                  </a:lnTo>
                  <a:lnTo>
                    <a:pt x="89999" y="8801"/>
                  </a:lnTo>
                  <a:lnTo>
                    <a:pt x="0" y="245390"/>
                  </a:lnTo>
                  <a:lnTo>
                    <a:pt x="13016" y="24539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7"/>
            <p:cNvSpPr/>
            <p:nvPr/>
          </p:nvSpPr>
          <p:spPr>
            <a:xfrm>
              <a:off x="3294943" y="2973576"/>
              <a:ext cx="66103" cy="154243"/>
            </a:xfrm>
            <a:custGeom>
              <a:avLst/>
              <a:gdLst/>
              <a:ahLst/>
              <a:cxnLst/>
              <a:rect l="l" t="t" r="r" b="b"/>
              <a:pathLst>
                <a:path w="37189" h="86775" extrusionOk="0">
                  <a:moveTo>
                    <a:pt x="6880" y="89751"/>
                  </a:moveTo>
                  <a:lnTo>
                    <a:pt x="38677" y="6074"/>
                  </a:lnTo>
                  <a:lnTo>
                    <a:pt x="34153" y="0"/>
                  </a:lnTo>
                  <a:lnTo>
                    <a:pt x="0" y="89751"/>
                  </a:lnTo>
                  <a:lnTo>
                    <a:pt x="6880" y="89751"/>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1" name="Google Shape;1541;p47"/>
            <p:cNvSpPr/>
            <p:nvPr/>
          </p:nvSpPr>
          <p:spPr>
            <a:xfrm>
              <a:off x="3060247" y="2765117"/>
              <a:ext cx="242382" cy="363573"/>
            </a:xfrm>
            <a:custGeom>
              <a:avLst/>
              <a:gdLst/>
              <a:ahLst/>
              <a:cxnLst/>
              <a:rect l="l" t="t" r="r" b="b"/>
              <a:pathLst>
                <a:path w="136361" h="204542" extrusionOk="0">
                  <a:moveTo>
                    <a:pt x="94771" y="206960"/>
                  </a:moveTo>
                  <a:lnTo>
                    <a:pt x="141506" y="84173"/>
                  </a:lnTo>
                  <a:lnTo>
                    <a:pt x="78718" y="0"/>
                  </a:lnTo>
                  <a:lnTo>
                    <a:pt x="0" y="206960"/>
                  </a:lnTo>
                  <a:lnTo>
                    <a:pt x="94771" y="206960"/>
                  </a:ln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2" name="Google Shape;1542;p47"/>
            <p:cNvSpPr/>
            <p:nvPr/>
          </p:nvSpPr>
          <p:spPr>
            <a:xfrm>
              <a:off x="2443790" y="3473062"/>
              <a:ext cx="539853" cy="319504"/>
            </a:xfrm>
            <a:custGeom>
              <a:avLst/>
              <a:gdLst/>
              <a:ahLst/>
              <a:cxnLst/>
              <a:rect l="l" t="t" r="r" b="b"/>
              <a:pathLst>
                <a:path w="303715" h="179749" extrusionOk="0">
                  <a:moveTo>
                    <a:pt x="0" y="182043"/>
                  </a:moveTo>
                  <a:cubicBezTo>
                    <a:pt x="558" y="81569"/>
                    <a:pt x="69731" y="0"/>
                    <a:pt x="154771" y="0"/>
                  </a:cubicBezTo>
                  <a:cubicBezTo>
                    <a:pt x="239811" y="0"/>
                    <a:pt x="308984" y="81569"/>
                    <a:pt x="309541" y="182043"/>
                  </a:cubicBezTo>
                  <a:lnTo>
                    <a:pt x="0" y="182043"/>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3" name="Google Shape;1543;p47"/>
            <p:cNvSpPr/>
            <p:nvPr/>
          </p:nvSpPr>
          <p:spPr>
            <a:xfrm>
              <a:off x="2526138" y="3555519"/>
              <a:ext cx="385067" cy="484083"/>
            </a:xfrm>
            <a:custGeom>
              <a:avLst/>
              <a:gdLst/>
              <a:ahLst/>
              <a:cxnLst/>
              <a:rect l="l" t="t" r="r" b="b"/>
              <a:pathLst>
                <a:path w="216939" h="272723" extrusionOk="0">
                  <a:moveTo>
                    <a:pt x="216939" y="136858"/>
                  </a:moveTo>
                  <a:cubicBezTo>
                    <a:pt x="216939" y="212442"/>
                    <a:pt x="168376" y="273716"/>
                    <a:pt x="108470" y="273716"/>
                  </a:cubicBezTo>
                  <a:cubicBezTo>
                    <a:pt x="48563" y="273716"/>
                    <a:pt x="0" y="212442"/>
                    <a:pt x="0" y="136858"/>
                  </a:cubicBezTo>
                  <a:cubicBezTo>
                    <a:pt x="0" y="61273"/>
                    <a:pt x="48563" y="0"/>
                    <a:pt x="108470" y="0"/>
                  </a:cubicBezTo>
                  <a:cubicBezTo>
                    <a:pt x="168376" y="0"/>
                    <a:pt x="216939" y="61273"/>
                    <a:pt x="216939" y="136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4" name="Google Shape;1544;p47"/>
            <p:cNvSpPr/>
            <p:nvPr/>
          </p:nvSpPr>
          <p:spPr>
            <a:xfrm>
              <a:off x="2627919" y="3572495"/>
              <a:ext cx="253400" cy="176278"/>
            </a:xfrm>
            <a:custGeom>
              <a:avLst/>
              <a:gdLst/>
              <a:ahLst/>
              <a:cxnLst/>
              <a:rect l="l" t="t" r="r" b="b"/>
              <a:pathLst>
                <a:path w="142560" h="99172" extrusionOk="0">
                  <a:moveTo>
                    <a:pt x="145642" y="105123"/>
                  </a:moveTo>
                  <a:cubicBezTo>
                    <a:pt x="145642" y="105123"/>
                    <a:pt x="145952" y="105123"/>
                    <a:pt x="146139" y="105123"/>
                  </a:cubicBezTo>
                  <a:cubicBezTo>
                    <a:pt x="147812" y="104875"/>
                    <a:pt x="148928" y="103263"/>
                    <a:pt x="148679" y="101652"/>
                  </a:cubicBezTo>
                  <a:cubicBezTo>
                    <a:pt x="139259" y="42768"/>
                    <a:pt x="98287" y="0"/>
                    <a:pt x="51243" y="0"/>
                  </a:cubicBezTo>
                  <a:cubicBezTo>
                    <a:pt x="33640" y="0"/>
                    <a:pt x="16346" y="5950"/>
                    <a:pt x="1223" y="17231"/>
                  </a:cubicBezTo>
                  <a:cubicBezTo>
                    <a:pt x="-140" y="18223"/>
                    <a:pt x="-389" y="20144"/>
                    <a:pt x="603" y="21508"/>
                  </a:cubicBezTo>
                  <a:cubicBezTo>
                    <a:pt x="1594" y="22871"/>
                    <a:pt x="3516" y="23119"/>
                    <a:pt x="4880" y="22128"/>
                  </a:cubicBezTo>
                  <a:cubicBezTo>
                    <a:pt x="18950" y="11653"/>
                    <a:pt x="35003" y="6074"/>
                    <a:pt x="51243" y="6074"/>
                  </a:cubicBezTo>
                  <a:cubicBezTo>
                    <a:pt x="95250" y="6074"/>
                    <a:pt x="133680" y="46673"/>
                    <a:pt x="142605" y="102581"/>
                  </a:cubicBezTo>
                  <a:cubicBezTo>
                    <a:pt x="142853" y="104069"/>
                    <a:pt x="144155" y="105123"/>
                    <a:pt x="145642" y="10512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5" name="Google Shape;1545;p47"/>
            <p:cNvSpPr/>
            <p:nvPr/>
          </p:nvSpPr>
          <p:spPr>
            <a:xfrm>
              <a:off x="1052907" y="3473062"/>
              <a:ext cx="539853" cy="319504"/>
            </a:xfrm>
            <a:custGeom>
              <a:avLst/>
              <a:gdLst/>
              <a:ahLst/>
              <a:cxnLst/>
              <a:rect l="l" t="t" r="r" b="b"/>
              <a:pathLst>
                <a:path w="303715" h="179749" extrusionOk="0">
                  <a:moveTo>
                    <a:pt x="0" y="182043"/>
                  </a:moveTo>
                  <a:lnTo>
                    <a:pt x="0" y="148511"/>
                  </a:lnTo>
                  <a:cubicBezTo>
                    <a:pt x="13761" y="64028"/>
                    <a:pt x="76611" y="0"/>
                    <a:pt x="151982" y="0"/>
                  </a:cubicBezTo>
                  <a:cubicBezTo>
                    <a:pt x="237022" y="0"/>
                    <a:pt x="306195" y="81569"/>
                    <a:pt x="306752" y="182043"/>
                  </a:cubicBezTo>
                  <a:lnTo>
                    <a:pt x="62" y="182043"/>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6" name="Google Shape;1546;p47"/>
            <p:cNvSpPr/>
            <p:nvPr/>
          </p:nvSpPr>
          <p:spPr>
            <a:xfrm>
              <a:off x="1130295" y="3555519"/>
              <a:ext cx="385067" cy="484083"/>
            </a:xfrm>
            <a:custGeom>
              <a:avLst/>
              <a:gdLst/>
              <a:ahLst/>
              <a:cxnLst/>
              <a:rect l="l" t="t" r="r" b="b"/>
              <a:pathLst>
                <a:path w="216939" h="272723" extrusionOk="0">
                  <a:moveTo>
                    <a:pt x="216939" y="136858"/>
                  </a:moveTo>
                  <a:cubicBezTo>
                    <a:pt x="216939" y="212442"/>
                    <a:pt x="168376" y="273716"/>
                    <a:pt x="108470" y="273716"/>
                  </a:cubicBezTo>
                  <a:cubicBezTo>
                    <a:pt x="48563" y="273716"/>
                    <a:pt x="0" y="212442"/>
                    <a:pt x="0" y="136858"/>
                  </a:cubicBezTo>
                  <a:cubicBezTo>
                    <a:pt x="0" y="61273"/>
                    <a:pt x="48563" y="0"/>
                    <a:pt x="108470" y="0"/>
                  </a:cubicBezTo>
                  <a:cubicBezTo>
                    <a:pt x="168376" y="0"/>
                    <a:pt x="216939" y="61273"/>
                    <a:pt x="216939" y="1368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7" name="Google Shape;1547;p47"/>
            <p:cNvSpPr/>
            <p:nvPr/>
          </p:nvSpPr>
          <p:spPr>
            <a:xfrm>
              <a:off x="1230201" y="3572495"/>
              <a:ext cx="253400" cy="176278"/>
            </a:xfrm>
            <a:custGeom>
              <a:avLst/>
              <a:gdLst/>
              <a:ahLst/>
              <a:cxnLst/>
              <a:rect l="l" t="t" r="r" b="b"/>
              <a:pathLst>
                <a:path w="142560" h="99172" extrusionOk="0">
                  <a:moveTo>
                    <a:pt x="145643" y="105123"/>
                  </a:moveTo>
                  <a:cubicBezTo>
                    <a:pt x="145643" y="105123"/>
                    <a:pt x="145952" y="105123"/>
                    <a:pt x="146139" y="105123"/>
                  </a:cubicBezTo>
                  <a:cubicBezTo>
                    <a:pt x="147812" y="104875"/>
                    <a:pt x="148928" y="103263"/>
                    <a:pt x="148680" y="101652"/>
                  </a:cubicBezTo>
                  <a:cubicBezTo>
                    <a:pt x="139259" y="42768"/>
                    <a:pt x="98288" y="0"/>
                    <a:pt x="51243" y="0"/>
                  </a:cubicBezTo>
                  <a:cubicBezTo>
                    <a:pt x="33640" y="0"/>
                    <a:pt x="16347" y="5950"/>
                    <a:pt x="1223" y="17231"/>
                  </a:cubicBezTo>
                  <a:cubicBezTo>
                    <a:pt x="-140" y="18223"/>
                    <a:pt x="-389" y="20144"/>
                    <a:pt x="603" y="21508"/>
                  </a:cubicBezTo>
                  <a:cubicBezTo>
                    <a:pt x="1595" y="22871"/>
                    <a:pt x="3516" y="23119"/>
                    <a:pt x="4880" y="22128"/>
                  </a:cubicBezTo>
                  <a:cubicBezTo>
                    <a:pt x="18950" y="11653"/>
                    <a:pt x="35003" y="6074"/>
                    <a:pt x="51243" y="6074"/>
                  </a:cubicBezTo>
                  <a:cubicBezTo>
                    <a:pt x="95251" y="6074"/>
                    <a:pt x="133680" y="46673"/>
                    <a:pt x="142606" y="102581"/>
                  </a:cubicBezTo>
                  <a:cubicBezTo>
                    <a:pt x="142853" y="104069"/>
                    <a:pt x="144155" y="105123"/>
                    <a:pt x="145643" y="105123"/>
                  </a:cubicBez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8" name="Google Shape;1548;p47"/>
            <p:cNvSpPr/>
            <p:nvPr/>
          </p:nvSpPr>
          <p:spPr>
            <a:xfrm>
              <a:off x="1709628" y="3152189"/>
              <a:ext cx="727149" cy="517818"/>
            </a:xfrm>
            <a:custGeom>
              <a:avLst/>
              <a:gdLst/>
              <a:ahLst/>
              <a:cxnLst/>
              <a:rect l="l" t="t" r="r" b="b"/>
              <a:pathLst>
                <a:path w="409085" h="291318" extrusionOk="0">
                  <a:moveTo>
                    <a:pt x="410248" y="1162"/>
                  </a:moveTo>
                  <a:lnTo>
                    <a:pt x="410248" y="296076"/>
                  </a:lnTo>
                  <a:lnTo>
                    <a:pt x="1162" y="296076"/>
                  </a:lnTo>
                  <a:lnTo>
                    <a:pt x="1162" y="1162"/>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9" name="Google Shape;1549;p47"/>
            <p:cNvSpPr/>
            <p:nvPr/>
          </p:nvSpPr>
          <p:spPr>
            <a:xfrm>
              <a:off x="1254646" y="3183357"/>
              <a:ext cx="1079707" cy="11017"/>
            </a:xfrm>
            <a:custGeom>
              <a:avLst/>
              <a:gdLst/>
              <a:ahLst/>
              <a:cxnLst/>
              <a:rect l="l" t="t" r="r" b="b"/>
              <a:pathLst>
                <a:path w="607430" h="6198" extrusionOk="0">
                  <a:moveTo>
                    <a:pt x="3099" y="6198"/>
                  </a:moveTo>
                  <a:lnTo>
                    <a:pt x="606067" y="6198"/>
                  </a:lnTo>
                  <a:cubicBezTo>
                    <a:pt x="607802" y="6198"/>
                    <a:pt x="609166" y="4835"/>
                    <a:pt x="609166" y="3099"/>
                  </a:cubicBezTo>
                  <a:cubicBezTo>
                    <a:pt x="609166" y="1364"/>
                    <a:pt x="607802" y="0"/>
                    <a:pt x="606067" y="0"/>
                  </a:cubicBezTo>
                  <a:lnTo>
                    <a:pt x="3099" y="0"/>
                  </a:lnTo>
                  <a:cubicBezTo>
                    <a:pt x="1363" y="0"/>
                    <a:pt x="0" y="1364"/>
                    <a:pt x="0" y="3099"/>
                  </a:cubicBezTo>
                  <a:cubicBezTo>
                    <a:pt x="0" y="4835"/>
                    <a:pt x="1363" y="6198"/>
                    <a:pt x="3099" y="6198"/>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47"/>
            <p:cNvSpPr/>
            <p:nvPr/>
          </p:nvSpPr>
          <p:spPr>
            <a:xfrm>
              <a:off x="1758768" y="3233405"/>
              <a:ext cx="99156" cy="33051"/>
            </a:xfrm>
            <a:custGeom>
              <a:avLst/>
              <a:gdLst/>
              <a:ahLst/>
              <a:cxnLst/>
              <a:rect l="l" t="t" r="r" b="b"/>
              <a:pathLst>
                <a:path w="55784" h="18594" extrusionOk="0">
                  <a:moveTo>
                    <a:pt x="0" y="0"/>
                  </a:moveTo>
                  <a:lnTo>
                    <a:pt x="60619" y="0"/>
                  </a:lnTo>
                  <a:lnTo>
                    <a:pt x="60619" y="22066"/>
                  </a:lnTo>
                  <a:lnTo>
                    <a:pt x="0" y="2206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1" name="Google Shape;1551;p47"/>
            <p:cNvSpPr/>
            <p:nvPr/>
          </p:nvSpPr>
          <p:spPr>
            <a:xfrm>
              <a:off x="2271928" y="3045010"/>
              <a:ext cx="165029" cy="88015"/>
            </a:xfrm>
            <a:custGeom>
              <a:avLst/>
              <a:gdLst/>
              <a:ahLst/>
              <a:cxnLst/>
              <a:rect l="l" t="t" r="r" b="b"/>
              <a:pathLst>
                <a:path w="92974" h="49586" extrusionOk="0">
                  <a:moveTo>
                    <a:pt x="23987" y="0"/>
                  </a:moveTo>
                  <a:lnTo>
                    <a:pt x="85474" y="0"/>
                  </a:lnTo>
                  <a:lnTo>
                    <a:pt x="96135" y="49586"/>
                  </a:lnTo>
                  <a:lnTo>
                    <a:pt x="23987" y="49586"/>
                  </a:lnTo>
                  <a:cubicBezTo>
                    <a:pt x="10723" y="49586"/>
                    <a:pt x="0" y="38491"/>
                    <a:pt x="0" y="24793"/>
                  </a:cubicBezTo>
                  <a:lnTo>
                    <a:pt x="0" y="24793"/>
                  </a:lnTo>
                  <a:cubicBezTo>
                    <a:pt x="0" y="11095"/>
                    <a:pt x="10723" y="0"/>
                    <a:pt x="2398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2" name="Google Shape;1552;p47"/>
            <p:cNvSpPr/>
            <p:nvPr/>
          </p:nvSpPr>
          <p:spPr>
            <a:xfrm>
              <a:off x="3001377" y="3322697"/>
              <a:ext cx="297470" cy="143226"/>
            </a:xfrm>
            <a:custGeom>
              <a:avLst/>
              <a:gdLst/>
              <a:ahLst/>
              <a:cxnLst/>
              <a:rect l="l" t="t" r="r" b="b"/>
              <a:pathLst>
                <a:path w="167353" h="80577" extrusionOk="0">
                  <a:moveTo>
                    <a:pt x="0" y="0"/>
                  </a:moveTo>
                  <a:lnTo>
                    <a:pt x="171506" y="17541"/>
                  </a:lnTo>
                  <a:lnTo>
                    <a:pt x="171506" y="85412"/>
                  </a:lnTo>
                  <a:lnTo>
                    <a:pt x="0" y="85412"/>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47"/>
            <p:cNvSpPr/>
            <p:nvPr/>
          </p:nvSpPr>
          <p:spPr>
            <a:xfrm>
              <a:off x="3996835" y="3342540"/>
              <a:ext cx="110173" cy="121190"/>
            </a:xfrm>
            <a:custGeom>
              <a:avLst/>
              <a:gdLst/>
              <a:ahLst/>
              <a:cxnLst/>
              <a:rect l="l" t="t" r="r" b="b"/>
              <a:pathLst>
                <a:path w="61982" h="68180" extrusionOk="0">
                  <a:moveTo>
                    <a:pt x="0" y="74255"/>
                  </a:moveTo>
                  <a:lnTo>
                    <a:pt x="0" y="6384"/>
                  </a:lnTo>
                  <a:lnTo>
                    <a:pt x="62478" y="0"/>
                  </a:lnTo>
                  <a:lnTo>
                    <a:pt x="62478" y="74255"/>
                  </a:lnTo>
                  <a:lnTo>
                    <a:pt x="62478" y="74255"/>
                  </a:lnTo>
                  <a:lnTo>
                    <a:pt x="0" y="7425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47"/>
            <p:cNvSpPr/>
            <p:nvPr/>
          </p:nvSpPr>
          <p:spPr>
            <a:xfrm>
              <a:off x="3306409" y="3353894"/>
              <a:ext cx="682118" cy="110018"/>
            </a:xfrm>
            <a:custGeom>
              <a:avLst/>
              <a:gdLst/>
              <a:ahLst/>
              <a:cxnLst/>
              <a:rect l="l" t="t" r="r" b="b"/>
              <a:pathLst>
                <a:path w="384292" h="61982" extrusionOk="0">
                  <a:moveTo>
                    <a:pt x="0" y="0"/>
                  </a:moveTo>
                  <a:lnTo>
                    <a:pt x="388198" y="0"/>
                  </a:lnTo>
                  <a:lnTo>
                    <a:pt x="388198" y="67871"/>
                  </a:lnTo>
                  <a:lnTo>
                    <a:pt x="0" y="678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5" name="Google Shape;1555;p47"/>
            <p:cNvSpPr/>
            <p:nvPr/>
          </p:nvSpPr>
          <p:spPr>
            <a:xfrm>
              <a:off x="3111287" y="3608542"/>
              <a:ext cx="99156" cy="110173"/>
            </a:xfrm>
            <a:custGeom>
              <a:avLst/>
              <a:gdLst/>
              <a:ahLst/>
              <a:cxnLst/>
              <a:rect l="l" t="t" r="r" b="b"/>
              <a:pathLst>
                <a:path w="55784" h="61982" extrusionOk="0">
                  <a:moveTo>
                    <a:pt x="58511" y="0"/>
                  </a:moveTo>
                  <a:lnTo>
                    <a:pt x="21817" y="0"/>
                  </a:lnTo>
                  <a:lnTo>
                    <a:pt x="0" y="67871"/>
                  </a:lnTo>
                  <a:lnTo>
                    <a:pt x="58511" y="67871"/>
                  </a:lnTo>
                  <a:lnTo>
                    <a:pt x="5851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6" name="Google Shape;1556;p47"/>
            <p:cNvSpPr/>
            <p:nvPr/>
          </p:nvSpPr>
          <p:spPr>
            <a:xfrm>
              <a:off x="4058678" y="3608542"/>
              <a:ext cx="77120" cy="110173"/>
            </a:xfrm>
            <a:custGeom>
              <a:avLst/>
              <a:gdLst/>
              <a:ahLst/>
              <a:cxnLst/>
              <a:rect l="l" t="t" r="r" b="b"/>
              <a:pathLst>
                <a:path w="43387" h="61982" extrusionOk="0">
                  <a:moveTo>
                    <a:pt x="47231" y="32851"/>
                  </a:moveTo>
                  <a:lnTo>
                    <a:pt x="47231" y="67871"/>
                  </a:lnTo>
                  <a:lnTo>
                    <a:pt x="0" y="67871"/>
                  </a:lnTo>
                  <a:lnTo>
                    <a:pt x="0" y="0"/>
                  </a:lnTo>
                  <a:lnTo>
                    <a:pt x="36694" y="0"/>
                  </a:lnTo>
                  <a:lnTo>
                    <a:pt x="47231" y="3285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47"/>
            <p:cNvSpPr/>
            <p:nvPr/>
          </p:nvSpPr>
          <p:spPr>
            <a:xfrm>
              <a:off x="3215351" y="3608542"/>
              <a:ext cx="836146" cy="110018"/>
            </a:xfrm>
            <a:custGeom>
              <a:avLst/>
              <a:gdLst/>
              <a:ahLst/>
              <a:cxnLst/>
              <a:rect l="l" t="t" r="r" b="b"/>
              <a:pathLst>
                <a:path w="471068" h="61982" extrusionOk="0">
                  <a:moveTo>
                    <a:pt x="0" y="0"/>
                  </a:moveTo>
                  <a:lnTo>
                    <a:pt x="474168" y="0"/>
                  </a:lnTo>
                  <a:lnTo>
                    <a:pt x="474168" y="67871"/>
                  </a:lnTo>
                  <a:lnTo>
                    <a:pt x="0" y="678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47"/>
            <p:cNvSpPr/>
            <p:nvPr/>
          </p:nvSpPr>
          <p:spPr>
            <a:xfrm>
              <a:off x="2350756" y="2749674"/>
              <a:ext cx="187032" cy="378807"/>
            </a:xfrm>
            <a:custGeom>
              <a:avLst/>
              <a:gdLst/>
              <a:ahLst/>
              <a:cxnLst/>
              <a:rect l="l" t="t" r="r" b="b"/>
              <a:pathLst>
                <a:path w="105370" h="210741" extrusionOk="0">
                  <a:moveTo>
                    <a:pt x="0" y="0"/>
                  </a:moveTo>
                  <a:lnTo>
                    <a:pt x="55971" y="0"/>
                  </a:lnTo>
                  <a:lnTo>
                    <a:pt x="107479" y="215638"/>
                  </a:lnTo>
                  <a:lnTo>
                    <a:pt x="51570" y="215638"/>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47"/>
            <p:cNvSpPr/>
            <p:nvPr/>
          </p:nvSpPr>
          <p:spPr>
            <a:xfrm>
              <a:off x="1611819" y="2749683"/>
              <a:ext cx="308053" cy="374065"/>
            </a:xfrm>
            <a:custGeom>
              <a:avLst/>
              <a:gdLst/>
              <a:ahLst/>
              <a:cxnLst/>
              <a:rect l="l" t="t" r="r" b="b"/>
              <a:pathLst>
                <a:path w="173551" h="210741" extrusionOk="0">
                  <a:moveTo>
                    <a:pt x="122230" y="0"/>
                  </a:moveTo>
                  <a:lnTo>
                    <a:pt x="178138" y="0"/>
                  </a:lnTo>
                  <a:lnTo>
                    <a:pt x="55970" y="215638"/>
                  </a:lnTo>
                  <a:lnTo>
                    <a:pt x="0" y="215638"/>
                  </a:lnTo>
                  <a:lnTo>
                    <a:pt x="12223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47"/>
            <p:cNvSpPr/>
            <p:nvPr/>
          </p:nvSpPr>
          <p:spPr>
            <a:xfrm>
              <a:off x="1084217" y="2696769"/>
              <a:ext cx="2090366" cy="429074"/>
            </a:xfrm>
            <a:custGeom>
              <a:avLst/>
              <a:gdLst/>
              <a:ahLst/>
              <a:cxnLst/>
              <a:rect l="l" t="t" r="r" b="b"/>
              <a:pathLst>
                <a:path w="1177671" h="241732" extrusionOk="0">
                  <a:moveTo>
                    <a:pt x="0" y="245390"/>
                  </a:moveTo>
                  <a:lnTo>
                    <a:pt x="311773" y="0"/>
                  </a:lnTo>
                  <a:lnTo>
                    <a:pt x="1161060" y="0"/>
                  </a:lnTo>
                  <a:lnTo>
                    <a:pt x="1183249" y="29752"/>
                  </a:lnTo>
                  <a:lnTo>
                    <a:pt x="340161" y="29752"/>
                  </a:lnTo>
                  <a:lnTo>
                    <a:pt x="74503" y="245390"/>
                  </a:lnTo>
                  <a:lnTo>
                    <a:pt x="0" y="24539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47"/>
            <p:cNvSpPr/>
            <p:nvPr/>
          </p:nvSpPr>
          <p:spPr>
            <a:xfrm>
              <a:off x="3001377" y="3474604"/>
              <a:ext cx="1134793" cy="44070"/>
            </a:xfrm>
            <a:custGeom>
              <a:avLst/>
              <a:gdLst/>
              <a:ahLst/>
              <a:cxnLst/>
              <a:rect l="l" t="t" r="r" b="b"/>
              <a:pathLst>
                <a:path w="638421" h="24793" extrusionOk="0">
                  <a:moveTo>
                    <a:pt x="641707" y="27706"/>
                  </a:moveTo>
                  <a:lnTo>
                    <a:pt x="20144" y="27706"/>
                  </a:lnTo>
                  <a:lnTo>
                    <a:pt x="0" y="0"/>
                  </a:lnTo>
                  <a:lnTo>
                    <a:pt x="622183" y="0"/>
                  </a:lnTo>
                  <a:lnTo>
                    <a:pt x="641707" y="27706"/>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47"/>
            <p:cNvSpPr/>
            <p:nvPr/>
          </p:nvSpPr>
          <p:spPr>
            <a:xfrm>
              <a:off x="1084215" y="3247405"/>
              <a:ext cx="55087" cy="165261"/>
            </a:xfrm>
            <a:custGeom>
              <a:avLst/>
              <a:gdLst/>
              <a:ahLst/>
              <a:cxnLst/>
              <a:rect l="l" t="t" r="r" b="b"/>
              <a:pathLst>
                <a:path w="30991" h="92974" extrusionOk="0">
                  <a:moveTo>
                    <a:pt x="0" y="0"/>
                  </a:moveTo>
                  <a:lnTo>
                    <a:pt x="33037" y="0"/>
                  </a:lnTo>
                  <a:lnTo>
                    <a:pt x="33037" y="95081"/>
                  </a:lnTo>
                  <a:lnTo>
                    <a:pt x="0" y="950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47"/>
            <p:cNvSpPr/>
            <p:nvPr/>
          </p:nvSpPr>
          <p:spPr>
            <a:xfrm>
              <a:off x="3026650" y="3451922"/>
              <a:ext cx="253400" cy="11100"/>
            </a:xfrm>
            <a:custGeom>
              <a:avLst/>
              <a:gdLst/>
              <a:ahLst/>
              <a:cxnLst/>
              <a:rect l="l" t="t" r="r" b="b"/>
              <a:pathLst>
                <a:path w="142560" h="120000" extrusionOk="0">
                  <a:moveTo>
                    <a:pt x="144280" y="22498"/>
                  </a:moveTo>
                  <a:lnTo>
                    <a:pt x="1162" y="224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47"/>
            <p:cNvSpPr/>
            <p:nvPr/>
          </p:nvSpPr>
          <p:spPr>
            <a:xfrm>
              <a:off x="3977680" y="3451922"/>
              <a:ext cx="110173" cy="11100"/>
            </a:xfrm>
            <a:custGeom>
              <a:avLst/>
              <a:gdLst/>
              <a:ahLst/>
              <a:cxnLst/>
              <a:rect l="l" t="t" r="r" b="b"/>
              <a:pathLst>
                <a:path w="61982" h="120000" extrusionOk="0">
                  <a:moveTo>
                    <a:pt x="62959" y="22498"/>
                  </a:moveTo>
                  <a:lnTo>
                    <a:pt x="1162" y="22498"/>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47"/>
            <p:cNvSpPr/>
            <p:nvPr/>
          </p:nvSpPr>
          <p:spPr>
            <a:xfrm>
              <a:off x="2626455" y="3668843"/>
              <a:ext cx="176278" cy="253400"/>
            </a:xfrm>
            <a:custGeom>
              <a:avLst/>
              <a:gdLst/>
              <a:ahLst/>
              <a:cxnLst/>
              <a:rect l="l" t="t" r="r" b="b"/>
              <a:pathLst>
                <a:path w="99172" h="142560" extrusionOk="0">
                  <a:moveTo>
                    <a:pt x="104131" y="73140"/>
                  </a:moveTo>
                  <a:cubicBezTo>
                    <a:pt x="104131" y="113533"/>
                    <a:pt x="80820" y="146279"/>
                    <a:pt x="52065" y="146279"/>
                  </a:cubicBezTo>
                  <a:cubicBezTo>
                    <a:pt x="23311" y="146279"/>
                    <a:pt x="0" y="113533"/>
                    <a:pt x="0" y="73140"/>
                  </a:cubicBezTo>
                  <a:cubicBezTo>
                    <a:pt x="0" y="32746"/>
                    <a:pt x="23311" y="0"/>
                    <a:pt x="52065" y="0"/>
                  </a:cubicBezTo>
                  <a:cubicBezTo>
                    <a:pt x="80820" y="0"/>
                    <a:pt x="104131" y="32746"/>
                    <a:pt x="104131" y="731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47"/>
            <p:cNvSpPr/>
            <p:nvPr/>
          </p:nvSpPr>
          <p:spPr>
            <a:xfrm>
              <a:off x="2626345" y="3668953"/>
              <a:ext cx="121190" cy="253400"/>
            </a:xfrm>
            <a:custGeom>
              <a:avLst/>
              <a:gdLst/>
              <a:ahLst/>
              <a:cxnLst/>
              <a:rect l="l" t="t" r="r" b="b"/>
              <a:pathLst>
                <a:path w="68180" h="142560" extrusionOk="0">
                  <a:moveTo>
                    <a:pt x="57087" y="144234"/>
                  </a:moveTo>
                  <a:cubicBezTo>
                    <a:pt x="29132" y="144234"/>
                    <a:pt x="6508" y="112375"/>
                    <a:pt x="6508" y="73140"/>
                  </a:cubicBezTo>
                  <a:cubicBezTo>
                    <a:pt x="6508" y="33904"/>
                    <a:pt x="29132" y="2045"/>
                    <a:pt x="57087" y="2045"/>
                  </a:cubicBezTo>
                  <a:cubicBezTo>
                    <a:pt x="61425" y="2045"/>
                    <a:pt x="65640" y="2913"/>
                    <a:pt x="69607" y="4339"/>
                  </a:cubicBezTo>
                  <a:cubicBezTo>
                    <a:pt x="64153" y="1611"/>
                    <a:pt x="58264" y="0"/>
                    <a:pt x="52066" y="0"/>
                  </a:cubicBezTo>
                  <a:cubicBezTo>
                    <a:pt x="23306" y="0"/>
                    <a:pt x="0" y="32727"/>
                    <a:pt x="0" y="73140"/>
                  </a:cubicBezTo>
                  <a:cubicBezTo>
                    <a:pt x="0" y="113552"/>
                    <a:pt x="23306" y="146279"/>
                    <a:pt x="52066" y="146279"/>
                  </a:cubicBezTo>
                  <a:cubicBezTo>
                    <a:pt x="58202" y="146279"/>
                    <a:pt x="64091" y="144729"/>
                    <a:pt x="69607" y="141940"/>
                  </a:cubicBezTo>
                  <a:cubicBezTo>
                    <a:pt x="65578" y="143366"/>
                    <a:pt x="61425" y="144234"/>
                    <a:pt x="57087" y="1442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47"/>
            <p:cNvSpPr/>
            <p:nvPr/>
          </p:nvSpPr>
          <p:spPr>
            <a:xfrm>
              <a:off x="2699462" y="3757941"/>
              <a:ext cx="55009" cy="77012"/>
            </a:xfrm>
            <a:custGeom>
              <a:avLst/>
              <a:gdLst/>
              <a:ahLst/>
              <a:cxnLst/>
              <a:rect l="l" t="t" r="r" b="b"/>
              <a:pathLst>
                <a:path w="30991" h="43387" extrusionOk="0">
                  <a:moveTo>
                    <a:pt x="34198" y="23042"/>
                  </a:moveTo>
                  <a:cubicBezTo>
                    <a:pt x="34198" y="10646"/>
                    <a:pt x="26699" y="604"/>
                    <a:pt x="17401" y="604"/>
                  </a:cubicBezTo>
                  <a:cubicBezTo>
                    <a:pt x="8104" y="604"/>
                    <a:pt x="604" y="10646"/>
                    <a:pt x="604" y="23042"/>
                  </a:cubicBezTo>
                  <a:cubicBezTo>
                    <a:pt x="604" y="35439"/>
                    <a:pt x="8104" y="45480"/>
                    <a:pt x="17401" y="45480"/>
                  </a:cubicBezTo>
                  <a:cubicBezTo>
                    <a:pt x="26699" y="45480"/>
                    <a:pt x="34198" y="35439"/>
                    <a:pt x="34198" y="2304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47"/>
            <p:cNvSpPr/>
            <p:nvPr/>
          </p:nvSpPr>
          <p:spPr>
            <a:xfrm>
              <a:off x="2712250" y="3775029"/>
              <a:ext cx="33004" cy="44008"/>
            </a:xfrm>
            <a:custGeom>
              <a:avLst/>
              <a:gdLst/>
              <a:ahLst/>
              <a:cxnLst/>
              <a:rect l="l" t="t" r="r" b="b"/>
              <a:pathLst>
                <a:path w="18594" h="24793" extrusionOk="0">
                  <a:moveTo>
                    <a:pt x="19819" y="13435"/>
                  </a:moveTo>
                  <a:cubicBezTo>
                    <a:pt x="19819" y="20521"/>
                    <a:pt x="15518" y="26265"/>
                    <a:pt x="10212" y="26265"/>
                  </a:cubicBezTo>
                  <a:cubicBezTo>
                    <a:pt x="4905" y="26265"/>
                    <a:pt x="604" y="20521"/>
                    <a:pt x="604" y="13435"/>
                  </a:cubicBezTo>
                  <a:cubicBezTo>
                    <a:pt x="604" y="6349"/>
                    <a:pt x="4905" y="604"/>
                    <a:pt x="10212" y="604"/>
                  </a:cubicBezTo>
                  <a:cubicBezTo>
                    <a:pt x="15518" y="604"/>
                    <a:pt x="19819" y="6349"/>
                    <a:pt x="19819" y="13435"/>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47"/>
            <p:cNvSpPr/>
            <p:nvPr/>
          </p:nvSpPr>
          <p:spPr>
            <a:xfrm>
              <a:off x="2709686" y="3682182"/>
              <a:ext cx="33004" cy="55009"/>
            </a:xfrm>
            <a:custGeom>
              <a:avLst/>
              <a:gdLst/>
              <a:ahLst/>
              <a:cxnLst/>
              <a:rect l="l" t="t" r="r" b="b"/>
              <a:pathLst>
                <a:path w="18594" h="30991" extrusionOk="0">
                  <a:moveTo>
                    <a:pt x="23306" y="15558"/>
                  </a:moveTo>
                  <a:cubicBezTo>
                    <a:pt x="23306" y="24150"/>
                    <a:pt x="18089" y="31115"/>
                    <a:pt x="11653" y="31115"/>
                  </a:cubicBezTo>
                  <a:cubicBezTo>
                    <a:pt x="5217" y="31115"/>
                    <a:pt x="0" y="24150"/>
                    <a:pt x="0" y="15558"/>
                  </a:cubicBezTo>
                  <a:cubicBezTo>
                    <a:pt x="0" y="6965"/>
                    <a:pt x="5217" y="0"/>
                    <a:pt x="11653" y="0"/>
                  </a:cubicBezTo>
                  <a:cubicBezTo>
                    <a:pt x="18089" y="0"/>
                    <a:pt x="23306" y="6965"/>
                    <a:pt x="23306"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47"/>
            <p:cNvSpPr/>
            <p:nvPr/>
          </p:nvSpPr>
          <p:spPr>
            <a:xfrm>
              <a:off x="2709686" y="3860325"/>
              <a:ext cx="33004" cy="55009"/>
            </a:xfrm>
            <a:custGeom>
              <a:avLst/>
              <a:gdLst/>
              <a:ahLst/>
              <a:cxnLst/>
              <a:rect l="l" t="t" r="r" b="b"/>
              <a:pathLst>
                <a:path w="18594" h="30991" extrusionOk="0">
                  <a:moveTo>
                    <a:pt x="23306" y="15558"/>
                  </a:moveTo>
                  <a:cubicBezTo>
                    <a:pt x="23306" y="24150"/>
                    <a:pt x="18089" y="31115"/>
                    <a:pt x="11653" y="31115"/>
                  </a:cubicBezTo>
                  <a:cubicBezTo>
                    <a:pt x="5217" y="31115"/>
                    <a:pt x="0" y="24150"/>
                    <a:pt x="0" y="15558"/>
                  </a:cubicBezTo>
                  <a:cubicBezTo>
                    <a:pt x="0" y="6965"/>
                    <a:pt x="5217" y="0"/>
                    <a:pt x="11653" y="0"/>
                  </a:cubicBezTo>
                  <a:cubicBezTo>
                    <a:pt x="18089" y="0"/>
                    <a:pt x="23306" y="6965"/>
                    <a:pt x="23306"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47"/>
            <p:cNvSpPr/>
            <p:nvPr/>
          </p:nvSpPr>
          <p:spPr>
            <a:xfrm>
              <a:off x="2776491" y="3771364"/>
              <a:ext cx="33004" cy="55009"/>
            </a:xfrm>
            <a:custGeom>
              <a:avLst/>
              <a:gdLst/>
              <a:ahLst/>
              <a:cxnLst/>
              <a:rect l="l" t="t" r="r" b="b"/>
              <a:pathLst>
                <a:path w="18594" h="30991" extrusionOk="0">
                  <a:moveTo>
                    <a:pt x="19028" y="3595"/>
                  </a:moveTo>
                  <a:cubicBezTo>
                    <a:pt x="16983" y="1364"/>
                    <a:pt x="14442" y="0"/>
                    <a:pt x="11652" y="0"/>
                  </a:cubicBezTo>
                  <a:cubicBezTo>
                    <a:pt x="5206" y="0"/>
                    <a:pt x="0" y="6942"/>
                    <a:pt x="0" y="15558"/>
                  </a:cubicBezTo>
                  <a:cubicBezTo>
                    <a:pt x="0" y="24173"/>
                    <a:pt x="5206" y="31115"/>
                    <a:pt x="11652" y="31115"/>
                  </a:cubicBezTo>
                  <a:cubicBezTo>
                    <a:pt x="14504" y="31115"/>
                    <a:pt x="17045" y="29752"/>
                    <a:pt x="19028" y="27520"/>
                  </a:cubicBezTo>
                  <a:cubicBezTo>
                    <a:pt x="19462" y="23615"/>
                    <a:pt x="19772" y="19649"/>
                    <a:pt x="19772" y="15558"/>
                  </a:cubicBezTo>
                  <a:cubicBezTo>
                    <a:pt x="19772" y="11467"/>
                    <a:pt x="19462" y="7500"/>
                    <a:pt x="19028" y="3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47"/>
            <p:cNvSpPr/>
            <p:nvPr/>
          </p:nvSpPr>
          <p:spPr>
            <a:xfrm>
              <a:off x="2643102" y="3771253"/>
              <a:ext cx="33004" cy="55009"/>
            </a:xfrm>
            <a:custGeom>
              <a:avLst/>
              <a:gdLst/>
              <a:ahLst/>
              <a:cxnLst/>
              <a:rect l="l" t="t" r="r" b="b"/>
              <a:pathLst>
                <a:path w="18594" h="30991" extrusionOk="0">
                  <a:moveTo>
                    <a:pt x="23305" y="15558"/>
                  </a:moveTo>
                  <a:cubicBezTo>
                    <a:pt x="23305" y="24150"/>
                    <a:pt x="18088" y="31115"/>
                    <a:pt x="11653" y="31115"/>
                  </a:cubicBezTo>
                  <a:cubicBezTo>
                    <a:pt x="5217" y="31115"/>
                    <a:pt x="0" y="24150"/>
                    <a:pt x="0" y="15558"/>
                  </a:cubicBezTo>
                  <a:cubicBezTo>
                    <a:pt x="0" y="6965"/>
                    <a:pt x="5217" y="0"/>
                    <a:pt x="11653" y="0"/>
                  </a:cubicBezTo>
                  <a:cubicBezTo>
                    <a:pt x="18088" y="0"/>
                    <a:pt x="23305" y="6965"/>
                    <a:pt x="23305"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3" name="Google Shape;1573;p47"/>
            <p:cNvSpPr/>
            <p:nvPr/>
          </p:nvSpPr>
          <p:spPr>
            <a:xfrm>
              <a:off x="2756895" y="3708361"/>
              <a:ext cx="33004" cy="55009"/>
            </a:xfrm>
            <a:custGeom>
              <a:avLst/>
              <a:gdLst/>
              <a:ahLst/>
              <a:cxnLst/>
              <a:rect l="l" t="t" r="r" b="b"/>
              <a:pathLst>
                <a:path w="18594" h="30991" extrusionOk="0">
                  <a:moveTo>
                    <a:pt x="19881" y="26560"/>
                  </a:moveTo>
                  <a:cubicBezTo>
                    <a:pt x="22670" y="22841"/>
                    <a:pt x="23724" y="17759"/>
                    <a:pt x="23104" y="12924"/>
                  </a:cubicBezTo>
                  <a:cubicBezTo>
                    <a:pt x="21431" y="9019"/>
                    <a:pt x="19448" y="5424"/>
                    <a:pt x="17340" y="2015"/>
                  </a:cubicBezTo>
                  <a:cubicBezTo>
                    <a:pt x="12877" y="-1332"/>
                    <a:pt x="7174" y="-526"/>
                    <a:pt x="3393" y="4557"/>
                  </a:cubicBezTo>
                  <a:cubicBezTo>
                    <a:pt x="-1131" y="10631"/>
                    <a:pt x="-1131" y="20486"/>
                    <a:pt x="3393" y="26560"/>
                  </a:cubicBezTo>
                  <a:cubicBezTo>
                    <a:pt x="7919" y="32635"/>
                    <a:pt x="15294" y="32635"/>
                    <a:pt x="19881"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4" name="Google Shape;1574;p47"/>
            <p:cNvSpPr/>
            <p:nvPr/>
          </p:nvSpPr>
          <p:spPr>
            <a:xfrm>
              <a:off x="2662643" y="3834254"/>
              <a:ext cx="33004" cy="55009"/>
            </a:xfrm>
            <a:custGeom>
              <a:avLst/>
              <a:gdLst/>
              <a:ahLst/>
              <a:cxnLst/>
              <a:rect l="l" t="t" r="r" b="b"/>
              <a:pathLst>
                <a:path w="18594" h="30991" extrusionOk="0">
                  <a:moveTo>
                    <a:pt x="19880" y="26560"/>
                  </a:moveTo>
                  <a:cubicBezTo>
                    <a:pt x="24406" y="20485"/>
                    <a:pt x="24406" y="10630"/>
                    <a:pt x="19880" y="4556"/>
                  </a:cubicBezTo>
                  <a:cubicBezTo>
                    <a:pt x="15356" y="-1519"/>
                    <a:pt x="7918" y="-1519"/>
                    <a:pt x="3393" y="4556"/>
                  </a:cubicBezTo>
                  <a:cubicBezTo>
                    <a:pt x="-1131" y="10630"/>
                    <a:pt x="-1131" y="20485"/>
                    <a:pt x="3393" y="26560"/>
                  </a:cubicBezTo>
                  <a:cubicBezTo>
                    <a:pt x="7918" y="32634"/>
                    <a:pt x="15294" y="32634"/>
                    <a:pt x="19880"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5" name="Google Shape;1575;p47"/>
            <p:cNvSpPr/>
            <p:nvPr/>
          </p:nvSpPr>
          <p:spPr>
            <a:xfrm>
              <a:off x="2756895" y="3834254"/>
              <a:ext cx="33004" cy="55009"/>
            </a:xfrm>
            <a:custGeom>
              <a:avLst/>
              <a:gdLst/>
              <a:ahLst/>
              <a:cxnLst/>
              <a:rect l="l" t="t" r="r" b="b"/>
              <a:pathLst>
                <a:path w="18594" h="30991" extrusionOk="0">
                  <a:moveTo>
                    <a:pt x="19881" y="4556"/>
                  </a:moveTo>
                  <a:cubicBezTo>
                    <a:pt x="15356" y="-1519"/>
                    <a:pt x="7980" y="-1519"/>
                    <a:pt x="3393" y="4556"/>
                  </a:cubicBezTo>
                  <a:cubicBezTo>
                    <a:pt x="-1131" y="10630"/>
                    <a:pt x="-1131" y="20485"/>
                    <a:pt x="3393" y="26560"/>
                  </a:cubicBezTo>
                  <a:cubicBezTo>
                    <a:pt x="7174" y="31580"/>
                    <a:pt x="12877" y="32386"/>
                    <a:pt x="17340" y="29101"/>
                  </a:cubicBezTo>
                  <a:cubicBezTo>
                    <a:pt x="19510" y="25754"/>
                    <a:pt x="21431" y="22097"/>
                    <a:pt x="23104" y="18192"/>
                  </a:cubicBezTo>
                  <a:cubicBezTo>
                    <a:pt x="23724" y="13357"/>
                    <a:pt x="22670" y="8275"/>
                    <a:pt x="19881" y="45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47"/>
            <p:cNvSpPr/>
            <p:nvPr/>
          </p:nvSpPr>
          <p:spPr>
            <a:xfrm>
              <a:off x="2662643" y="3708363"/>
              <a:ext cx="33004" cy="55009"/>
            </a:xfrm>
            <a:custGeom>
              <a:avLst/>
              <a:gdLst/>
              <a:ahLst/>
              <a:cxnLst/>
              <a:rect l="l" t="t" r="r" b="b"/>
              <a:pathLst>
                <a:path w="18594" h="30991" extrusionOk="0">
                  <a:moveTo>
                    <a:pt x="3393" y="26560"/>
                  </a:moveTo>
                  <a:cubicBezTo>
                    <a:pt x="7918" y="32634"/>
                    <a:pt x="15294" y="32634"/>
                    <a:pt x="19880" y="26560"/>
                  </a:cubicBezTo>
                  <a:cubicBezTo>
                    <a:pt x="24406" y="20485"/>
                    <a:pt x="24406" y="10630"/>
                    <a:pt x="19880" y="4556"/>
                  </a:cubicBezTo>
                  <a:cubicBezTo>
                    <a:pt x="15356" y="-1519"/>
                    <a:pt x="7918" y="-1519"/>
                    <a:pt x="3393" y="4556"/>
                  </a:cubicBezTo>
                  <a:cubicBezTo>
                    <a:pt x="-1131" y="10630"/>
                    <a:pt x="-1131" y="20485"/>
                    <a:pt x="3393"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47"/>
            <p:cNvSpPr/>
            <p:nvPr/>
          </p:nvSpPr>
          <p:spPr>
            <a:xfrm>
              <a:off x="1226644" y="3668843"/>
              <a:ext cx="176278" cy="253400"/>
            </a:xfrm>
            <a:custGeom>
              <a:avLst/>
              <a:gdLst/>
              <a:ahLst/>
              <a:cxnLst/>
              <a:rect l="l" t="t" r="r" b="b"/>
              <a:pathLst>
                <a:path w="99172" h="142560" extrusionOk="0">
                  <a:moveTo>
                    <a:pt x="104131" y="73140"/>
                  </a:moveTo>
                  <a:cubicBezTo>
                    <a:pt x="104131" y="113533"/>
                    <a:pt x="80820" y="146279"/>
                    <a:pt x="52065" y="146279"/>
                  </a:cubicBezTo>
                  <a:cubicBezTo>
                    <a:pt x="23311" y="146279"/>
                    <a:pt x="0" y="113533"/>
                    <a:pt x="0" y="73140"/>
                  </a:cubicBezTo>
                  <a:cubicBezTo>
                    <a:pt x="0" y="32746"/>
                    <a:pt x="23311" y="0"/>
                    <a:pt x="52065" y="0"/>
                  </a:cubicBezTo>
                  <a:cubicBezTo>
                    <a:pt x="80820" y="0"/>
                    <a:pt x="104131" y="32746"/>
                    <a:pt x="104131" y="7314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47"/>
            <p:cNvSpPr/>
            <p:nvPr/>
          </p:nvSpPr>
          <p:spPr>
            <a:xfrm>
              <a:off x="1226534" y="3668953"/>
              <a:ext cx="121190" cy="253400"/>
            </a:xfrm>
            <a:custGeom>
              <a:avLst/>
              <a:gdLst/>
              <a:ahLst/>
              <a:cxnLst/>
              <a:rect l="l" t="t" r="r" b="b"/>
              <a:pathLst>
                <a:path w="68180" h="142560" extrusionOk="0">
                  <a:moveTo>
                    <a:pt x="57087" y="144234"/>
                  </a:moveTo>
                  <a:cubicBezTo>
                    <a:pt x="29132" y="144234"/>
                    <a:pt x="6508" y="112375"/>
                    <a:pt x="6508" y="73140"/>
                  </a:cubicBezTo>
                  <a:cubicBezTo>
                    <a:pt x="6508" y="33904"/>
                    <a:pt x="29132" y="2045"/>
                    <a:pt x="57087" y="2045"/>
                  </a:cubicBezTo>
                  <a:cubicBezTo>
                    <a:pt x="61425" y="2045"/>
                    <a:pt x="65640" y="2913"/>
                    <a:pt x="69606" y="4339"/>
                  </a:cubicBezTo>
                  <a:cubicBezTo>
                    <a:pt x="64153" y="1611"/>
                    <a:pt x="58264" y="0"/>
                    <a:pt x="52066" y="0"/>
                  </a:cubicBezTo>
                  <a:cubicBezTo>
                    <a:pt x="23306" y="0"/>
                    <a:pt x="0" y="32727"/>
                    <a:pt x="0" y="73140"/>
                  </a:cubicBezTo>
                  <a:cubicBezTo>
                    <a:pt x="0" y="113552"/>
                    <a:pt x="23306" y="146279"/>
                    <a:pt x="52066" y="146279"/>
                  </a:cubicBezTo>
                  <a:cubicBezTo>
                    <a:pt x="58202" y="146279"/>
                    <a:pt x="64091" y="144729"/>
                    <a:pt x="69606" y="141940"/>
                  </a:cubicBezTo>
                  <a:cubicBezTo>
                    <a:pt x="65578" y="143366"/>
                    <a:pt x="61425" y="144234"/>
                    <a:pt x="57087" y="1442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47"/>
            <p:cNvSpPr/>
            <p:nvPr/>
          </p:nvSpPr>
          <p:spPr>
            <a:xfrm>
              <a:off x="1299650" y="3757941"/>
              <a:ext cx="55087" cy="77120"/>
            </a:xfrm>
            <a:custGeom>
              <a:avLst/>
              <a:gdLst/>
              <a:ahLst/>
              <a:cxnLst/>
              <a:rect l="l" t="t" r="r" b="b"/>
              <a:pathLst>
                <a:path w="30991" h="43387" extrusionOk="0">
                  <a:moveTo>
                    <a:pt x="34199" y="23042"/>
                  </a:moveTo>
                  <a:cubicBezTo>
                    <a:pt x="34199" y="10646"/>
                    <a:pt x="26700" y="604"/>
                    <a:pt x="17402" y="604"/>
                  </a:cubicBezTo>
                  <a:cubicBezTo>
                    <a:pt x="8105" y="604"/>
                    <a:pt x="604" y="10646"/>
                    <a:pt x="604" y="23042"/>
                  </a:cubicBezTo>
                  <a:cubicBezTo>
                    <a:pt x="604" y="35439"/>
                    <a:pt x="8105" y="45480"/>
                    <a:pt x="17402" y="45480"/>
                  </a:cubicBezTo>
                  <a:cubicBezTo>
                    <a:pt x="26700" y="45480"/>
                    <a:pt x="34199" y="35439"/>
                    <a:pt x="34199" y="23042"/>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47"/>
            <p:cNvSpPr/>
            <p:nvPr/>
          </p:nvSpPr>
          <p:spPr>
            <a:xfrm>
              <a:off x="1312437" y="3775029"/>
              <a:ext cx="33051" cy="44070"/>
            </a:xfrm>
            <a:custGeom>
              <a:avLst/>
              <a:gdLst/>
              <a:ahLst/>
              <a:cxnLst/>
              <a:rect l="l" t="t" r="r" b="b"/>
              <a:pathLst>
                <a:path w="18594" h="24793" extrusionOk="0">
                  <a:moveTo>
                    <a:pt x="19819" y="13435"/>
                  </a:moveTo>
                  <a:cubicBezTo>
                    <a:pt x="19819" y="20521"/>
                    <a:pt x="15517" y="26265"/>
                    <a:pt x="10211" y="26265"/>
                  </a:cubicBezTo>
                  <a:cubicBezTo>
                    <a:pt x="4905" y="26265"/>
                    <a:pt x="603" y="20521"/>
                    <a:pt x="603" y="13435"/>
                  </a:cubicBezTo>
                  <a:cubicBezTo>
                    <a:pt x="603" y="6349"/>
                    <a:pt x="4905" y="604"/>
                    <a:pt x="10211" y="604"/>
                  </a:cubicBezTo>
                  <a:cubicBezTo>
                    <a:pt x="15517" y="604"/>
                    <a:pt x="19819" y="6349"/>
                    <a:pt x="19819" y="13435"/>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1" name="Google Shape;1581;p47"/>
            <p:cNvSpPr/>
            <p:nvPr/>
          </p:nvSpPr>
          <p:spPr>
            <a:xfrm>
              <a:off x="1309875" y="3682182"/>
              <a:ext cx="33051" cy="55087"/>
            </a:xfrm>
            <a:custGeom>
              <a:avLst/>
              <a:gdLst/>
              <a:ahLst/>
              <a:cxnLst/>
              <a:rect l="l" t="t" r="r" b="b"/>
              <a:pathLst>
                <a:path w="18594" h="30991" extrusionOk="0">
                  <a:moveTo>
                    <a:pt x="23306" y="15558"/>
                  </a:moveTo>
                  <a:cubicBezTo>
                    <a:pt x="23306" y="24150"/>
                    <a:pt x="18089" y="31115"/>
                    <a:pt x="11653" y="31115"/>
                  </a:cubicBezTo>
                  <a:cubicBezTo>
                    <a:pt x="5217" y="31115"/>
                    <a:pt x="0" y="24150"/>
                    <a:pt x="0" y="15558"/>
                  </a:cubicBezTo>
                  <a:cubicBezTo>
                    <a:pt x="0" y="6965"/>
                    <a:pt x="5217" y="0"/>
                    <a:pt x="11653" y="0"/>
                  </a:cubicBezTo>
                  <a:cubicBezTo>
                    <a:pt x="18089" y="0"/>
                    <a:pt x="23306" y="6965"/>
                    <a:pt x="23306"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2" name="Google Shape;1582;p47"/>
            <p:cNvSpPr/>
            <p:nvPr/>
          </p:nvSpPr>
          <p:spPr>
            <a:xfrm>
              <a:off x="1309875" y="3860325"/>
              <a:ext cx="33051" cy="55087"/>
            </a:xfrm>
            <a:custGeom>
              <a:avLst/>
              <a:gdLst/>
              <a:ahLst/>
              <a:cxnLst/>
              <a:rect l="l" t="t" r="r" b="b"/>
              <a:pathLst>
                <a:path w="18594" h="30991" extrusionOk="0">
                  <a:moveTo>
                    <a:pt x="23306" y="15558"/>
                  </a:moveTo>
                  <a:cubicBezTo>
                    <a:pt x="23306" y="24150"/>
                    <a:pt x="18089" y="31115"/>
                    <a:pt x="11653" y="31115"/>
                  </a:cubicBezTo>
                  <a:cubicBezTo>
                    <a:pt x="5217" y="31115"/>
                    <a:pt x="0" y="24150"/>
                    <a:pt x="0" y="15558"/>
                  </a:cubicBezTo>
                  <a:cubicBezTo>
                    <a:pt x="0" y="6965"/>
                    <a:pt x="5217" y="0"/>
                    <a:pt x="11653" y="0"/>
                  </a:cubicBezTo>
                  <a:cubicBezTo>
                    <a:pt x="18089" y="0"/>
                    <a:pt x="23306" y="6965"/>
                    <a:pt x="23306"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47"/>
            <p:cNvSpPr/>
            <p:nvPr/>
          </p:nvSpPr>
          <p:spPr>
            <a:xfrm>
              <a:off x="1376678" y="3771364"/>
              <a:ext cx="33051" cy="55087"/>
            </a:xfrm>
            <a:custGeom>
              <a:avLst/>
              <a:gdLst/>
              <a:ahLst/>
              <a:cxnLst/>
              <a:rect l="l" t="t" r="r" b="b"/>
              <a:pathLst>
                <a:path w="18594" h="30991" extrusionOk="0">
                  <a:moveTo>
                    <a:pt x="19029" y="3595"/>
                  </a:moveTo>
                  <a:cubicBezTo>
                    <a:pt x="16983" y="1364"/>
                    <a:pt x="14442" y="0"/>
                    <a:pt x="11653" y="0"/>
                  </a:cubicBezTo>
                  <a:cubicBezTo>
                    <a:pt x="5207" y="0"/>
                    <a:pt x="0" y="6942"/>
                    <a:pt x="0" y="15558"/>
                  </a:cubicBezTo>
                  <a:cubicBezTo>
                    <a:pt x="0" y="24173"/>
                    <a:pt x="5207" y="31115"/>
                    <a:pt x="11653" y="31115"/>
                  </a:cubicBezTo>
                  <a:cubicBezTo>
                    <a:pt x="14442" y="31115"/>
                    <a:pt x="17045" y="29752"/>
                    <a:pt x="19029" y="27520"/>
                  </a:cubicBezTo>
                  <a:cubicBezTo>
                    <a:pt x="19463" y="23615"/>
                    <a:pt x="19773" y="19649"/>
                    <a:pt x="19773" y="15558"/>
                  </a:cubicBezTo>
                  <a:cubicBezTo>
                    <a:pt x="19773" y="11467"/>
                    <a:pt x="19463" y="7500"/>
                    <a:pt x="19029" y="35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47"/>
            <p:cNvSpPr/>
            <p:nvPr/>
          </p:nvSpPr>
          <p:spPr>
            <a:xfrm>
              <a:off x="1243290" y="3771253"/>
              <a:ext cx="33051" cy="55087"/>
            </a:xfrm>
            <a:custGeom>
              <a:avLst/>
              <a:gdLst/>
              <a:ahLst/>
              <a:cxnLst/>
              <a:rect l="l" t="t" r="r" b="b"/>
              <a:pathLst>
                <a:path w="18594" h="30991" extrusionOk="0">
                  <a:moveTo>
                    <a:pt x="23305" y="15558"/>
                  </a:moveTo>
                  <a:cubicBezTo>
                    <a:pt x="23305" y="24150"/>
                    <a:pt x="18089" y="31115"/>
                    <a:pt x="11653" y="31115"/>
                  </a:cubicBezTo>
                  <a:cubicBezTo>
                    <a:pt x="5217" y="31115"/>
                    <a:pt x="0" y="24150"/>
                    <a:pt x="0" y="15558"/>
                  </a:cubicBezTo>
                  <a:cubicBezTo>
                    <a:pt x="0" y="6965"/>
                    <a:pt x="5217" y="0"/>
                    <a:pt x="11653" y="0"/>
                  </a:cubicBezTo>
                  <a:cubicBezTo>
                    <a:pt x="18089" y="0"/>
                    <a:pt x="23305" y="6965"/>
                    <a:pt x="23305" y="15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47"/>
            <p:cNvSpPr/>
            <p:nvPr/>
          </p:nvSpPr>
          <p:spPr>
            <a:xfrm>
              <a:off x="1357084" y="3708361"/>
              <a:ext cx="33051" cy="55087"/>
            </a:xfrm>
            <a:custGeom>
              <a:avLst/>
              <a:gdLst/>
              <a:ahLst/>
              <a:cxnLst/>
              <a:rect l="l" t="t" r="r" b="b"/>
              <a:pathLst>
                <a:path w="18594" h="30991" extrusionOk="0">
                  <a:moveTo>
                    <a:pt x="19881" y="26560"/>
                  </a:moveTo>
                  <a:cubicBezTo>
                    <a:pt x="22670" y="22841"/>
                    <a:pt x="23724" y="17759"/>
                    <a:pt x="23104" y="12924"/>
                  </a:cubicBezTo>
                  <a:cubicBezTo>
                    <a:pt x="21431" y="9019"/>
                    <a:pt x="19447" y="5424"/>
                    <a:pt x="17340" y="2015"/>
                  </a:cubicBezTo>
                  <a:cubicBezTo>
                    <a:pt x="12877" y="-1332"/>
                    <a:pt x="7174" y="-526"/>
                    <a:pt x="3393" y="4557"/>
                  </a:cubicBezTo>
                  <a:cubicBezTo>
                    <a:pt x="-1131" y="10631"/>
                    <a:pt x="-1131" y="20486"/>
                    <a:pt x="3393" y="26560"/>
                  </a:cubicBezTo>
                  <a:cubicBezTo>
                    <a:pt x="7918" y="32635"/>
                    <a:pt x="15294" y="32635"/>
                    <a:pt x="19881"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47"/>
            <p:cNvSpPr/>
            <p:nvPr/>
          </p:nvSpPr>
          <p:spPr>
            <a:xfrm>
              <a:off x="1262830" y="3834254"/>
              <a:ext cx="33051" cy="55087"/>
            </a:xfrm>
            <a:custGeom>
              <a:avLst/>
              <a:gdLst/>
              <a:ahLst/>
              <a:cxnLst/>
              <a:rect l="l" t="t" r="r" b="b"/>
              <a:pathLst>
                <a:path w="18594" h="30991" extrusionOk="0">
                  <a:moveTo>
                    <a:pt x="19881" y="26560"/>
                  </a:moveTo>
                  <a:cubicBezTo>
                    <a:pt x="24406" y="20485"/>
                    <a:pt x="24406" y="10630"/>
                    <a:pt x="19881" y="4556"/>
                  </a:cubicBezTo>
                  <a:cubicBezTo>
                    <a:pt x="15356" y="-1519"/>
                    <a:pt x="7981" y="-1519"/>
                    <a:pt x="3394" y="4556"/>
                  </a:cubicBezTo>
                  <a:cubicBezTo>
                    <a:pt x="-1131" y="10630"/>
                    <a:pt x="-1131" y="20485"/>
                    <a:pt x="3394" y="26560"/>
                  </a:cubicBezTo>
                  <a:cubicBezTo>
                    <a:pt x="7919" y="32634"/>
                    <a:pt x="15356" y="32634"/>
                    <a:pt x="19881"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47"/>
            <p:cNvSpPr/>
            <p:nvPr/>
          </p:nvSpPr>
          <p:spPr>
            <a:xfrm>
              <a:off x="1357084" y="3834254"/>
              <a:ext cx="33051" cy="55087"/>
            </a:xfrm>
            <a:custGeom>
              <a:avLst/>
              <a:gdLst/>
              <a:ahLst/>
              <a:cxnLst/>
              <a:rect l="l" t="t" r="r" b="b"/>
              <a:pathLst>
                <a:path w="18594" h="30991" extrusionOk="0">
                  <a:moveTo>
                    <a:pt x="19881" y="4556"/>
                  </a:moveTo>
                  <a:cubicBezTo>
                    <a:pt x="15356" y="-1519"/>
                    <a:pt x="7980" y="-1519"/>
                    <a:pt x="3393" y="4556"/>
                  </a:cubicBezTo>
                  <a:cubicBezTo>
                    <a:pt x="-1131" y="10630"/>
                    <a:pt x="-1131" y="20485"/>
                    <a:pt x="3393" y="26560"/>
                  </a:cubicBezTo>
                  <a:cubicBezTo>
                    <a:pt x="7174" y="31580"/>
                    <a:pt x="12877" y="32386"/>
                    <a:pt x="17340" y="29101"/>
                  </a:cubicBezTo>
                  <a:cubicBezTo>
                    <a:pt x="19509" y="25754"/>
                    <a:pt x="21431" y="22097"/>
                    <a:pt x="23104" y="18192"/>
                  </a:cubicBezTo>
                  <a:cubicBezTo>
                    <a:pt x="23724" y="13357"/>
                    <a:pt x="22670" y="8275"/>
                    <a:pt x="19881" y="45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8" name="Google Shape;1588;p47"/>
            <p:cNvSpPr/>
            <p:nvPr/>
          </p:nvSpPr>
          <p:spPr>
            <a:xfrm>
              <a:off x="1262830" y="3708363"/>
              <a:ext cx="33051" cy="55087"/>
            </a:xfrm>
            <a:custGeom>
              <a:avLst/>
              <a:gdLst/>
              <a:ahLst/>
              <a:cxnLst/>
              <a:rect l="l" t="t" r="r" b="b"/>
              <a:pathLst>
                <a:path w="18594" h="30991" extrusionOk="0">
                  <a:moveTo>
                    <a:pt x="3394" y="26560"/>
                  </a:moveTo>
                  <a:cubicBezTo>
                    <a:pt x="7919" y="32634"/>
                    <a:pt x="15356" y="32634"/>
                    <a:pt x="19881" y="26560"/>
                  </a:cubicBezTo>
                  <a:cubicBezTo>
                    <a:pt x="24406" y="20485"/>
                    <a:pt x="24406" y="10630"/>
                    <a:pt x="19881" y="4556"/>
                  </a:cubicBezTo>
                  <a:cubicBezTo>
                    <a:pt x="15356" y="-1519"/>
                    <a:pt x="7981" y="-1519"/>
                    <a:pt x="3394" y="4556"/>
                  </a:cubicBezTo>
                  <a:cubicBezTo>
                    <a:pt x="-1131" y="10630"/>
                    <a:pt x="-1131" y="20485"/>
                    <a:pt x="3394" y="26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9" name="Google Shape;1589;p47"/>
            <p:cNvSpPr/>
            <p:nvPr/>
          </p:nvSpPr>
          <p:spPr>
            <a:xfrm>
              <a:off x="1611819" y="2749866"/>
              <a:ext cx="308053" cy="374065"/>
            </a:xfrm>
            <a:custGeom>
              <a:avLst/>
              <a:gdLst/>
              <a:ahLst/>
              <a:cxnLst/>
              <a:rect l="l" t="t" r="r" b="b"/>
              <a:pathLst>
                <a:path w="173551" h="210741" extrusionOk="0">
                  <a:moveTo>
                    <a:pt x="122230" y="0"/>
                  </a:moveTo>
                  <a:lnTo>
                    <a:pt x="178138" y="0"/>
                  </a:lnTo>
                  <a:lnTo>
                    <a:pt x="55970" y="215638"/>
                  </a:lnTo>
                  <a:lnTo>
                    <a:pt x="0" y="215638"/>
                  </a:lnTo>
                  <a:lnTo>
                    <a:pt x="122230" y="0"/>
                  </a:ln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47"/>
            <p:cNvSpPr/>
            <p:nvPr/>
          </p:nvSpPr>
          <p:spPr>
            <a:xfrm>
              <a:off x="2271928" y="3045053"/>
              <a:ext cx="165029" cy="88015"/>
            </a:xfrm>
            <a:custGeom>
              <a:avLst/>
              <a:gdLst/>
              <a:ahLst/>
              <a:cxnLst/>
              <a:rect l="l" t="t" r="r" b="b"/>
              <a:pathLst>
                <a:path w="92974" h="49586" extrusionOk="0">
                  <a:moveTo>
                    <a:pt x="23987" y="0"/>
                  </a:moveTo>
                  <a:lnTo>
                    <a:pt x="85474" y="0"/>
                  </a:lnTo>
                  <a:lnTo>
                    <a:pt x="96135" y="49586"/>
                  </a:lnTo>
                  <a:lnTo>
                    <a:pt x="23987" y="49586"/>
                  </a:lnTo>
                  <a:cubicBezTo>
                    <a:pt x="10723" y="49586"/>
                    <a:pt x="0" y="38491"/>
                    <a:pt x="0" y="24793"/>
                  </a:cubicBezTo>
                  <a:lnTo>
                    <a:pt x="0" y="24793"/>
                  </a:lnTo>
                  <a:cubicBezTo>
                    <a:pt x="0" y="11095"/>
                    <a:pt x="10723" y="0"/>
                    <a:pt x="23987" y="0"/>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91" name="Google Shape;1591;p47"/>
            <p:cNvGrpSpPr/>
            <p:nvPr/>
          </p:nvGrpSpPr>
          <p:grpSpPr>
            <a:xfrm>
              <a:off x="1603871" y="1561873"/>
              <a:ext cx="2005609" cy="969744"/>
              <a:chOff x="1337455" y="1079968"/>
              <a:chExt cx="2387062" cy="1154182"/>
            </a:xfrm>
          </p:grpSpPr>
          <p:sp>
            <p:nvSpPr>
              <p:cNvPr id="1592" name="Google Shape;1592;p47"/>
              <p:cNvSpPr/>
              <p:nvPr/>
            </p:nvSpPr>
            <p:spPr>
              <a:xfrm>
                <a:off x="1337455" y="1079968"/>
                <a:ext cx="2387062" cy="1154182"/>
              </a:xfrm>
              <a:custGeom>
                <a:avLst/>
                <a:gdLst/>
                <a:ahLst/>
                <a:cxnLst/>
                <a:rect l="l" t="t" r="r" b="b"/>
                <a:pathLst>
                  <a:path w="1128085" h="545447" extrusionOk="0">
                    <a:moveTo>
                      <a:pt x="1110235" y="0"/>
                    </a:moveTo>
                    <a:lnTo>
                      <a:pt x="21322" y="0"/>
                    </a:lnTo>
                    <a:cubicBezTo>
                      <a:pt x="9546" y="0"/>
                      <a:pt x="0" y="9545"/>
                      <a:pt x="0" y="21322"/>
                    </a:cubicBezTo>
                    <a:lnTo>
                      <a:pt x="0" y="422846"/>
                    </a:lnTo>
                    <a:cubicBezTo>
                      <a:pt x="0" y="434623"/>
                      <a:pt x="9546" y="444168"/>
                      <a:pt x="21322" y="444168"/>
                    </a:cubicBezTo>
                    <a:lnTo>
                      <a:pt x="120123" y="444168"/>
                    </a:lnTo>
                    <a:cubicBezTo>
                      <a:pt x="131837" y="444168"/>
                      <a:pt x="141383" y="453651"/>
                      <a:pt x="141445" y="465366"/>
                    </a:cubicBezTo>
                    <a:lnTo>
                      <a:pt x="141879" y="538382"/>
                    </a:lnTo>
                    <a:cubicBezTo>
                      <a:pt x="141879" y="545200"/>
                      <a:pt x="149317" y="549415"/>
                      <a:pt x="155205" y="546006"/>
                    </a:cubicBezTo>
                    <a:lnTo>
                      <a:pt x="324914" y="447081"/>
                    </a:lnTo>
                    <a:cubicBezTo>
                      <a:pt x="328199" y="445160"/>
                      <a:pt x="331856" y="444168"/>
                      <a:pt x="335637" y="444168"/>
                    </a:cubicBezTo>
                    <a:lnTo>
                      <a:pt x="1093190" y="444168"/>
                    </a:lnTo>
                    <a:cubicBezTo>
                      <a:pt x="1114325" y="444168"/>
                      <a:pt x="1131495" y="427061"/>
                      <a:pt x="1131495" y="405863"/>
                    </a:cubicBezTo>
                    <a:lnTo>
                      <a:pt x="1131495" y="21322"/>
                    </a:lnTo>
                    <a:cubicBezTo>
                      <a:pt x="1131495" y="9545"/>
                      <a:pt x="1121949" y="0"/>
                      <a:pt x="1110173"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47"/>
              <p:cNvSpPr/>
              <p:nvPr/>
            </p:nvSpPr>
            <p:spPr>
              <a:xfrm>
                <a:off x="2631099" y="1722604"/>
                <a:ext cx="104925" cy="91808"/>
              </a:xfrm>
              <a:custGeom>
                <a:avLst/>
                <a:gdLst/>
                <a:ahLst/>
                <a:cxnLst/>
                <a:rect l="l" t="t" r="r" b="b"/>
                <a:pathLst>
                  <a:path w="49586" h="43387" extrusionOk="0">
                    <a:moveTo>
                      <a:pt x="27597" y="1302"/>
                    </a:moveTo>
                    <a:lnTo>
                      <a:pt x="33672" y="13574"/>
                    </a:lnTo>
                    <a:cubicBezTo>
                      <a:pt x="34044" y="14256"/>
                      <a:pt x="34663" y="14752"/>
                      <a:pt x="35469" y="14876"/>
                    </a:cubicBezTo>
                    <a:lnTo>
                      <a:pt x="49043" y="16859"/>
                    </a:lnTo>
                    <a:cubicBezTo>
                      <a:pt x="50965" y="17169"/>
                      <a:pt x="51771" y="19525"/>
                      <a:pt x="50345" y="20888"/>
                    </a:cubicBezTo>
                    <a:lnTo>
                      <a:pt x="40552" y="30433"/>
                    </a:lnTo>
                    <a:cubicBezTo>
                      <a:pt x="39994" y="30991"/>
                      <a:pt x="39746" y="31735"/>
                      <a:pt x="39870" y="32541"/>
                    </a:cubicBezTo>
                    <a:lnTo>
                      <a:pt x="42163" y="46053"/>
                    </a:lnTo>
                    <a:cubicBezTo>
                      <a:pt x="42473" y="47975"/>
                      <a:pt x="40490" y="49462"/>
                      <a:pt x="38755" y="48532"/>
                    </a:cubicBezTo>
                    <a:lnTo>
                      <a:pt x="26605" y="42148"/>
                    </a:lnTo>
                    <a:cubicBezTo>
                      <a:pt x="25924" y="41776"/>
                      <a:pt x="25118" y="41776"/>
                      <a:pt x="24436" y="42148"/>
                    </a:cubicBezTo>
                    <a:lnTo>
                      <a:pt x="12288" y="48532"/>
                    </a:lnTo>
                    <a:cubicBezTo>
                      <a:pt x="10552" y="49462"/>
                      <a:pt x="8569" y="47975"/>
                      <a:pt x="8878" y="46053"/>
                    </a:cubicBezTo>
                    <a:lnTo>
                      <a:pt x="11172" y="32541"/>
                    </a:lnTo>
                    <a:cubicBezTo>
                      <a:pt x="11296" y="31797"/>
                      <a:pt x="11048" y="30991"/>
                      <a:pt x="10490" y="30433"/>
                    </a:cubicBezTo>
                    <a:lnTo>
                      <a:pt x="697" y="20888"/>
                    </a:lnTo>
                    <a:cubicBezTo>
                      <a:pt x="-666" y="19525"/>
                      <a:pt x="77" y="17169"/>
                      <a:pt x="1998" y="16859"/>
                    </a:cubicBezTo>
                    <a:lnTo>
                      <a:pt x="15573" y="14876"/>
                    </a:lnTo>
                    <a:cubicBezTo>
                      <a:pt x="16317" y="14752"/>
                      <a:pt x="16999" y="14256"/>
                      <a:pt x="17370" y="13574"/>
                    </a:cubicBezTo>
                    <a:lnTo>
                      <a:pt x="23444" y="1302"/>
                    </a:lnTo>
                    <a:cubicBezTo>
                      <a:pt x="24312" y="-434"/>
                      <a:pt x="26792" y="-434"/>
                      <a:pt x="27659"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47"/>
              <p:cNvSpPr/>
              <p:nvPr/>
            </p:nvSpPr>
            <p:spPr>
              <a:xfrm>
                <a:off x="2777524" y="1722604"/>
                <a:ext cx="104925" cy="91808"/>
              </a:xfrm>
              <a:custGeom>
                <a:avLst/>
                <a:gdLst/>
                <a:ahLst/>
                <a:cxnLst/>
                <a:rect l="l" t="t" r="r" b="b"/>
                <a:pathLst>
                  <a:path w="49586" h="43387" extrusionOk="0">
                    <a:moveTo>
                      <a:pt x="27598" y="1302"/>
                    </a:moveTo>
                    <a:lnTo>
                      <a:pt x="33672" y="13574"/>
                    </a:lnTo>
                    <a:cubicBezTo>
                      <a:pt x="34044" y="14256"/>
                      <a:pt x="34664" y="14752"/>
                      <a:pt x="35470" y="14876"/>
                    </a:cubicBezTo>
                    <a:lnTo>
                      <a:pt x="49044" y="16859"/>
                    </a:lnTo>
                    <a:cubicBezTo>
                      <a:pt x="50965" y="17169"/>
                      <a:pt x="51771" y="19525"/>
                      <a:pt x="50345" y="20888"/>
                    </a:cubicBezTo>
                    <a:lnTo>
                      <a:pt x="40552" y="30433"/>
                    </a:lnTo>
                    <a:cubicBezTo>
                      <a:pt x="39994" y="30991"/>
                      <a:pt x="39746" y="31735"/>
                      <a:pt x="39870" y="32541"/>
                    </a:cubicBezTo>
                    <a:lnTo>
                      <a:pt x="42164" y="46053"/>
                    </a:lnTo>
                    <a:cubicBezTo>
                      <a:pt x="42474" y="47975"/>
                      <a:pt x="40490" y="49462"/>
                      <a:pt x="38754" y="48532"/>
                    </a:cubicBezTo>
                    <a:lnTo>
                      <a:pt x="26606" y="42148"/>
                    </a:lnTo>
                    <a:cubicBezTo>
                      <a:pt x="25924" y="41776"/>
                      <a:pt x="25118" y="41776"/>
                      <a:pt x="24437" y="42148"/>
                    </a:cubicBezTo>
                    <a:lnTo>
                      <a:pt x="12288" y="48532"/>
                    </a:lnTo>
                    <a:cubicBezTo>
                      <a:pt x="10553" y="49462"/>
                      <a:pt x="8569" y="47975"/>
                      <a:pt x="8879" y="46053"/>
                    </a:cubicBezTo>
                    <a:lnTo>
                      <a:pt x="11172" y="32541"/>
                    </a:lnTo>
                    <a:cubicBezTo>
                      <a:pt x="11296" y="31797"/>
                      <a:pt x="11048" y="30991"/>
                      <a:pt x="10491" y="30433"/>
                    </a:cubicBezTo>
                    <a:lnTo>
                      <a:pt x="698" y="20888"/>
                    </a:lnTo>
                    <a:cubicBezTo>
                      <a:pt x="-667" y="19525"/>
                      <a:pt x="77" y="17169"/>
                      <a:pt x="1999" y="16859"/>
                    </a:cubicBezTo>
                    <a:lnTo>
                      <a:pt x="15573" y="14876"/>
                    </a:lnTo>
                    <a:cubicBezTo>
                      <a:pt x="16317" y="14752"/>
                      <a:pt x="16998" y="14256"/>
                      <a:pt x="17371" y="13574"/>
                    </a:cubicBezTo>
                    <a:lnTo>
                      <a:pt x="23445" y="1302"/>
                    </a:lnTo>
                    <a:cubicBezTo>
                      <a:pt x="24313" y="-434"/>
                      <a:pt x="26792" y="-434"/>
                      <a:pt x="27660"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5" name="Google Shape;1595;p47"/>
              <p:cNvSpPr/>
              <p:nvPr/>
            </p:nvSpPr>
            <p:spPr>
              <a:xfrm>
                <a:off x="2924020" y="1722604"/>
                <a:ext cx="104925" cy="91808"/>
              </a:xfrm>
              <a:custGeom>
                <a:avLst/>
                <a:gdLst/>
                <a:ahLst/>
                <a:cxnLst/>
                <a:rect l="l" t="t" r="r" b="b"/>
                <a:pathLst>
                  <a:path w="49586" h="43387" extrusionOk="0">
                    <a:moveTo>
                      <a:pt x="27625" y="1302"/>
                    </a:moveTo>
                    <a:lnTo>
                      <a:pt x="33700" y="13574"/>
                    </a:lnTo>
                    <a:cubicBezTo>
                      <a:pt x="34071" y="14256"/>
                      <a:pt x="34691" y="14752"/>
                      <a:pt x="35497" y="14876"/>
                    </a:cubicBezTo>
                    <a:lnTo>
                      <a:pt x="49071" y="16859"/>
                    </a:lnTo>
                    <a:cubicBezTo>
                      <a:pt x="50992" y="17169"/>
                      <a:pt x="51798" y="19525"/>
                      <a:pt x="50373" y="20888"/>
                    </a:cubicBezTo>
                    <a:lnTo>
                      <a:pt x="40580" y="30433"/>
                    </a:lnTo>
                    <a:cubicBezTo>
                      <a:pt x="40021" y="30991"/>
                      <a:pt x="39774" y="31735"/>
                      <a:pt x="39898" y="32541"/>
                    </a:cubicBezTo>
                    <a:lnTo>
                      <a:pt x="42191" y="46053"/>
                    </a:lnTo>
                    <a:cubicBezTo>
                      <a:pt x="42501" y="47975"/>
                      <a:pt x="40518" y="49462"/>
                      <a:pt x="38782" y="48532"/>
                    </a:cubicBezTo>
                    <a:lnTo>
                      <a:pt x="26634" y="42148"/>
                    </a:lnTo>
                    <a:cubicBezTo>
                      <a:pt x="25952" y="41776"/>
                      <a:pt x="25146" y="41776"/>
                      <a:pt x="24464" y="42148"/>
                    </a:cubicBezTo>
                    <a:lnTo>
                      <a:pt x="12315" y="48532"/>
                    </a:lnTo>
                    <a:cubicBezTo>
                      <a:pt x="10580" y="49462"/>
                      <a:pt x="8597" y="47975"/>
                      <a:pt x="8907" y="46053"/>
                    </a:cubicBezTo>
                    <a:lnTo>
                      <a:pt x="11200" y="32541"/>
                    </a:lnTo>
                    <a:cubicBezTo>
                      <a:pt x="11323" y="31797"/>
                      <a:pt x="11076" y="30991"/>
                      <a:pt x="10518" y="30433"/>
                    </a:cubicBezTo>
                    <a:lnTo>
                      <a:pt x="725" y="20888"/>
                    </a:lnTo>
                    <a:cubicBezTo>
                      <a:pt x="-701" y="19525"/>
                      <a:pt x="105" y="17169"/>
                      <a:pt x="2026" y="16859"/>
                    </a:cubicBezTo>
                    <a:lnTo>
                      <a:pt x="15601" y="14876"/>
                    </a:lnTo>
                    <a:cubicBezTo>
                      <a:pt x="16344" y="14752"/>
                      <a:pt x="17026" y="14256"/>
                      <a:pt x="17398" y="13574"/>
                    </a:cubicBezTo>
                    <a:lnTo>
                      <a:pt x="23473" y="1302"/>
                    </a:lnTo>
                    <a:cubicBezTo>
                      <a:pt x="24340" y="-434"/>
                      <a:pt x="26819" y="-434"/>
                      <a:pt x="27687"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6" name="Google Shape;1596;p47"/>
              <p:cNvSpPr/>
              <p:nvPr/>
            </p:nvSpPr>
            <p:spPr>
              <a:xfrm>
                <a:off x="3070502" y="1722604"/>
                <a:ext cx="104925" cy="91808"/>
              </a:xfrm>
              <a:custGeom>
                <a:avLst/>
                <a:gdLst/>
                <a:ahLst/>
                <a:cxnLst/>
                <a:rect l="l" t="t" r="r" b="b"/>
                <a:pathLst>
                  <a:path w="49586" h="43387" extrusionOk="0">
                    <a:moveTo>
                      <a:pt x="27597" y="1302"/>
                    </a:moveTo>
                    <a:lnTo>
                      <a:pt x="33672" y="13574"/>
                    </a:lnTo>
                    <a:cubicBezTo>
                      <a:pt x="34044" y="14256"/>
                      <a:pt x="34663" y="14752"/>
                      <a:pt x="35469" y="14876"/>
                    </a:cubicBezTo>
                    <a:lnTo>
                      <a:pt x="49043" y="16859"/>
                    </a:lnTo>
                    <a:cubicBezTo>
                      <a:pt x="50965" y="17169"/>
                      <a:pt x="51771" y="19525"/>
                      <a:pt x="50345" y="20888"/>
                    </a:cubicBezTo>
                    <a:lnTo>
                      <a:pt x="40552" y="30433"/>
                    </a:lnTo>
                    <a:cubicBezTo>
                      <a:pt x="39994" y="30991"/>
                      <a:pt x="39746" y="31735"/>
                      <a:pt x="39870" y="32541"/>
                    </a:cubicBezTo>
                    <a:lnTo>
                      <a:pt x="42163" y="46053"/>
                    </a:lnTo>
                    <a:cubicBezTo>
                      <a:pt x="42473" y="47975"/>
                      <a:pt x="40490" y="49462"/>
                      <a:pt x="38755" y="48532"/>
                    </a:cubicBezTo>
                    <a:lnTo>
                      <a:pt x="26605" y="42148"/>
                    </a:lnTo>
                    <a:cubicBezTo>
                      <a:pt x="25924" y="41776"/>
                      <a:pt x="25118" y="41776"/>
                      <a:pt x="24436" y="42148"/>
                    </a:cubicBezTo>
                    <a:lnTo>
                      <a:pt x="12288" y="48532"/>
                    </a:lnTo>
                    <a:cubicBezTo>
                      <a:pt x="10552" y="49462"/>
                      <a:pt x="8569" y="47975"/>
                      <a:pt x="8878" y="46053"/>
                    </a:cubicBezTo>
                    <a:lnTo>
                      <a:pt x="11172" y="32541"/>
                    </a:lnTo>
                    <a:cubicBezTo>
                      <a:pt x="11296" y="31797"/>
                      <a:pt x="11048" y="30991"/>
                      <a:pt x="10490" y="30433"/>
                    </a:cubicBezTo>
                    <a:lnTo>
                      <a:pt x="697" y="20888"/>
                    </a:lnTo>
                    <a:cubicBezTo>
                      <a:pt x="-666" y="19525"/>
                      <a:pt x="77" y="17169"/>
                      <a:pt x="1998" y="16859"/>
                    </a:cubicBezTo>
                    <a:lnTo>
                      <a:pt x="15573" y="14876"/>
                    </a:lnTo>
                    <a:cubicBezTo>
                      <a:pt x="16317" y="14752"/>
                      <a:pt x="16999" y="14256"/>
                      <a:pt x="17370" y="13574"/>
                    </a:cubicBezTo>
                    <a:lnTo>
                      <a:pt x="23445" y="1302"/>
                    </a:lnTo>
                    <a:cubicBezTo>
                      <a:pt x="24312" y="-434"/>
                      <a:pt x="26792" y="-434"/>
                      <a:pt x="27659"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47"/>
              <p:cNvSpPr/>
              <p:nvPr/>
            </p:nvSpPr>
            <p:spPr>
              <a:xfrm>
                <a:off x="3216999" y="1722604"/>
                <a:ext cx="104925" cy="91808"/>
              </a:xfrm>
              <a:custGeom>
                <a:avLst/>
                <a:gdLst/>
                <a:ahLst/>
                <a:cxnLst/>
                <a:rect l="l" t="t" r="r" b="b"/>
                <a:pathLst>
                  <a:path w="49586" h="43387" extrusionOk="0">
                    <a:moveTo>
                      <a:pt x="27625" y="1302"/>
                    </a:moveTo>
                    <a:lnTo>
                      <a:pt x="33700" y="13574"/>
                    </a:lnTo>
                    <a:cubicBezTo>
                      <a:pt x="34071" y="14256"/>
                      <a:pt x="34692" y="14752"/>
                      <a:pt x="35497" y="14876"/>
                    </a:cubicBezTo>
                    <a:lnTo>
                      <a:pt x="49071" y="16859"/>
                    </a:lnTo>
                    <a:cubicBezTo>
                      <a:pt x="50993" y="17169"/>
                      <a:pt x="51799" y="19525"/>
                      <a:pt x="50373" y="20888"/>
                    </a:cubicBezTo>
                    <a:lnTo>
                      <a:pt x="40580" y="30433"/>
                    </a:lnTo>
                    <a:cubicBezTo>
                      <a:pt x="40022" y="30991"/>
                      <a:pt x="39774" y="31735"/>
                      <a:pt x="39898" y="32541"/>
                    </a:cubicBezTo>
                    <a:lnTo>
                      <a:pt x="42191" y="46053"/>
                    </a:lnTo>
                    <a:cubicBezTo>
                      <a:pt x="42501" y="47975"/>
                      <a:pt x="40518" y="49462"/>
                      <a:pt x="38782" y="48532"/>
                    </a:cubicBezTo>
                    <a:lnTo>
                      <a:pt x="26633" y="42148"/>
                    </a:lnTo>
                    <a:cubicBezTo>
                      <a:pt x="25952" y="41776"/>
                      <a:pt x="25146" y="41776"/>
                      <a:pt x="24464" y="42148"/>
                    </a:cubicBezTo>
                    <a:lnTo>
                      <a:pt x="12316" y="48532"/>
                    </a:lnTo>
                    <a:cubicBezTo>
                      <a:pt x="10580" y="49462"/>
                      <a:pt x="8596" y="47975"/>
                      <a:pt x="8907" y="46053"/>
                    </a:cubicBezTo>
                    <a:lnTo>
                      <a:pt x="11200" y="32541"/>
                    </a:lnTo>
                    <a:cubicBezTo>
                      <a:pt x="11324" y="31797"/>
                      <a:pt x="11076" y="30991"/>
                      <a:pt x="10518" y="30433"/>
                    </a:cubicBezTo>
                    <a:lnTo>
                      <a:pt x="725" y="20888"/>
                    </a:lnTo>
                    <a:cubicBezTo>
                      <a:pt x="-701" y="19525"/>
                      <a:pt x="105" y="17169"/>
                      <a:pt x="2027" y="16859"/>
                    </a:cubicBezTo>
                    <a:lnTo>
                      <a:pt x="15600" y="14876"/>
                    </a:lnTo>
                    <a:cubicBezTo>
                      <a:pt x="16344" y="14752"/>
                      <a:pt x="17026" y="14256"/>
                      <a:pt x="17398" y="13574"/>
                    </a:cubicBezTo>
                    <a:lnTo>
                      <a:pt x="23472" y="1302"/>
                    </a:lnTo>
                    <a:cubicBezTo>
                      <a:pt x="24340" y="-434"/>
                      <a:pt x="26820" y="-434"/>
                      <a:pt x="27687"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47"/>
              <p:cNvSpPr/>
              <p:nvPr/>
            </p:nvSpPr>
            <p:spPr>
              <a:xfrm>
                <a:off x="2631099" y="1514515"/>
                <a:ext cx="104925" cy="91808"/>
              </a:xfrm>
              <a:custGeom>
                <a:avLst/>
                <a:gdLst/>
                <a:ahLst/>
                <a:cxnLst/>
                <a:rect l="l" t="t" r="r" b="b"/>
                <a:pathLst>
                  <a:path w="49586" h="43387" extrusionOk="0">
                    <a:moveTo>
                      <a:pt x="27597" y="1302"/>
                    </a:moveTo>
                    <a:lnTo>
                      <a:pt x="33672" y="13574"/>
                    </a:lnTo>
                    <a:cubicBezTo>
                      <a:pt x="34044" y="14256"/>
                      <a:pt x="34663" y="14752"/>
                      <a:pt x="35469" y="14876"/>
                    </a:cubicBezTo>
                    <a:lnTo>
                      <a:pt x="49043" y="16859"/>
                    </a:lnTo>
                    <a:cubicBezTo>
                      <a:pt x="50965" y="17169"/>
                      <a:pt x="51771" y="19525"/>
                      <a:pt x="50345" y="20888"/>
                    </a:cubicBezTo>
                    <a:lnTo>
                      <a:pt x="40552" y="30433"/>
                    </a:lnTo>
                    <a:cubicBezTo>
                      <a:pt x="39994" y="30991"/>
                      <a:pt x="39746" y="31735"/>
                      <a:pt x="39870" y="32541"/>
                    </a:cubicBezTo>
                    <a:lnTo>
                      <a:pt x="42163" y="46053"/>
                    </a:lnTo>
                    <a:cubicBezTo>
                      <a:pt x="42473" y="47975"/>
                      <a:pt x="40490" y="49462"/>
                      <a:pt x="38755" y="48532"/>
                    </a:cubicBezTo>
                    <a:lnTo>
                      <a:pt x="26605" y="42148"/>
                    </a:lnTo>
                    <a:cubicBezTo>
                      <a:pt x="25924" y="41776"/>
                      <a:pt x="25118" y="41776"/>
                      <a:pt x="24436" y="42148"/>
                    </a:cubicBezTo>
                    <a:lnTo>
                      <a:pt x="12288" y="48532"/>
                    </a:lnTo>
                    <a:cubicBezTo>
                      <a:pt x="10552" y="49462"/>
                      <a:pt x="8569" y="47975"/>
                      <a:pt x="8878" y="46053"/>
                    </a:cubicBezTo>
                    <a:lnTo>
                      <a:pt x="11172" y="32541"/>
                    </a:lnTo>
                    <a:cubicBezTo>
                      <a:pt x="11296" y="31797"/>
                      <a:pt x="11048" y="30991"/>
                      <a:pt x="10490" y="30433"/>
                    </a:cubicBezTo>
                    <a:lnTo>
                      <a:pt x="697" y="20888"/>
                    </a:lnTo>
                    <a:cubicBezTo>
                      <a:pt x="-666" y="19525"/>
                      <a:pt x="77" y="17169"/>
                      <a:pt x="1998" y="16859"/>
                    </a:cubicBezTo>
                    <a:lnTo>
                      <a:pt x="15573" y="14876"/>
                    </a:lnTo>
                    <a:cubicBezTo>
                      <a:pt x="16317" y="14752"/>
                      <a:pt x="16999" y="14256"/>
                      <a:pt x="17370" y="13574"/>
                    </a:cubicBezTo>
                    <a:lnTo>
                      <a:pt x="23444" y="1302"/>
                    </a:lnTo>
                    <a:cubicBezTo>
                      <a:pt x="24312" y="-434"/>
                      <a:pt x="26792" y="-434"/>
                      <a:pt x="27659"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47"/>
              <p:cNvSpPr/>
              <p:nvPr/>
            </p:nvSpPr>
            <p:spPr>
              <a:xfrm>
                <a:off x="2777524" y="1514515"/>
                <a:ext cx="104925" cy="91808"/>
              </a:xfrm>
              <a:custGeom>
                <a:avLst/>
                <a:gdLst/>
                <a:ahLst/>
                <a:cxnLst/>
                <a:rect l="l" t="t" r="r" b="b"/>
                <a:pathLst>
                  <a:path w="49586" h="43387" extrusionOk="0">
                    <a:moveTo>
                      <a:pt x="27598" y="1302"/>
                    </a:moveTo>
                    <a:lnTo>
                      <a:pt x="33672" y="13574"/>
                    </a:lnTo>
                    <a:cubicBezTo>
                      <a:pt x="34044" y="14256"/>
                      <a:pt x="34664" y="14752"/>
                      <a:pt x="35470" y="14876"/>
                    </a:cubicBezTo>
                    <a:lnTo>
                      <a:pt x="49044" y="16859"/>
                    </a:lnTo>
                    <a:cubicBezTo>
                      <a:pt x="50965" y="17169"/>
                      <a:pt x="51771" y="19525"/>
                      <a:pt x="50345" y="20888"/>
                    </a:cubicBezTo>
                    <a:lnTo>
                      <a:pt x="40552" y="30433"/>
                    </a:lnTo>
                    <a:cubicBezTo>
                      <a:pt x="39994" y="30991"/>
                      <a:pt x="39746" y="31735"/>
                      <a:pt x="39870" y="32541"/>
                    </a:cubicBezTo>
                    <a:lnTo>
                      <a:pt x="42164" y="46053"/>
                    </a:lnTo>
                    <a:cubicBezTo>
                      <a:pt x="42474" y="47975"/>
                      <a:pt x="40490" y="49462"/>
                      <a:pt x="38754" y="48532"/>
                    </a:cubicBezTo>
                    <a:lnTo>
                      <a:pt x="26606" y="42148"/>
                    </a:lnTo>
                    <a:cubicBezTo>
                      <a:pt x="25924" y="41776"/>
                      <a:pt x="25118" y="41776"/>
                      <a:pt x="24437" y="42148"/>
                    </a:cubicBezTo>
                    <a:lnTo>
                      <a:pt x="12288" y="48532"/>
                    </a:lnTo>
                    <a:cubicBezTo>
                      <a:pt x="10553" y="49462"/>
                      <a:pt x="8569" y="47975"/>
                      <a:pt x="8879" y="46053"/>
                    </a:cubicBezTo>
                    <a:lnTo>
                      <a:pt x="11172" y="32541"/>
                    </a:lnTo>
                    <a:cubicBezTo>
                      <a:pt x="11296" y="31797"/>
                      <a:pt x="11048" y="30991"/>
                      <a:pt x="10491" y="30433"/>
                    </a:cubicBezTo>
                    <a:lnTo>
                      <a:pt x="698" y="20888"/>
                    </a:lnTo>
                    <a:cubicBezTo>
                      <a:pt x="-667" y="19525"/>
                      <a:pt x="77" y="17169"/>
                      <a:pt x="1999" y="16859"/>
                    </a:cubicBezTo>
                    <a:lnTo>
                      <a:pt x="15573" y="14876"/>
                    </a:lnTo>
                    <a:cubicBezTo>
                      <a:pt x="16317" y="14752"/>
                      <a:pt x="16998" y="14256"/>
                      <a:pt x="17371" y="13574"/>
                    </a:cubicBezTo>
                    <a:lnTo>
                      <a:pt x="23445" y="1302"/>
                    </a:lnTo>
                    <a:cubicBezTo>
                      <a:pt x="24313" y="-434"/>
                      <a:pt x="26792" y="-434"/>
                      <a:pt x="27660"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47"/>
              <p:cNvSpPr/>
              <p:nvPr/>
            </p:nvSpPr>
            <p:spPr>
              <a:xfrm>
                <a:off x="2924020" y="1514515"/>
                <a:ext cx="104925" cy="91808"/>
              </a:xfrm>
              <a:custGeom>
                <a:avLst/>
                <a:gdLst/>
                <a:ahLst/>
                <a:cxnLst/>
                <a:rect l="l" t="t" r="r" b="b"/>
                <a:pathLst>
                  <a:path w="49586" h="43387" extrusionOk="0">
                    <a:moveTo>
                      <a:pt x="27625" y="1302"/>
                    </a:moveTo>
                    <a:lnTo>
                      <a:pt x="33700" y="13574"/>
                    </a:lnTo>
                    <a:cubicBezTo>
                      <a:pt x="34071" y="14256"/>
                      <a:pt x="34691" y="14752"/>
                      <a:pt x="35497" y="14876"/>
                    </a:cubicBezTo>
                    <a:lnTo>
                      <a:pt x="49071" y="16859"/>
                    </a:lnTo>
                    <a:cubicBezTo>
                      <a:pt x="50992" y="17169"/>
                      <a:pt x="51798" y="19525"/>
                      <a:pt x="50373" y="20888"/>
                    </a:cubicBezTo>
                    <a:lnTo>
                      <a:pt x="40580" y="30433"/>
                    </a:lnTo>
                    <a:cubicBezTo>
                      <a:pt x="40021" y="30991"/>
                      <a:pt x="39774" y="31735"/>
                      <a:pt x="39898" y="32541"/>
                    </a:cubicBezTo>
                    <a:lnTo>
                      <a:pt x="42191" y="46053"/>
                    </a:lnTo>
                    <a:cubicBezTo>
                      <a:pt x="42501" y="47975"/>
                      <a:pt x="40518" y="49462"/>
                      <a:pt x="38782" y="48532"/>
                    </a:cubicBezTo>
                    <a:lnTo>
                      <a:pt x="26634" y="42148"/>
                    </a:lnTo>
                    <a:cubicBezTo>
                      <a:pt x="25952" y="41776"/>
                      <a:pt x="25146" y="41776"/>
                      <a:pt x="24464" y="42148"/>
                    </a:cubicBezTo>
                    <a:lnTo>
                      <a:pt x="12315" y="48532"/>
                    </a:lnTo>
                    <a:cubicBezTo>
                      <a:pt x="10580" y="49462"/>
                      <a:pt x="8597" y="47975"/>
                      <a:pt x="8907" y="46053"/>
                    </a:cubicBezTo>
                    <a:lnTo>
                      <a:pt x="11200" y="32541"/>
                    </a:lnTo>
                    <a:cubicBezTo>
                      <a:pt x="11323" y="31797"/>
                      <a:pt x="11076" y="30991"/>
                      <a:pt x="10518" y="30433"/>
                    </a:cubicBezTo>
                    <a:lnTo>
                      <a:pt x="725" y="20888"/>
                    </a:lnTo>
                    <a:cubicBezTo>
                      <a:pt x="-701" y="19525"/>
                      <a:pt x="105" y="17169"/>
                      <a:pt x="2026" y="16859"/>
                    </a:cubicBezTo>
                    <a:lnTo>
                      <a:pt x="15601" y="14876"/>
                    </a:lnTo>
                    <a:cubicBezTo>
                      <a:pt x="16344" y="14752"/>
                      <a:pt x="17026" y="14256"/>
                      <a:pt x="17398" y="13574"/>
                    </a:cubicBezTo>
                    <a:lnTo>
                      <a:pt x="23473" y="1302"/>
                    </a:lnTo>
                    <a:cubicBezTo>
                      <a:pt x="24340" y="-434"/>
                      <a:pt x="26819" y="-434"/>
                      <a:pt x="27687"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47"/>
              <p:cNvSpPr/>
              <p:nvPr/>
            </p:nvSpPr>
            <p:spPr>
              <a:xfrm>
                <a:off x="3070502" y="1514515"/>
                <a:ext cx="104925" cy="91808"/>
              </a:xfrm>
              <a:custGeom>
                <a:avLst/>
                <a:gdLst/>
                <a:ahLst/>
                <a:cxnLst/>
                <a:rect l="l" t="t" r="r" b="b"/>
                <a:pathLst>
                  <a:path w="49586" h="43387" extrusionOk="0">
                    <a:moveTo>
                      <a:pt x="27597" y="1302"/>
                    </a:moveTo>
                    <a:lnTo>
                      <a:pt x="33672" y="13574"/>
                    </a:lnTo>
                    <a:cubicBezTo>
                      <a:pt x="34044" y="14256"/>
                      <a:pt x="34663" y="14752"/>
                      <a:pt x="35469" y="14876"/>
                    </a:cubicBezTo>
                    <a:lnTo>
                      <a:pt x="49043" y="16859"/>
                    </a:lnTo>
                    <a:cubicBezTo>
                      <a:pt x="50965" y="17169"/>
                      <a:pt x="51771" y="19525"/>
                      <a:pt x="50345" y="20888"/>
                    </a:cubicBezTo>
                    <a:lnTo>
                      <a:pt x="40552" y="30433"/>
                    </a:lnTo>
                    <a:cubicBezTo>
                      <a:pt x="39994" y="30991"/>
                      <a:pt x="39746" y="31735"/>
                      <a:pt x="39870" y="32541"/>
                    </a:cubicBezTo>
                    <a:lnTo>
                      <a:pt x="42163" y="46053"/>
                    </a:lnTo>
                    <a:cubicBezTo>
                      <a:pt x="42473" y="47975"/>
                      <a:pt x="40490" y="49462"/>
                      <a:pt x="38755" y="48532"/>
                    </a:cubicBezTo>
                    <a:lnTo>
                      <a:pt x="26605" y="42148"/>
                    </a:lnTo>
                    <a:cubicBezTo>
                      <a:pt x="25924" y="41776"/>
                      <a:pt x="25118" y="41776"/>
                      <a:pt x="24436" y="42148"/>
                    </a:cubicBezTo>
                    <a:lnTo>
                      <a:pt x="12288" y="48532"/>
                    </a:lnTo>
                    <a:cubicBezTo>
                      <a:pt x="10552" y="49462"/>
                      <a:pt x="8569" y="47975"/>
                      <a:pt x="8878" y="46053"/>
                    </a:cubicBezTo>
                    <a:lnTo>
                      <a:pt x="11172" y="32541"/>
                    </a:lnTo>
                    <a:cubicBezTo>
                      <a:pt x="11296" y="31797"/>
                      <a:pt x="11048" y="30991"/>
                      <a:pt x="10490" y="30433"/>
                    </a:cubicBezTo>
                    <a:lnTo>
                      <a:pt x="697" y="20888"/>
                    </a:lnTo>
                    <a:cubicBezTo>
                      <a:pt x="-666" y="19525"/>
                      <a:pt x="77" y="17169"/>
                      <a:pt x="1998" y="16859"/>
                    </a:cubicBezTo>
                    <a:lnTo>
                      <a:pt x="15573" y="14876"/>
                    </a:lnTo>
                    <a:cubicBezTo>
                      <a:pt x="16317" y="14752"/>
                      <a:pt x="16999" y="14256"/>
                      <a:pt x="17370" y="13574"/>
                    </a:cubicBezTo>
                    <a:lnTo>
                      <a:pt x="23445" y="1302"/>
                    </a:lnTo>
                    <a:cubicBezTo>
                      <a:pt x="24312" y="-434"/>
                      <a:pt x="26792" y="-434"/>
                      <a:pt x="27659" y="13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2" name="Google Shape;1602;p47"/>
              <p:cNvSpPr/>
              <p:nvPr/>
            </p:nvSpPr>
            <p:spPr>
              <a:xfrm>
                <a:off x="3216867" y="1514515"/>
                <a:ext cx="104925" cy="91808"/>
              </a:xfrm>
              <a:custGeom>
                <a:avLst/>
                <a:gdLst/>
                <a:ahLst/>
                <a:cxnLst/>
                <a:rect l="l" t="t" r="r" b="b"/>
                <a:pathLst>
                  <a:path w="49586" h="43387" extrusionOk="0">
                    <a:moveTo>
                      <a:pt x="25580" y="1240"/>
                    </a:moveTo>
                    <a:cubicBezTo>
                      <a:pt x="25580" y="1240"/>
                      <a:pt x="26324" y="1240"/>
                      <a:pt x="26571" y="1860"/>
                    </a:cubicBezTo>
                    <a:lnTo>
                      <a:pt x="32646" y="14132"/>
                    </a:lnTo>
                    <a:cubicBezTo>
                      <a:pt x="33142" y="15186"/>
                      <a:pt x="34195" y="15930"/>
                      <a:pt x="35373" y="16116"/>
                    </a:cubicBezTo>
                    <a:lnTo>
                      <a:pt x="48947" y="18099"/>
                    </a:lnTo>
                    <a:cubicBezTo>
                      <a:pt x="49568" y="18161"/>
                      <a:pt x="49815" y="18719"/>
                      <a:pt x="49877" y="18843"/>
                    </a:cubicBezTo>
                    <a:cubicBezTo>
                      <a:pt x="49939" y="19029"/>
                      <a:pt x="50063" y="19525"/>
                      <a:pt x="49568" y="19958"/>
                    </a:cubicBezTo>
                    <a:lnTo>
                      <a:pt x="39774" y="29504"/>
                    </a:lnTo>
                    <a:cubicBezTo>
                      <a:pt x="38906" y="30310"/>
                      <a:pt x="38534" y="31487"/>
                      <a:pt x="38721" y="32665"/>
                    </a:cubicBezTo>
                    <a:lnTo>
                      <a:pt x="41014" y="46177"/>
                    </a:lnTo>
                    <a:cubicBezTo>
                      <a:pt x="41076" y="46611"/>
                      <a:pt x="40952" y="46921"/>
                      <a:pt x="40766" y="47045"/>
                    </a:cubicBezTo>
                    <a:cubicBezTo>
                      <a:pt x="40580" y="47293"/>
                      <a:pt x="40208" y="47479"/>
                      <a:pt x="39898" y="47479"/>
                    </a:cubicBezTo>
                    <a:cubicBezTo>
                      <a:pt x="39712" y="47479"/>
                      <a:pt x="39526" y="47479"/>
                      <a:pt x="39402" y="47355"/>
                    </a:cubicBezTo>
                    <a:lnTo>
                      <a:pt x="27253" y="40971"/>
                    </a:lnTo>
                    <a:cubicBezTo>
                      <a:pt x="26758" y="40723"/>
                      <a:pt x="26138" y="40537"/>
                      <a:pt x="25580" y="40537"/>
                    </a:cubicBezTo>
                    <a:cubicBezTo>
                      <a:pt x="25022" y="40537"/>
                      <a:pt x="24402" y="40661"/>
                      <a:pt x="23907" y="40971"/>
                    </a:cubicBezTo>
                    <a:lnTo>
                      <a:pt x="11757" y="47355"/>
                    </a:lnTo>
                    <a:cubicBezTo>
                      <a:pt x="11757" y="47355"/>
                      <a:pt x="11386" y="47479"/>
                      <a:pt x="11262" y="47479"/>
                    </a:cubicBezTo>
                    <a:cubicBezTo>
                      <a:pt x="10952" y="47479"/>
                      <a:pt x="10642" y="47355"/>
                      <a:pt x="10394" y="47045"/>
                    </a:cubicBezTo>
                    <a:cubicBezTo>
                      <a:pt x="10270" y="46859"/>
                      <a:pt x="10085" y="46549"/>
                      <a:pt x="10146" y="46177"/>
                    </a:cubicBezTo>
                    <a:lnTo>
                      <a:pt x="12439" y="32665"/>
                    </a:lnTo>
                    <a:cubicBezTo>
                      <a:pt x="12625" y="31487"/>
                      <a:pt x="12254" y="30310"/>
                      <a:pt x="11386" y="29504"/>
                    </a:cubicBezTo>
                    <a:lnTo>
                      <a:pt x="1592" y="19958"/>
                    </a:lnTo>
                    <a:cubicBezTo>
                      <a:pt x="1159" y="19525"/>
                      <a:pt x="1221" y="19029"/>
                      <a:pt x="1283" y="18843"/>
                    </a:cubicBezTo>
                    <a:cubicBezTo>
                      <a:pt x="1283" y="18719"/>
                      <a:pt x="1531" y="18161"/>
                      <a:pt x="2213" y="18099"/>
                    </a:cubicBezTo>
                    <a:lnTo>
                      <a:pt x="15786" y="16116"/>
                    </a:lnTo>
                    <a:cubicBezTo>
                      <a:pt x="16965" y="15930"/>
                      <a:pt x="17956" y="15186"/>
                      <a:pt x="18514" y="14132"/>
                    </a:cubicBezTo>
                    <a:lnTo>
                      <a:pt x="24588" y="1860"/>
                    </a:lnTo>
                    <a:cubicBezTo>
                      <a:pt x="24836" y="1302"/>
                      <a:pt x="25394" y="1240"/>
                      <a:pt x="25580" y="1240"/>
                    </a:cubicBezTo>
                    <a:moveTo>
                      <a:pt x="25580" y="0"/>
                    </a:moveTo>
                    <a:cubicBezTo>
                      <a:pt x="24712" y="0"/>
                      <a:pt x="23907" y="434"/>
                      <a:pt x="23472" y="1302"/>
                    </a:cubicBezTo>
                    <a:lnTo>
                      <a:pt x="17398" y="13574"/>
                    </a:lnTo>
                    <a:cubicBezTo>
                      <a:pt x="17027" y="14256"/>
                      <a:pt x="16406" y="14752"/>
                      <a:pt x="15600" y="14876"/>
                    </a:cubicBezTo>
                    <a:lnTo>
                      <a:pt x="2027" y="16859"/>
                    </a:lnTo>
                    <a:cubicBezTo>
                      <a:pt x="105" y="17169"/>
                      <a:pt x="-701" y="19525"/>
                      <a:pt x="725" y="20888"/>
                    </a:cubicBezTo>
                    <a:lnTo>
                      <a:pt x="10518" y="30434"/>
                    </a:lnTo>
                    <a:cubicBezTo>
                      <a:pt x="11076" y="30991"/>
                      <a:pt x="11324" y="31735"/>
                      <a:pt x="11200" y="32541"/>
                    </a:cubicBezTo>
                    <a:lnTo>
                      <a:pt x="8907" y="46053"/>
                    </a:lnTo>
                    <a:cubicBezTo>
                      <a:pt x="8658" y="47603"/>
                      <a:pt x="9836" y="48780"/>
                      <a:pt x="11200" y="48780"/>
                    </a:cubicBezTo>
                    <a:cubicBezTo>
                      <a:pt x="11572" y="48780"/>
                      <a:pt x="11944" y="48718"/>
                      <a:pt x="12316" y="48532"/>
                    </a:cubicBezTo>
                    <a:lnTo>
                      <a:pt x="24464" y="42148"/>
                    </a:lnTo>
                    <a:cubicBezTo>
                      <a:pt x="24836" y="41962"/>
                      <a:pt x="25208" y="41900"/>
                      <a:pt x="25580" y="41900"/>
                    </a:cubicBezTo>
                    <a:cubicBezTo>
                      <a:pt x="25952" y="41900"/>
                      <a:pt x="26324" y="41962"/>
                      <a:pt x="26696" y="42148"/>
                    </a:cubicBezTo>
                    <a:lnTo>
                      <a:pt x="38844" y="48532"/>
                    </a:lnTo>
                    <a:cubicBezTo>
                      <a:pt x="39216" y="48718"/>
                      <a:pt x="39588" y="48780"/>
                      <a:pt x="39960" y="48780"/>
                    </a:cubicBezTo>
                    <a:cubicBezTo>
                      <a:pt x="41323" y="48780"/>
                      <a:pt x="42563" y="47541"/>
                      <a:pt x="42253" y="46053"/>
                    </a:cubicBezTo>
                    <a:lnTo>
                      <a:pt x="39960" y="32541"/>
                    </a:lnTo>
                    <a:cubicBezTo>
                      <a:pt x="39836" y="31797"/>
                      <a:pt x="40084" y="30991"/>
                      <a:pt x="40642" y="30434"/>
                    </a:cubicBezTo>
                    <a:lnTo>
                      <a:pt x="50435" y="20888"/>
                    </a:lnTo>
                    <a:cubicBezTo>
                      <a:pt x="51861" y="19525"/>
                      <a:pt x="51055" y="17169"/>
                      <a:pt x="49133" y="16859"/>
                    </a:cubicBezTo>
                    <a:lnTo>
                      <a:pt x="35559" y="14876"/>
                    </a:lnTo>
                    <a:cubicBezTo>
                      <a:pt x="34816" y="14752"/>
                      <a:pt x="34133" y="14256"/>
                      <a:pt x="33762" y="13574"/>
                    </a:cubicBezTo>
                    <a:lnTo>
                      <a:pt x="27687" y="1302"/>
                    </a:lnTo>
                    <a:cubicBezTo>
                      <a:pt x="27253" y="434"/>
                      <a:pt x="26447" y="0"/>
                      <a:pt x="25580" y="0"/>
                    </a:cubicBezTo>
                    <a:lnTo>
                      <a:pt x="25580"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3" name="Google Shape;1603;p47"/>
              <p:cNvSpPr/>
              <p:nvPr/>
            </p:nvSpPr>
            <p:spPr>
              <a:xfrm>
                <a:off x="2777555" y="1189655"/>
                <a:ext cx="786943" cy="65578"/>
              </a:xfrm>
              <a:custGeom>
                <a:avLst/>
                <a:gdLst/>
                <a:ahLst/>
                <a:cxnLst/>
                <a:rect l="l" t="t" r="r" b="b"/>
                <a:pathLst>
                  <a:path w="371896" h="30991" extrusionOk="0">
                    <a:moveTo>
                      <a:pt x="358571" y="0"/>
                    </a:moveTo>
                    <a:lnTo>
                      <a:pt x="16860" y="0"/>
                    </a:lnTo>
                    <a:cubicBezTo>
                      <a:pt x="7562" y="0"/>
                      <a:pt x="0" y="7562"/>
                      <a:pt x="0" y="16921"/>
                    </a:cubicBezTo>
                    <a:lnTo>
                      <a:pt x="0" y="16921"/>
                    </a:lnTo>
                    <a:cubicBezTo>
                      <a:pt x="0" y="26281"/>
                      <a:pt x="7562" y="33843"/>
                      <a:pt x="16860" y="33843"/>
                    </a:cubicBezTo>
                    <a:lnTo>
                      <a:pt x="358571" y="33843"/>
                    </a:lnTo>
                    <a:cubicBezTo>
                      <a:pt x="367868" y="33843"/>
                      <a:pt x="375430" y="26281"/>
                      <a:pt x="375430" y="16921"/>
                    </a:cubicBezTo>
                    <a:lnTo>
                      <a:pt x="375430" y="16921"/>
                    </a:lnTo>
                    <a:cubicBezTo>
                      <a:pt x="375430" y="7624"/>
                      <a:pt x="367868" y="0"/>
                      <a:pt x="358571"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4" name="Google Shape;1604;p47"/>
              <p:cNvSpPr/>
              <p:nvPr/>
            </p:nvSpPr>
            <p:spPr>
              <a:xfrm>
                <a:off x="2260085" y="1189655"/>
                <a:ext cx="445934" cy="65578"/>
              </a:xfrm>
              <a:custGeom>
                <a:avLst/>
                <a:gdLst/>
                <a:ahLst/>
                <a:cxnLst/>
                <a:rect l="l" t="t" r="r" b="b"/>
                <a:pathLst>
                  <a:path w="210741" h="30991" extrusionOk="0">
                    <a:moveTo>
                      <a:pt x="197477" y="0"/>
                    </a:moveTo>
                    <a:lnTo>
                      <a:pt x="16859" y="0"/>
                    </a:lnTo>
                    <a:cubicBezTo>
                      <a:pt x="7562" y="0"/>
                      <a:pt x="0" y="7562"/>
                      <a:pt x="0" y="16921"/>
                    </a:cubicBezTo>
                    <a:lnTo>
                      <a:pt x="0" y="16921"/>
                    </a:lnTo>
                    <a:cubicBezTo>
                      <a:pt x="0" y="26281"/>
                      <a:pt x="7562" y="33843"/>
                      <a:pt x="16859" y="33843"/>
                    </a:cubicBezTo>
                    <a:lnTo>
                      <a:pt x="197477" y="33843"/>
                    </a:lnTo>
                    <a:cubicBezTo>
                      <a:pt x="206774" y="33843"/>
                      <a:pt x="214336" y="26281"/>
                      <a:pt x="214336" y="16921"/>
                    </a:cubicBezTo>
                    <a:lnTo>
                      <a:pt x="214336" y="16921"/>
                    </a:lnTo>
                    <a:cubicBezTo>
                      <a:pt x="214336" y="7624"/>
                      <a:pt x="206774" y="0"/>
                      <a:pt x="19747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5" name="Google Shape;1605;p47"/>
              <p:cNvSpPr/>
              <p:nvPr/>
            </p:nvSpPr>
            <p:spPr>
              <a:xfrm>
                <a:off x="3030124" y="1304852"/>
                <a:ext cx="288544" cy="26230"/>
              </a:xfrm>
              <a:custGeom>
                <a:avLst/>
                <a:gdLst/>
                <a:ahLst/>
                <a:cxnLst/>
                <a:rect l="l" t="t" r="r" b="b"/>
                <a:pathLst>
                  <a:path w="136361" h="12396" extrusionOk="0">
                    <a:moveTo>
                      <a:pt x="130226" y="0"/>
                    </a:moveTo>
                    <a:lnTo>
                      <a:pt x="8430" y="0"/>
                    </a:lnTo>
                    <a:cubicBezTo>
                      <a:pt x="3782" y="0"/>
                      <a:pt x="0" y="3781"/>
                      <a:pt x="0" y="8430"/>
                    </a:cubicBezTo>
                    <a:lnTo>
                      <a:pt x="0" y="8430"/>
                    </a:lnTo>
                    <a:cubicBezTo>
                      <a:pt x="0" y="13078"/>
                      <a:pt x="3782" y="16859"/>
                      <a:pt x="8430" y="16859"/>
                    </a:cubicBezTo>
                    <a:lnTo>
                      <a:pt x="130226" y="16859"/>
                    </a:lnTo>
                    <a:cubicBezTo>
                      <a:pt x="134874" y="16859"/>
                      <a:pt x="138655" y="13078"/>
                      <a:pt x="138655" y="8430"/>
                    </a:cubicBezTo>
                    <a:lnTo>
                      <a:pt x="138655" y="8430"/>
                    </a:lnTo>
                    <a:cubicBezTo>
                      <a:pt x="138655" y="3781"/>
                      <a:pt x="134874" y="0"/>
                      <a:pt x="13022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47"/>
              <p:cNvSpPr/>
              <p:nvPr/>
            </p:nvSpPr>
            <p:spPr>
              <a:xfrm>
                <a:off x="2260085" y="1304852"/>
                <a:ext cx="721363" cy="26230"/>
              </a:xfrm>
              <a:custGeom>
                <a:avLst/>
                <a:gdLst/>
                <a:ahLst/>
                <a:cxnLst/>
                <a:rect l="l" t="t" r="r" b="b"/>
                <a:pathLst>
                  <a:path w="340904" h="12396" extrusionOk="0">
                    <a:moveTo>
                      <a:pt x="338177" y="0"/>
                    </a:moveTo>
                    <a:lnTo>
                      <a:pt x="8430" y="0"/>
                    </a:lnTo>
                    <a:cubicBezTo>
                      <a:pt x="3781" y="0"/>
                      <a:pt x="0" y="3781"/>
                      <a:pt x="0" y="8430"/>
                    </a:cubicBezTo>
                    <a:lnTo>
                      <a:pt x="0" y="8430"/>
                    </a:lnTo>
                    <a:cubicBezTo>
                      <a:pt x="0" y="13078"/>
                      <a:pt x="3781" y="16859"/>
                      <a:pt x="8430" y="16859"/>
                    </a:cubicBezTo>
                    <a:lnTo>
                      <a:pt x="338177" y="16859"/>
                    </a:lnTo>
                    <a:cubicBezTo>
                      <a:pt x="342826" y="16859"/>
                      <a:pt x="346608" y="13078"/>
                      <a:pt x="346608" y="8430"/>
                    </a:cubicBezTo>
                    <a:lnTo>
                      <a:pt x="346608" y="8430"/>
                    </a:lnTo>
                    <a:cubicBezTo>
                      <a:pt x="346608" y="3781"/>
                      <a:pt x="342826" y="0"/>
                      <a:pt x="33817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7" name="Google Shape;1607;p47"/>
              <p:cNvSpPr/>
              <p:nvPr/>
            </p:nvSpPr>
            <p:spPr>
              <a:xfrm>
                <a:off x="2619977" y="1377669"/>
                <a:ext cx="800058" cy="26230"/>
              </a:xfrm>
              <a:custGeom>
                <a:avLst/>
                <a:gdLst/>
                <a:ahLst/>
                <a:cxnLst/>
                <a:rect l="l" t="t" r="r" b="b"/>
                <a:pathLst>
                  <a:path w="378094" h="12396" extrusionOk="0">
                    <a:moveTo>
                      <a:pt x="8430" y="0"/>
                    </a:moveTo>
                    <a:lnTo>
                      <a:pt x="372207" y="0"/>
                    </a:lnTo>
                    <a:cubicBezTo>
                      <a:pt x="376855" y="0"/>
                      <a:pt x="380636" y="3781"/>
                      <a:pt x="380636" y="8430"/>
                    </a:cubicBezTo>
                    <a:lnTo>
                      <a:pt x="380636" y="8430"/>
                    </a:lnTo>
                    <a:cubicBezTo>
                      <a:pt x="380636" y="13078"/>
                      <a:pt x="376855" y="16859"/>
                      <a:pt x="372207" y="16859"/>
                    </a:cubicBezTo>
                    <a:lnTo>
                      <a:pt x="8430" y="16859"/>
                    </a:lnTo>
                    <a:cubicBezTo>
                      <a:pt x="3782" y="16859"/>
                      <a:pt x="0" y="13078"/>
                      <a:pt x="0" y="8430"/>
                    </a:cubicBezTo>
                    <a:lnTo>
                      <a:pt x="0" y="8430"/>
                    </a:lnTo>
                    <a:cubicBezTo>
                      <a:pt x="0" y="3781"/>
                      <a:pt x="3782" y="0"/>
                      <a:pt x="843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8" name="Google Shape;1608;p47"/>
              <p:cNvSpPr/>
              <p:nvPr/>
            </p:nvSpPr>
            <p:spPr>
              <a:xfrm>
                <a:off x="2260085" y="1377669"/>
                <a:ext cx="314776" cy="26230"/>
              </a:xfrm>
              <a:custGeom>
                <a:avLst/>
                <a:gdLst/>
                <a:ahLst/>
                <a:cxnLst/>
                <a:rect l="l" t="t" r="r" b="b"/>
                <a:pathLst>
                  <a:path w="148758" h="12396" extrusionOk="0">
                    <a:moveTo>
                      <a:pt x="141692" y="0"/>
                    </a:moveTo>
                    <a:cubicBezTo>
                      <a:pt x="146348" y="0"/>
                      <a:pt x="150122" y="3774"/>
                      <a:pt x="150122" y="8430"/>
                    </a:cubicBezTo>
                    <a:lnTo>
                      <a:pt x="150122" y="8492"/>
                    </a:lnTo>
                    <a:cubicBezTo>
                      <a:pt x="150122" y="13147"/>
                      <a:pt x="146348" y="16921"/>
                      <a:pt x="141692" y="16921"/>
                    </a:cubicBezTo>
                    <a:lnTo>
                      <a:pt x="8430" y="16921"/>
                    </a:lnTo>
                    <a:cubicBezTo>
                      <a:pt x="3774" y="16921"/>
                      <a:pt x="0" y="13147"/>
                      <a:pt x="0" y="8492"/>
                    </a:cubicBezTo>
                    <a:lnTo>
                      <a:pt x="0" y="8430"/>
                    </a:lnTo>
                    <a:cubicBezTo>
                      <a:pt x="0" y="3774"/>
                      <a:pt x="3774" y="0"/>
                      <a:pt x="843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47"/>
              <p:cNvSpPr/>
              <p:nvPr/>
            </p:nvSpPr>
            <p:spPr>
              <a:xfrm>
                <a:off x="2260085" y="1542329"/>
                <a:ext cx="39345" cy="39345"/>
              </a:xfrm>
              <a:custGeom>
                <a:avLst/>
                <a:gdLst/>
                <a:ahLst/>
                <a:cxnLst/>
                <a:rect l="l" t="t" r="r" b="b"/>
                <a:pathLst>
                  <a:path w="18594" h="18594" extrusionOk="0">
                    <a:moveTo>
                      <a:pt x="21942" y="10971"/>
                    </a:moveTo>
                    <a:cubicBezTo>
                      <a:pt x="21942" y="17045"/>
                      <a:pt x="17045" y="21942"/>
                      <a:pt x="10971" y="21942"/>
                    </a:cubicBezTo>
                    <a:cubicBezTo>
                      <a:pt x="4897" y="21942"/>
                      <a:pt x="0" y="17045"/>
                      <a:pt x="0" y="10971"/>
                    </a:cubicBezTo>
                    <a:cubicBezTo>
                      <a:pt x="0" y="4897"/>
                      <a:pt x="4897" y="0"/>
                      <a:pt x="10971" y="0"/>
                    </a:cubicBezTo>
                    <a:cubicBezTo>
                      <a:pt x="17045" y="0"/>
                      <a:pt x="21942" y="4897"/>
                      <a:pt x="21942" y="109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47"/>
              <p:cNvSpPr/>
              <p:nvPr/>
            </p:nvSpPr>
            <p:spPr>
              <a:xfrm>
                <a:off x="2260085" y="1747006"/>
                <a:ext cx="39345" cy="39345"/>
              </a:xfrm>
              <a:custGeom>
                <a:avLst/>
                <a:gdLst/>
                <a:ahLst/>
                <a:cxnLst/>
                <a:rect l="l" t="t" r="r" b="b"/>
                <a:pathLst>
                  <a:path w="18594" h="18594" extrusionOk="0">
                    <a:moveTo>
                      <a:pt x="21942" y="10971"/>
                    </a:moveTo>
                    <a:cubicBezTo>
                      <a:pt x="21942" y="17045"/>
                      <a:pt x="17045" y="21942"/>
                      <a:pt x="10971" y="21942"/>
                    </a:cubicBezTo>
                    <a:cubicBezTo>
                      <a:pt x="4897" y="21942"/>
                      <a:pt x="0" y="17045"/>
                      <a:pt x="0" y="10971"/>
                    </a:cubicBezTo>
                    <a:cubicBezTo>
                      <a:pt x="0" y="4897"/>
                      <a:pt x="4897" y="0"/>
                      <a:pt x="10971" y="0"/>
                    </a:cubicBezTo>
                    <a:cubicBezTo>
                      <a:pt x="17045" y="0"/>
                      <a:pt x="21942" y="4897"/>
                      <a:pt x="21942" y="1097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47"/>
              <p:cNvSpPr/>
              <p:nvPr/>
            </p:nvSpPr>
            <p:spPr>
              <a:xfrm>
                <a:off x="1433891" y="1201725"/>
                <a:ext cx="655466" cy="655466"/>
              </a:xfrm>
              <a:custGeom>
                <a:avLst/>
                <a:gdLst/>
                <a:ahLst/>
                <a:cxnLst/>
                <a:rect l="l" t="t" r="r" b="b"/>
                <a:pathLst>
                  <a:path w="309913" h="309913" extrusionOk="0">
                    <a:moveTo>
                      <a:pt x="311029" y="155515"/>
                    </a:moveTo>
                    <a:cubicBezTo>
                      <a:pt x="311029" y="241403"/>
                      <a:pt x="241403" y="311029"/>
                      <a:pt x="155515" y="311029"/>
                    </a:cubicBezTo>
                    <a:cubicBezTo>
                      <a:pt x="69626" y="311029"/>
                      <a:pt x="0" y="241403"/>
                      <a:pt x="0" y="155515"/>
                    </a:cubicBezTo>
                    <a:cubicBezTo>
                      <a:pt x="0" y="69626"/>
                      <a:pt x="69626" y="0"/>
                      <a:pt x="155515" y="0"/>
                    </a:cubicBezTo>
                    <a:cubicBezTo>
                      <a:pt x="241403" y="0"/>
                      <a:pt x="311029" y="69626"/>
                      <a:pt x="311029" y="1555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47"/>
              <p:cNvSpPr/>
              <p:nvPr/>
            </p:nvSpPr>
            <p:spPr>
              <a:xfrm>
                <a:off x="1514713" y="1282548"/>
                <a:ext cx="485282" cy="485282"/>
              </a:xfrm>
              <a:custGeom>
                <a:avLst/>
                <a:gdLst/>
                <a:ahLst/>
                <a:cxnLst/>
                <a:rect l="l" t="t" r="r" b="b"/>
                <a:pathLst>
                  <a:path w="229336" h="229336" extrusionOk="0">
                    <a:moveTo>
                      <a:pt x="234667" y="117333"/>
                    </a:moveTo>
                    <a:cubicBezTo>
                      <a:pt x="234667" y="182135"/>
                      <a:pt x="182135" y="234666"/>
                      <a:pt x="117333" y="234666"/>
                    </a:cubicBezTo>
                    <a:cubicBezTo>
                      <a:pt x="52532" y="234666"/>
                      <a:pt x="0" y="182135"/>
                      <a:pt x="0" y="117333"/>
                    </a:cubicBezTo>
                    <a:cubicBezTo>
                      <a:pt x="0" y="52532"/>
                      <a:pt x="52531" y="0"/>
                      <a:pt x="117333" y="0"/>
                    </a:cubicBezTo>
                    <a:cubicBezTo>
                      <a:pt x="182134" y="0"/>
                      <a:pt x="234667" y="52532"/>
                      <a:pt x="234667" y="117333"/>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47"/>
              <p:cNvSpPr/>
              <p:nvPr/>
            </p:nvSpPr>
            <p:spPr>
              <a:xfrm>
                <a:off x="1514713" y="1282679"/>
                <a:ext cx="485282" cy="249199"/>
              </a:xfrm>
              <a:custGeom>
                <a:avLst/>
                <a:gdLst/>
                <a:ahLst/>
                <a:cxnLst/>
                <a:rect l="l" t="t" r="r" b="b"/>
                <a:pathLst>
                  <a:path w="229336" h="117767" extrusionOk="0">
                    <a:moveTo>
                      <a:pt x="117334" y="7314"/>
                    </a:moveTo>
                    <a:cubicBezTo>
                      <a:pt x="180866" y="7314"/>
                      <a:pt x="232497" y="57892"/>
                      <a:pt x="234481" y="120990"/>
                    </a:cubicBezTo>
                    <a:cubicBezTo>
                      <a:pt x="234481" y="119751"/>
                      <a:pt x="234667" y="118573"/>
                      <a:pt x="234667" y="117333"/>
                    </a:cubicBezTo>
                    <a:cubicBezTo>
                      <a:pt x="234667" y="52499"/>
                      <a:pt x="182105" y="0"/>
                      <a:pt x="117334" y="0"/>
                    </a:cubicBezTo>
                    <a:cubicBezTo>
                      <a:pt x="52562" y="0"/>
                      <a:pt x="0" y="52561"/>
                      <a:pt x="0" y="117333"/>
                    </a:cubicBezTo>
                    <a:cubicBezTo>
                      <a:pt x="0" y="118573"/>
                      <a:pt x="124" y="119751"/>
                      <a:pt x="186" y="120990"/>
                    </a:cubicBezTo>
                    <a:cubicBezTo>
                      <a:pt x="2170" y="57892"/>
                      <a:pt x="53801" y="7314"/>
                      <a:pt x="117334" y="731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47"/>
              <p:cNvSpPr/>
              <p:nvPr/>
            </p:nvSpPr>
            <p:spPr>
              <a:xfrm>
                <a:off x="1635816" y="1348149"/>
                <a:ext cx="222966" cy="380354"/>
              </a:xfrm>
              <a:custGeom>
                <a:avLst/>
                <a:gdLst/>
                <a:ahLst/>
                <a:cxnLst/>
                <a:rect l="l" t="t" r="r" b="b"/>
                <a:pathLst>
                  <a:path w="105370" h="179749" extrusionOk="0">
                    <a:moveTo>
                      <a:pt x="97746" y="65330"/>
                    </a:moveTo>
                    <a:cubicBezTo>
                      <a:pt x="93221" y="62541"/>
                      <a:pt x="88449" y="60123"/>
                      <a:pt x="83366" y="58140"/>
                    </a:cubicBezTo>
                    <a:cubicBezTo>
                      <a:pt x="78284" y="56156"/>
                      <a:pt x="73449" y="54545"/>
                      <a:pt x="68739" y="53367"/>
                    </a:cubicBezTo>
                    <a:cubicBezTo>
                      <a:pt x="64028" y="52189"/>
                      <a:pt x="59937" y="51632"/>
                      <a:pt x="56404" y="51632"/>
                    </a:cubicBezTo>
                    <a:cubicBezTo>
                      <a:pt x="52375" y="51632"/>
                      <a:pt x="49152" y="52375"/>
                      <a:pt x="46734" y="53925"/>
                    </a:cubicBezTo>
                    <a:cubicBezTo>
                      <a:pt x="44317" y="55475"/>
                      <a:pt x="43078" y="57768"/>
                      <a:pt x="43078" y="60929"/>
                    </a:cubicBezTo>
                    <a:cubicBezTo>
                      <a:pt x="43078" y="64090"/>
                      <a:pt x="44255" y="66693"/>
                      <a:pt x="46672" y="68677"/>
                    </a:cubicBezTo>
                    <a:cubicBezTo>
                      <a:pt x="49028" y="70660"/>
                      <a:pt x="52251" y="72334"/>
                      <a:pt x="56280" y="73697"/>
                    </a:cubicBezTo>
                    <a:cubicBezTo>
                      <a:pt x="60309" y="75061"/>
                      <a:pt x="64772" y="76363"/>
                      <a:pt x="69669" y="77726"/>
                    </a:cubicBezTo>
                    <a:cubicBezTo>
                      <a:pt x="74565" y="79090"/>
                      <a:pt x="79399" y="80639"/>
                      <a:pt x="84110" y="82499"/>
                    </a:cubicBezTo>
                    <a:cubicBezTo>
                      <a:pt x="88883" y="84296"/>
                      <a:pt x="93284" y="86652"/>
                      <a:pt x="97313" y="89503"/>
                    </a:cubicBezTo>
                    <a:cubicBezTo>
                      <a:pt x="101342" y="92354"/>
                      <a:pt x="104565" y="96011"/>
                      <a:pt x="107044" y="100536"/>
                    </a:cubicBezTo>
                    <a:cubicBezTo>
                      <a:pt x="109461" y="105061"/>
                      <a:pt x="110701" y="110639"/>
                      <a:pt x="110701" y="117333"/>
                    </a:cubicBezTo>
                    <a:cubicBezTo>
                      <a:pt x="110701" y="125949"/>
                      <a:pt x="108408" y="133201"/>
                      <a:pt x="103759" y="139151"/>
                    </a:cubicBezTo>
                    <a:cubicBezTo>
                      <a:pt x="99110" y="145040"/>
                      <a:pt x="92912" y="149502"/>
                      <a:pt x="85102" y="152477"/>
                    </a:cubicBezTo>
                    <a:cubicBezTo>
                      <a:pt x="77292" y="155453"/>
                      <a:pt x="68615" y="156940"/>
                      <a:pt x="59131" y="156940"/>
                    </a:cubicBezTo>
                    <a:cubicBezTo>
                      <a:pt x="51942" y="156940"/>
                      <a:pt x="44751" y="156134"/>
                      <a:pt x="37623" y="154461"/>
                    </a:cubicBezTo>
                    <a:cubicBezTo>
                      <a:pt x="30495" y="152849"/>
                      <a:pt x="23739" y="150432"/>
                      <a:pt x="17293" y="147333"/>
                    </a:cubicBezTo>
                    <a:cubicBezTo>
                      <a:pt x="10908" y="144234"/>
                      <a:pt x="5144" y="140577"/>
                      <a:pt x="0" y="136300"/>
                    </a:cubicBezTo>
                    <a:lnTo>
                      <a:pt x="0" y="130660"/>
                    </a:lnTo>
                    <a:lnTo>
                      <a:pt x="13016" y="110639"/>
                    </a:lnTo>
                    <a:cubicBezTo>
                      <a:pt x="17417" y="114544"/>
                      <a:pt x="22376" y="117953"/>
                      <a:pt x="27830" y="120866"/>
                    </a:cubicBezTo>
                    <a:cubicBezTo>
                      <a:pt x="33347" y="123779"/>
                      <a:pt x="38863" y="126073"/>
                      <a:pt x="44503" y="127684"/>
                    </a:cubicBezTo>
                    <a:cubicBezTo>
                      <a:pt x="50144" y="129296"/>
                      <a:pt x="55102" y="130164"/>
                      <a:pt x="59503" y="130164"/>
                    </a:cubicBezTo>
                    <a:cubicBezTo>
                      <a:pt x="64523" y="130164"/>
                      <a:pt x="68428" y="129234"/>
                      <a:pt x="71280" y="127312"/>
                    </a:cubicBezTo>
                    <a:cubicBezTo>
                      <a:pt x="74131" y="125453"/>
                      <a:pt x="75557" y="122664"/>
                      <a:pt x="75557" y="119007"/>
                    </a:cubicBezTo>
                    <a:cubicBezTo>
                      <a:pt x="75557" y="115846"/>
                      <a:pt x="74317" y="113242"/>
                      <a:pt x="71900" y="111259"/>
                    </a:cubicBezTo>
                    <a:cubicBezTo>
                      <a:pt x="69482" y="109276"/>
                      <a:pt x="66197" y="107602"/>
                      <a:pt x="62168" y="106238"/>
                    </a:cubicBezTo>
                    <a:cubicBezTo>
                      <a:pt x="58140" y="104875"/>
                      <a:pt x="53739" y="103573"/>
                      <a:pt x="48904" y="102333"/>
                    </a:cubicBezTo>
                    <a:cubicBezTo>
                      <a:pt x="44070" y="101032"/>
                      <a:pt x="39235" y="99544"/>
                      <a:pt x="34462" y="97747"/>
                    </a:cubicBezTo>
                    <a:cubicBezTo>
                      <a:pt x="29627" y="96011"/>
                      <a:pt x="25227" y="93718"/>
                      <a:pt x="21198" y="90991"/>
                    </a:cubicBezTo>
                    <a:cubicBezTo>
                      <a:pt x="17169" y="88263"/>
                      <a:pt x="13946" y="84668"/>
                      <a:pt x="11591" y="80330"/>
                    </a:cubicBezTo>
                    <a:cubicBezTo>
                      <a:pt x="9235" y="75929"/>
                      <a:pt x="7995" y="70474"/>
                      <a:pt x="7995" y="63904"/>
                    </a:cubicBezTo>
                    <a:cubicBezTo>
                      <a:pt x="7995" y="56032"/>
                      <a:pt x="10103" y="49090"/>
                      <a:pt x="14318" y="43202"/>
                    </a:cubicBezTo>
                    <a:cubicBezTo>
                      <a:pt x="18533" y="37314"/>
                      <a:pt x="24483" y="32727"/>
                      <a:pt x="32231" y="29504"/>
                    </a:cubicBezTo>
                    <a:cubicBezTo>
                      <a:pt x="39979" y="26281"/>
                      <a:pt x="48966" y="24669"/>
                      <a:pt x="59255" y="24669"/>
                    </a:cubicBezTo>
                    <a:cubicBezTo>
                      <a:pt x="68677" y="24669"/>
                      <a:pt x="77850" y="26033"/>
                      <a:pt x="86899" y="28698"/>
                    </a:cubicBezTo>
                    <a:cubicBezTo>
                      <a:pt x="95391" y="31239"/>
                      <a:pt x="104068" y="29504"/>
                      <a:pt x="110515" y="33409"/>
                    </a:cubicBezTo>
                    <a:lnTo>
                      <a:pt x="110515" y="39049"/>
                    </a:lnTo>
                    <a:cubicBezTo>
                      <a:pt x="110515" y="39049"/>
                      <a:pt x="97870" y="65330"/>
                      <a:pt x="97870" y="65330"/>
                    </a:cubicBezTo>
                    <a:close/>
                    <a:moveTo>
                      <a:pt x="45991" y="0"/>
                    </a:moveTo>
                    <a:lnTo>
                      <a:pt x="70350" y="0"/>
                    </a:lnTo>
                    <a:lnTo>
                      <a:pt x="70350" y="45247"/>
                    </a:lnTo>
                    <a:lnTo>
                      <a:pt x="45991" y="45247"/>
                    </a:lnTo>
                    <a:lnTo>
                      <a:pt x="45991" y="0"/>
                    </a:lnTo>
                    <a:close/>
                    <a:moveTo>
                      <a:pt x="45991" y="137168"/>
                    </a:moveTo>
                    <a:lnTo>
                      <a:pt x="70350" y="137168"/>
                    </a:lnTo>
                    <a:lnTo>
                      <a:pt x="70350" y="183097"/>
                    </a:lnTo>
                    <a:lnTo>
                      <a:pt x="45991" y="183097"/>
                    </a:lnTo>
                    <a:lnTo>
                      <a:pt x="45991" y="13716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47"/>
              <p:cNvSpPr/>
              <p:nvPr/>
            </p:nvSpPr>
            <p:spPr>
              <a:xfrm>
                <a:off x="1635291" y="1336210"/>
                <a:ext cx="222966" cy="380354"/>
              </a:xfrm>
              <a:custGeom>
                <a:avLst/>
                <a:gdLst/>
                <a:ahLst/>
                <a:cxnLst/>
                <a:rect l="l" t="t" r="r" b="b"/>
                <a:pathLst>
                  <a:path w="105370" h="179749" extrusionOk="0">
                    <a:moveTo>
                      <a:pt x="107168" y="100474"/>
                    </a:moveTo>
                    <a:cubicBezTo>
                      <a:pt x="104751" y="96011"/>
                      <a:pt x="101466" y="92292"/>
                      <a:pt x="97437" y="89441"/>
                    </a:cubicBezTo>
                    <a:cubicBezTo>
                      <a:pt x="93408" y="86590"/>
                      <a:pt x="89007" y="84234"/>
                      <a:pt x="84234" y="82437"/>
                    </a:cubicBezTo>
                    <a:cubicBezTo>
                      <a:pt x="79462" y="80639"/>
                      <a:pt x="74627" y="79028"/>
                      <a:pt x="69793" y="77664"/>
                    </a:cubicBezTo>
                    <a:cubicBezTo>
                      <a:pt x="64896" y="76301"/>
                      <a:pt x="60433" y="74999"/>
                      <a:pt x="56404" y="73635"/>
                    </a:cubicBezTo>
                    <a:cubicBezTo>
                      <a:pt x="52375" y="72272"/>
                      <a:pt x="49152" y="70598"/>
                      <a:pt x="46796" y="68615"/>
                    </a:cubicBezTo>
                    <a:cubicBezTo>
                      <a:pt x="44442" y="66631"/>
                      <a:pt x="43202" y="64028"/>
                      <a:pt x="43202" y="60867"/>
                    </a:cubicBezTo>
                    <a:cubicBezTo>
                      <a:pt x="43202" y="57706"/>
                      <a:pt x="44442" y="55351"/>
                      <a:pt x="46859" y="53863"/>
                    </a:cubicBezTo>
                    <a:cubicBezTo>
                      <a:pt x="49276" y="52313"/>
                      <a:pt x="52561" y="51570"/>
                      <a:pt x="56528" y="51570"/>
                    </a:cubicBezTo>
                    <a:cubicBezTo>
                      <a:pt x="60061" y="51570"/>
                      <a:pt x="64214" y="52127"/>
                      <a:pt x="68863" y="53305"/>
                    </a:cubicBezTo>
                    <a:cubicBezTo>
                      <a:pt x="73573" y="54483"/>
                      <a:pt x="78470" y="56032"/>
                      <a:pt x="83491" y="58078"/>
                    </a:cubicBezTo>
                    <a:cubicBezTo>
                      <a:pt x="88574" y="60061"/>
                      <a:pt x="93346" y="62479"/>
                      <a:pt x="97871" y="65268"/>
                    </a:cubicBezTo>
                    <a:lnTo>
                      <a:pt x="110515" y="38987"/>
                    </a:lnTo>
                    <a:cubicBezTo>
                      <a:pt x="103821" y="34710"/>
                      <a:pt x="95949" y="31301"/>
                      <a:pt x="86900" y="28574"/>
                    </a:cubicBezTo>
                    <a:cubicBezTo>
                      <a:pt x="81507" y="26963"/>
                      <a:pt x="75991" y="25909"/>
                      <a:pt x="70412" y="25289"/>
                    </a:cubicBezTo>
                    <a:lnTo>
                      <a:pt x="70412" y="0"/>
                    </a:lnTo>
                    <a:lnTo>
                      <a:pt x="46053" y="0"/>
                    </a:lnTo>
                    <a:lnTo>
                      <a:pt x="46053" y="25661"/>
                    </a:lnTo>
                    <a:cubicBezTo>
                      <a:pt x="41095" y="26467"/>
                      <a:pt x="36446" y="27706"/>
                      <a:pt x="32231" y="29442"/>
                    </a:cubicBezTo>
                    <a:cubicBezTo>
                      <a:pt x="24483" y="32665"/>
                      <a:pt x="18533" y="37190"/>
                      <a:pt x="14318" y="43140"/>
                    </a:cubicBezTo>
                    <a:cubicBezTo>
                      <a:pt x="10103" y="49028"/>
                      <a:pt x="7996" y="55908"/>
                      <a:pt x="7996" y="63842"/>
                    </a:cubicBezTo>
                    <a:cubicBezTo>
                      <a:pt x="7996" y="70412"/>
                      <a:pt x="9173" y="75867"/>
                      <a:pt x="11591" y="80268"/>
                    </a:cubicBezTo>
                    <a:cubicBezTo>
                      <a:pt x="13946" y="84668"/>
                      <a:pt x="17169" y="88201"/>
                      <a:pt x="21198" y="90929"/>
                    </a:cubicBezTo>
                    <a:cubicBezTo>
                      <a:pt x="25227" y="93656"/>
                      <a:pt x="29628" y="95887"/>
                      <a:pt x="34462" y="97685"/>
                    </a:cubicBezTo>
                    <a:cubicBezTo>
                      <a:pt x="39297" y="99420"/>
                      <a:pt x="44070" y="100970"/>
                      <a:pt x="48904" y="102271"/>
                    </a:cubicBezTo>
                    <a:cubicBezTo>
                      <a:pt x="53739" y="103573"/>
                      <a:pt x="58140" y="104875"/>
                      <a:pt x="62169" y="106176"/>
                    </a:cubicBezTo>
                    <a:cubicBezTo>
                      <a:pt x="66197" y="107540"/>
                      <a:pt x="69420" y="109214"/>
                      <a:pt x="71900" y="111197"/>
                    </a:cubicBezTo>
                    <a:cubicBezTo>
                      <a:pt x="74317" y="113180"/>
                      <a:pt x="75557" y="115784"/>
                      <a:pt x="75557" y="118945"/>
                    </a:cubicBezTo>
                    <a:cubicBezTo>
                      <a:pt x="75557" y="122602"/>
                      <a:pt x="74131" y="125329"/>
                      <a:pt x="71280" y="127251"/>
                    </a:cubicBezTo>
                    <a:cubicBezTo>
                      <a:pt x="68429" y="129110"/>
                      <a:pt x="64462" y="130102"/>
                      <a:pt x="59503" y="130102"/>
                    </a:cubicBezTo>
                    <a:cubicBezTo>
                      <a:pt x="55103" y="130102"/>
                      <a:pt x="50082" y="129296"/>
                      <a:pt x="44503" y="127622"/>
                    </a:cubicBezTo>
                    <a:cubicBezTo>
                      <a:pt x="38863" y="126011"/>
                      <a:pt x="33347" y="123718"/>
                      <a:pt x="27830" y="120804"/>
                    </a:cubicBezTo>
                    <a:cubicBezTo>
                      <a:pt x="22314" y="117891"/>
                      <a:pt x="17417" y="114482"/>
                      <a:pt x="13016" y="110577"/>
                    </a:cubicBezTo>
                    <a:lnTo>
                      <a:pt x="0" y="136300"/>
                    </a:lnTo>
                    <a:cubicBezTo>
                      <a:pt x="5144" y="140577"/>
                      <a:pt x="10909" y="144234"/>
                      <a:pt x="17293" y="147333"/>
                    </a:cubicBezTo>
                    <a:cubicBezTo>
                      <a:pt x="23677" y="150432"/>
                      <a:pt x="30496" y="152787"/>
                      <a:pt x="37623" y="154461"/>
                    </a:cubicBezTo>
                    <a:cubicBezTo>
                      <a:pt x="40475" y="155081"/>
                      <a:pt x="43264" y="155515"/>
                      <a:pt x="46115" y="155949"/>
                    </a:cubicBezTo>
                    <a:lnTo>
                      <a:pt x="46115" y="183221"/>
                    </a:lnTo>
                    <a:lnTo>
                      <a:pt x="70474" y="183221"/>
                    </a:lnTo>
                    <a:lnTo>
                      <a:pt x="70474" y="156134"/>
                    </a:lnTo>
                    <a:cubicBezTo>
                      <a:pt x="75619" y="155391"/>
                      <a:pt x="80515" y="154213"/>
                      <a:pt x="85102" y="152478"/>
                    </a:cubicBezTo>
                    <a:cubicBezTo>
                      <a:pt x="92912" y="149502"/>
                      <a:pt x="99110" y="145040"/>
                      <a:pt x="103759" y="139151"/>
                    </a:cubicBezTo>
                    <a:cubicBezTo>
                      <a:pt x="108408" y="133263"/>
                      <a:pt x="110701" y="126011"/>
                      <a:pt x="110701" y="117333"/>
                    </a:cubicBezTo>
                    <a:cubicBezTo>
                      <a:pt x="110701" y="110639"/>
                      <a:pt x="109462" y="105061"/>
                      <a:pt x="107044" y="10053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47"/>
              <p:cNvSpPr/>
              <p:nvPr/>
            </p:nvSpPr>
            <p:spPr>
              <a:xfrm>
                <a:off x="1647420" y="1585524"/>
                <a:ext cx="39345" cy="26230"/>
              </a:xfrm>
              <a:custGeom>
                <a:avLst/>
                <a:gdLst/>
                <a:ahLst/>
                <a:cxnLst/>
                <a:rect l="l" t="t" r="r" b="b"/>
                <a:pathLst>
                  <a:path w="18594" h="12396" extrusionOk="0">
                    <a:moveTo>
                      <a:pt x="10137" y="297"/>
                    </a:moveTo>
                    <a:cubicBezTo>
                      <a:pt x="9765" y="49"/>
                      <a:pt x="9331" y="-75"/>
                      <a:pt x="8897" y="49"/>
                    </a:cubicBezTo>
                    <a:cubicBezTo>
                      <a:pt x="8464" y="173"/>
                      <a:pt x="8091" y="421"/>
                      <a:pt x="7905" y="854"/>
                    </a:cubicBezTo>
                    <a:lnTo>
                      <a:pt x="157" y="16164"/>
                    </a:lnTo>
                    <a:cubicBezTo>
                      <a:pt x="-214" y="16908"/>
                      <a:pt x="95" y="17838"/>
                      <a:pt x="839" y="18210"/>
                    </a:cubicBezTo>
                    <a:cubicBezTo>
                      <a:pt x="1087" y="18334"/>
                      <a:pt x="1273" y="18396"/>
                      <a:pt x="1522" y="18396"/>
                    </a:cubicBezTo>
                    <a:cubicBezTo>
                      <a:pt x="2079" y="18396"/>
                      <a:pt x="2575" y="18086"/>
                      <a:pt x="2885" y="17590"/>
                    </a:cubicBezTo>
                    <a:lnTo>
                      <a:pt x="9827" y="3830"/>
                    </a:lnTo>
                    <a:cubicBezTo>
                      <a:pt x="12678" y="5813"/>
                      <a:pt x="15715" y="7673"/>
                      <a:pt x="18814" y="9346"/>
                    </a:cubicBezTo>
                    <a:cubicBezTo>
                      <a:pt x="19558" y="9718"/>
                      <a:pt x="20488" y="9470"/>
                      <a:pt x="20860" y="8726"/>
                    </a:cubicBezTo>
                    <a:cubicBezTo>
                      <a:pt x="21232" y="7982"/>
                      <a:pt x="20984" y="7053"/>
                      <a:pt x="20240" y="6681"/>
                    </a:cubicBezTo>
                    <a:cubicBezTo>
                      <a:pt x="16707" y="4821"/>
                      <a:pt x="13298" y="2652"/>
                      <a:pt x="10137" y="359"/>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47"/>
              <p:cNvSpPr/>
              <p:nvPr/>
            </p:nvSpPr>
            <p:spPr>
              <a:xfrm>
                <a:off x="1725102" y="1430117"/>
                <a:ext cx="52463" cy="13115"/>
              </a:xfrm>
              <a:custGeom>
                <a:avLst/>
                <a:gdLst/>
                <a:ahLst/>
                <a:cxnLst/>
                <a:rect l="l" t="t" r="r" b="b"/>
                <a:pathLst>
                  <a:path w="24793" h="6198" extrusionOk="0">
                    <a:moveTo>
                      <a:pt x="1517" y="6214"/>
                    </a:moveTo>
                    <a:cubicBezTo>
                      <a:pt x="1517" y="6214"/>
                      <a:pt x="2075" y="6152"/>
                      <a:pt x="2323" y="5966"/>
                    </a:cubicBezTo>
                    <a:cubicBezTo>
                      <a:pt x="7902" y="2495"/>
                      <a:pt x="16331" y="2185"/>
                      <a:pt x="27551" y="4912"/>
                    </a:cubicBezTo>
                    <a:cubicBezTo>
                      <a:pt x="28356" y="5098"/>
                      <a:pt x="29162" y="4602"/>
                      <a:pt x="29410" y="3797"/>
                    </a:cubicBezTo>
                    <a:cubicBezTo>
                      <a:pt x="29596" y="2991"/>
                      <a:pt x="29100" y="2185"/>
                      <a:pt x="28294" y="1937"/>
                    </a:cubicBezTo>
                    <a:cubicBezTo>
                      <a:pt x="16207" y="-1038"/>
                      <a:pt x="7034" y="-604"/>
                      <a:pt x="712" y="3363"/>
                    </a:cubicBezTo>
                    <a:cubicBezTo>
                      <a:pt x="30" y="3797"/>
                      <a:pt x="-218" y="4726"/>
                      <a:pt x="216" y="5470"/>
                    </a:cubicBezTo>
                    <a:cubicBezTo>
                      <a:pt x="526" y="5904"/>
                      <a:pt x="1022" y="6152"/>
                      <a:pt x="1517" y="615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47"/>
              <p:cNvSpPr/>
              <p:nvPr/>
            </p:nvSpPr>
            <p:spPr>
              <a:xfrm>
                <a:off x="1741960" y="1344868"/>
                <a:ext cx="104925" cy="78693"/>
              </a:xfrm>
              <a:custGeom>
                <a:avLst/>
                <a:gdLst/>
                <a:ahLst/>
                <a:cxnLst/>
                <a:rect l="l" t="t" r="r" b="b"/>
                <a:pathLst>
                  <a:path w="49586" h="37189" extrusionOk="0">
                    <a:moveTo>
                      <a:pt x="1488" y="3099"/>
                    </a:moveTo>
                    <a:lnTo>
                      <a:pt x="12954" y="3099"/>
                    </a:lnTo>
                    <a:lnTo>
                      <a:pt x="12954" y="26281"/>
                    </a:lnTo>
                    <a:cubicBezTo>
                      <a:pt x="12954" y="27024"/>
                      <a:pt x="13512" y="27706"/>
                      <a:pt x="14318" y="27768"/>
                    </a:cubicBezTo>
                    <a:lnTo>
                      <a:pt x="19339" y="28326"/>
                    </a:lnTo>
                    <a:cubicBezTo>
                      <a:pt x="24669" y="28946"/>
                      <a:pt x="29813" y="30000"/>
                      <a:pt x="34586" y="31363"/>
                    </a:cubicBezTo>
                    <a:cubicBezTo>
                      <a:pt x="41095" y="33285"/>
                      <a:pt x="46983" y="35702"/>
                      <a:pt x="52128" y="38429"/>
                    </a:cubicBezTo>
                    <a:cubicBezTo>
                      <a:pt x="52375" y="38553"/>
                      <a:pt x="52623" y="38615"/>
                      <a:pt x="52871" y="38615"/>
                    </a:cubicBezTo>
                    <a:cubicBezTo>
                      <a:pt x="53429" y="38615"/>
                      <a:pt x="53925" y="38305"/>
                      <a:pt x="54173" y="37809"/>
                    </a:cubicBezTo>
                    <a:cubicBezTo>
                      <a:pt x="54544" y="37066"/>
                      <a:pt x="54297" y="36136"/>
                      <a:pt x="53553" y="35764"/>
                    </a:cubicBezTo>
                    <a:cubicBezTo>
                      <a:pt x="48223" y="32913"/>
                      <a:pt x="42087" y="30434"/>
                      <a:pt x="35392" y="28450"/>
                    </a:cubicBezTo>
                    <a:cubicBezTo>
                      <a:pt x="30434" y="26962"/>
                      <a:pt x="25165" y="25909"/>
                      <a:pt x="19648" y="25289"/>
                    </a:cubicBezTo>
                    <a:lnTo>
                      <a:pt x="15991" y="24855"/>
                    </a:lnTo>
                    <a:lnTo>
                      <a:pt x="15991" y="1488"/>
                    </a:lnTo>
                    <a:cubicBezTo>
                      <a:pt x="15991" y="682"/>
                      <a:pt x="15310" y="0"/>
                      <a:pt x="14504" y="0"/>
                    </a:cubicBezTo>
                    <a:lnTo>
                      <a:pt x="1488" y="0"/>
                    </a:lnTo>
                    <a:cubicBezTo>
                      <a:pt x="682" y="0"/>
                      <a:pt x="0" y="682"/>
                      <a:pt x="0" y="1488"/>
                    </a:cubicBezTo>
                    <a:cubicBezTo>
                      <a:pt x="0" y="2293"/>
                      <a:pt x="682" y="2975"/>
                      <a:pt x="1488" y="2975"/>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47"/>
              <p:cNvSpPr/>
              <p:nvPr/>
            </p:nvSpPr>
            <p:spPr>
              <a:xfrm>
                <a:off x="1741960" y="1651218"/>
                <a:ext cx="39345" cy="52463"/>
              </a:xfrm>
              <a:custGeom>
                <a:avLst/>
                <a:gdLst/>
                <a:ahLst/>
                <a:cxnLst/>
                <a:rect l="l" t="t" r="r" b="b"/>
                <a:pathLst>
                  <a:path w="18594" h="24793" extrusionOk="0">
                    <a:moveTo>
                      <a:pt x="19152" y="67"/>
                    </a:moveTo>
                    <a:lnTo>
                      <a:pt x="14256" y="749"/>
                    </a:lnTo>
                    <a:cubicBezTo>
                      <a:pt x="13512" y="872"/>
                      <a:pt x="12954" y="1492"/>
                      <a:pt x="12954" y="2236"/>
                    </a:cubicBezTo>
                    <a:lnTo>
                      <a:pt x="12954" y="27091"/>
                    </a:lnTo>
                    <a:lnTo>
                      <a:pt x="1488" y="27091"/>
                    </a:lnTo>
                    <a:cubicBezTo>
                      <a:pt x="682" y="27091"/>
                      <a:pt x="0" y="27773"/>
                      <a:pt x="0" y="28579"/>
                    </a:cubicBezTo>
                    <a:cubicBezTo>
                      <a:pt x="0" y="29385"/>
                      <a:pt x="682" y="30066"/>
                      <a:pt x="1488" y="30066"/>
                    </a:cubicBezTo>
                    <a:lnTo>
                      <a:pt x="14504" y="30066"/>
                    </a:lnTo>
                    <a:cubicBezTo>
                      <a:pt x="15310" y="30066"/>
                      <a:pt x="15991" y="29385"/>
                      <a:pt x="15991" y="28579"/>
                    </a:cubicBezTo>
                    <a:lnTo>
                      <a:pt x="15991" y="3538"/>
                    </a:lnTo>
                    <a:lnTo>
                      <a:pt x="19587" y="3042"/>
                    </a:lnTo>
                    <a:cubicBezTo>
                      <a:pt x="20393" y="2918"/>
                      <a:pt x="21012" y="2174"/>
                      <a:pt x="20888" y="1306"/>
                    </a:cubicBezTo>
                    <a:cubicBezTo>
                      <a:pt x="20764" y="501"/>
                      <a:pt x="19958" y="-57"/>
                      <a:pt x="19214" y="5"/>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47"/>
              <p:cNvSpPr/>
              <p:nvPr/>
            </p:nvSpPr>
            <p:spPr>
              <a:xfrm>
                <a:off x="1723625" y="1487519"/>
                <a:ext cx="131156" cy="131156"/>
              </a:xfrm>
              <a:custGeom>
                <a:avLst/>
                <a:gdLst/>
                <a:ahLst/>
                <a:cxnLst/>
                <a:rect l="l" t="t" r="r" b="b"/>
                <a:pathLst>
                  <a:path w="61982" h="61982" extrusionOk="0">
                    <a:moveTo>
                      <a:pt x="61781" y="30976"/>
                    </a:moveTo>
                    <a:cubicBezTo>
                      <a:pt x="59612" y="27009"/>
                      <a:pt x="56885" y="23848"/>
                      <a:pt x="53351" y="21368"/>
                    </a:cubicBezTo>
                    <a:cubicBezTo>
                      <a:pt x="49633" y="18703"/>
                      <a:pt x="45479" y="16534"/>
                      <a:pt x="41079" y="14860"/>
                    </a:cubicBezTo>
                    <a:cubicBezTo>
                      <a:pt x="36492" y="13125"/>
                      <a:pt x="31782" y="11575"/>
                      <a:pt x="27009" y="10212"/>
                    </a:cubicBezTo>
                    <a:cubicBezTo>
                      <a:pt x="22112" y="8848"/>
                      <a:pt x="17525" y="7484"/>
                      <a:pt x="13435" y="6121"/>
                    </a:cubicBezTo>
                    <a:cubicBezTo>
                      <a:pt x="8910" y="4633"/>
                      <a:pt x="5253" y="2712"/>
                      <a:pt x="2464" y="356"/>
                    </a:cubicBezTo>
                    <a:cubicBezTo>
                      <a:pt x="1844" y="-202"/>
                      <a:pt x="852" y="-78"/>
                      <a:pt x="357" y="542"/>
                    </a:cubicBezTo>
                    <a:cubicBezTo>
                      <a:pt x="-202" y="1162"/>
                      <a:pt x="-78" y="2154"/>
                      <a:pt x="542" y="2650"/>
                    </a:cubicBezTo>
                    <a:cubicBezTo>
                      <a:pt x="3641" y="5253"/>
                      <a:pt x="7670" y="7360"/>
                      <a:pt x="12505" y="8972"/>
                    </a:cubicBezTo>
                    <a:cubicBezTo>
                      <a:pt x="16658" y="10335"/>
                      <a:pt x="21245" y="11761"/>
                      <a:pt x="26203" y="13063"/>
                    </a:cubicBezTo>
                    <a:cubicBezTo>
                      <a:pt x="30914" y="14364"/>
                      <a:pt x="35500" y="15852"/>
                      <a:pt x="40025" y="17587"/>
                    </a:cubicBezTo>
                    <a:cubicBezTo>
                      <a:pt x="44178" y="19199"/>
                      <a:pt x="48083" y="21244"/>
                      <a:pt x="51616" y="23724"/>
                    </a:cubicBezTo>
                    <a:cubicBezTo>
                      <a:pt x="54777" y="25955"/>
                      <a:pt x="57256" y="28806"/>
                      <a:pt x="59178" y="32339"/>
                    </a:cubicBezTo>
                    <a:cubicBezTo>
                      <a:pt x="61037" y="35748"/>
                      <a:pt x="61967" y="40273"/>
                      <a:pt x="61967" y="45666"/>
                    </a:cubicBezTo>
                    <a:cubicBezTo>
                      <a:pt x="61967" y="52732"/>
                      <a:pt x="60169" y="58372"/>
                      <a:pt x="56575" y="63021"/>
                    </a:cubicBezTo>
                    <a:cubicBezTo>
                      <a:pt x="56079" y="63703"/>
                      <a:pt x="56202" y="64632"/>
                      <a:pt x="56823" y="65128"/>
                    </a:cubicBezTo>
                    <a:cubicBezTo>
                      <a:pt x="57070" y="65314"/>
                      <a:pt x="57442" y="65438"/>
                      <a:pt x="57752" y="65438"/>
                    </a:cubicBezTo>
                    <a:cubicBezTo>
                      <a:pt x="58186" y="65438"/>
                      <a:pt x="58620" y="65252"/>
                      <a:pt x="58930" y="64880"/>
                    </a:cubicBezTo>
                    <a:cubicBezTo>
                      <a:pt x="63021" y="59674"/>
                      <a:pt x="65004" y="53413"/>
                      <a:pt x="65004" y="45666"/>
                    </a:cubicBezTo>
                    <a:cubicBezTo>
                      <a:pt x="65004" y="39715"/>
                      <a:pt x="63950" y="34757"/>
                      <a:pt x="61843" y="3085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47"/>
              <p:cNvSpPr/>
              <p:nvPr/>
            </p:nvSpPr>
            <p:spPr>
              <a:xfrm>
                <a:off x="1661400" y="1406434"/>
                <a:ext cx="78693" cy="131156"/>
              </a:xfrm>
              <a:custGeom>
                <a:avLst/>
                <a:gdLst/>
                <a:ahLst/>
                <a:cxnLst/>
                <a:rect l="l" t="t" r="r" b="b"/>
                <a:pathLst>
                  <a:path w="37189" h="61982" extrusionOk="0">
                    <a:moveTo>
                      <a:pt x="39607" y="63952"/>
                    </a:moveTo>
                    <a:cubicBezTo>
                      <a:pt x="39793" y="63146"/>
                      <a:pt x="39359" y="62340"/>
                      <a:pt x="38553" y="62092"/>
                    </a:cubicBezTo>
                    <a:cubicBezTo>
                      <a:pt x="34028" y="60915"/>
                      <a:pt x="29380" y="59427"/>
                      <a:pt x="24731" y="57754"/>
                    </a:cubicBezTo>
                    <a:cubicBezTo>
                      <a:pt x="20516" y="56204"/>
                      <a:pt x="16550" y="54221"/>
                      <a:pt x="13016" y="51803"/>
                    </a:cubicBezTo>
                    <a:cubicBezTo>
                      <a:pt x="9917" y="49696"/>
                      <a:pt x="7500" y="47031"/>
                      <a:pt x="5703" y="43621"/>
                    </a:cubicBezTo>
                    <a:cubicBezTo>
                      <a:pt x="3905" y="40336"/>
                      <a:pt x="2975" y="35936"/>
                      <a:pt x="2975" y="30667"/>
                    </a:cubicBezTo>
                    <a:cubicBezTo>
                      <a:pt x="2975" y="24221"/>
                      <a:pt x="4587" y="18828"/>
                      <a:pt x="7934" y="14118"/>
                    </a:cubicBezTo>
                    <a:cubicBezTo>
                      <a:pt x="11343" y="9345"/>
                      <a:pt x="16301" y="5564"/>
                      <a:pt x="22810" y="2899"/>
                    </a:cubicBezTo>
                    <a:cubicBezTo>
                      <a:pt x="23554" y="2589"/>
                      <a:pt x="23925" y="1721"/>
                      <a:pt x="23615" y="915"/>
                    </a:cubicBezTo>
                    <a:cubicBezTo>
                      <a:pt x="23306" y="172"/>
                      <a:pt x="22376" y="-200"/>
                      <a:pt x="21632" y="110"/>
                    </a:cubicBezTo>
                    <a:cubicBezTo>
                      <a:pt x="14628" y="3023"/>
                      <a:pt x="9235" y="7114"/>
                      <a:pt x="5517" y="12382"/>
                    </a:cubicBezTo>
                    <a:cubicBezTo>
                      <a:pt x="1798" y="17589"/>
                      <a:pt x="0" y="23601"/>
                      <a:pt x="0" y="30667"/>
                    </a:cubicBezTo>
                    <a:cubicBezTo>
                      <a:pt x="0" y="36493"/>
                      <a:pt x="1054" y="41328"/>
                      <a:pt x="3037" y="45109"/>
                    </a:cubicBezTo>
                    <a:cubicBezTo>
                      <a:pt x="5144" y="48952"/>
                      <a:pt x="7810" y="51927"/>
                      <a:pt x="11343" y="54344"/>
                    </a:cubicBezTo>
                    <a:cubicBezTo>
                      <a:pt x="15062" y="56886"/>
                      <a:pt x="19214" y="58993"/>
                      <a:pt x="23677" y="60605"/>
                    </a:cubicBezTo>
                    <a:cubicBezTo>
                      <a:pt x="28388" y="62340"/>
                      <a:pt x="33161" y="63828"/>
                      <a:pt x="37809" y="65068"/>
                    </a:cubicBezTo>
                    <a:cubicBezTo>
                      <a:pt x="37933" y="65068"/>
                      <a:pt x="38057" y="65068"/>
                      <a:pt x="38182" y="65068"/>
                    </a:cubicBezTo>
                    <a:cubicBezTo>
                      <a:pt x="38863" y="65068"/>
                      <a:pt x="39483" y="64634"/>
                      <a:pt x="39669" y="6395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47"/>
              <p:cNvSpPr/>
              <p:nvPr/>
            </p:nvSpPr>
            <p:spPr>
              <a:xfrm>
                <a:off x="1758228" y="1558764"/>
                <a:ext cx="52463" cy="65578"/>
              </a:xfrm>
              <a:custGeom>
                <a:avLst/>
                <a:gdLst/>
                <a:ahLst/>
                <a:cxnLst/>
                <a:rect l="l" t="t" r="r" b="b"/>
                <a:pathLst>
                  <a:path w="24793" h="30991" extrusionOk="0">
                    <a:moveTo>
                      <a:pt x="16364" y="666"/>
                    </a:moveTo>
                    <a:cubicBezTo>
                      <a:pt x="15806" y="1286"/>
                      <a:pt x="15929" y="2278"/>
                      <a:pt x="16550" y="2774"/>
                    </a:cubicBezTo>
                    <a:cubicBezTo>
                      <a:pt x="19958" y="5563"/>
                      <a:pt x="21756" y="9344"/>
                      <a:pt x="21756" y="13745"/>
                    </a:cubicBezTo>
                    <a:cubicBezTo>
                      <a:pt x="21756" y="18765"/>
                      <a:pt x="19649" y="22856"/>
                      <a:pt x="15558" y="25521"/>
                    </a:cubicBezTo>
                    <a:cubicBezTo>
                      <a:pt x="12024" y="27877"/>
                      <a:pt x="7252" y="29054"/>
                      <a:pt x="1488" y="29054"/>
                    </a:cubicBezTo>
                    <a:cubicBezTo>
                      <a:pt x="682" y="29054"/>
                      <a:pt x="0" y="29736"/>
                      <a:pt x="0" y="30542"/>
                    </a:cubicBezTo>
                    <a:cubicBezTo>
                      <a:pt x="0" y="31348"/>
                      <a:pt x="682" y="32029"/>
                      <a:pt x="1488" y="32029"/>
                    </a:cubicBezTo>
                    <a:cubicBezTo>
                      <a:pt x="7872" y="32029"/>
                      <a:pt x="13202" y="30666"/>
                      <a:pt x="17231" y="28000"/>
                    </a:cubicBezTo>
                    <a:cubicBezTo>
                      <a:pt x="22190" y="24777"/>
                      <a:pt x="24793" y="19819"/>
                      <a:pt x="24793" y="13682"/>
                    </a:cubicBezTo>
                    <a:cubicBezTo>
                      <a:pt x="24793" y="8352"/>
                      <a:pt x="22624" y="3765"/>
                      <a:pt x="18533" y="356"/>
                    </a:cubicBezTo>
                    <a:cubicBezTo>
                      <a:pt x="17913" y="-202"/>
                      <a:pt x="16921" y="-78"/>
                      <a:pt x="16426" y="54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47"/>
              <p:cNvSpPr/>
              <p:nvPr/>
            </p:nvSpPr>
            <p:spPr>
              <a:xfrm>
                <a:off x="1458427" y="1226261"/>
                <a:ext cx="511512" cy="459049"/>
              </a:xfrm>
              <a:custGeom>
                <a:avLst/>
                <a:gdLst/>
                <a:ahLst/>
                <a:cxnLst/>
                <a:rect l="l" t="t" r="r" b="b"/>
                <a:pathLst>
                  <a:path w="241732" h="216939" extrusionOk="0">
                    <a:moveTo>
                      <a:pt x="245575" y="42086"/>
                    </a:moveTo>
                    <a:cubicBezTo>
                      <a:pt x="218427" y="14938"/>
                      <a:pt x="182291" y="0"/>
                      <a:pt x="143924" y="0"/>
                    </a:cubicBezTo>
                    <a:cubicBezTo>
                      <a:pt x="64586" y="0"/>
                      <a:pt x="0" y="64586"/>
                      <a:pt x="0" y="143924"/>
                    </a:cubicBezTo>
                    <a:cubicBezTo>
                      <a:pt x="0" y="169151"/>
                      <a:pt x="6632" y="193944"/>
                      <a:pt x="19152" y="215700"/>
                    </a:cubicBezTo>
                    <a:cubicBezTo>
                      <a:pt x="19710" y="216692"/>
                      <a:pt x="20702" y="217249"/>
                      <a:pt x="21756" y="217249"/>
                    </a:cubicBezTo>
                    <a:cubicBezTo>
                      <a:pt x="22252" y="217249"/>
                      <a:pt x="22809" y="217125"/>
                      <a:pt x="23244" y="216816"/>
                    </a:cubicBezTo>
                    <a:cubicBezTo>
                      <a:pt x="24669" y="216010"/>
                      <a:pt x="25165" y="214150"/>
                      <a:pt x="24359" y="212663"/>
                    </a:cubicBezTo>
                    <a:cubicBezTo>
                      <a:pt x="12397" y="191837"/>
                      <a:pt x="6012" y="168097"/>
                      <a:pt x="6012" y="143924"/>
                    </a:cubicBezTo>
                    <a:cubicBezTo>
                      <a:pt x="6012" y="67933"/>
                      <a:pt x="67871" y="6074"/>
                      <a:pt x="143862" y="6074"/>
                    </a:cubicBezTo>
                    <a:cubicBezTo>
                      <a:pt x="180618" y="6074"/>
                      <a:pt x="215204" y="20392"/>
                      <a:pt x="241236" y="46363"/>
                    </a:cubicBezTo>
                    <a:cubicBezTo>
                      <a:pt x="242414" y="47541"/>
                      <a:pt x="244335" y="47541"/>
                      <a:pt x="245513" y="46363"/>
                    </a:cubicBezTo>
                    <a:cubicBezTo>
                      <a:pt x="246691" y="45185"/>
                      <a:pt x="246691" y="43264"/>
                      <a:pt x="245513" y="42086"/>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47"/>
              <p:cNvSpPr/>
              <p:nvPr/>
            </p:nvSpPr>
            <p:spPr>
              <a:xfrm>
                <a:off x="1540967" y="1730489"/>
                <a:ext cx="131156" cy="91808"/>
              </a:xfrm>
              <a:custGeom>
                <a:avLst/>
                <a:gdLst/>
                <a:ahLst/>
                <a:cxnLst/>
                <a:rect l="l" t="t" r="r" b="b"/>
                <a:pathLst>
                  <a:path w="61982" h="43387" extrusionOk="0">
                    <a:moveTo>
                      <a:pt x="64890" y="37679"/>
                    </a:moveTo>
                    <a:cubicBezTo>
                      <a:pt x="42266" y="30799"/>
                      <a:pt x="21625" y="18093"/>
                      <a:pt x="5200" y="923"/>
                    </a:cubicBezTo>
                    <a:cubicBezTo>
                      <a:pt x="4022" y="-254"/>
                      <a:pt x="2163" y="-316"/>
                      <a:pt x="923" y="799"/>
                    </a:cubicBezTo>
                    <a:cubicBezTo>
                      <a:pt x="-254" y="1977"/>
                      <a:pt x="-316" y="3837"/>
                      <a:pt x="799" y="5076"/>
                    </a:cubicBezTo>
                    <a:cubicBezTo>
                      <a:pt x="17968" y="23051"/>
                      <a:pt x="39476" y="36316"/>
                      <a:pt x="63092" y="43444"/>
                    </a:cubicBezTo>
                    <a:cubicBezTo>
                      <a:pt x="63402" y="43506"/>
                      <a:pt x="63712" y="43567"/>
                      <a:pt x="63960" y="43567"/>
                    </a:cubicBezTo>
                    <a:cubicBezTo>
                      <a:pt x="65261" y="43567"/>
                      <a:pt x="66439" y="42700"/>
                      <a:pt x="66873" y="41398"/>
                    </a:cubicBezTo>
                    <a:cubicBezTo>
                      <a:pt x="67368" y="39787"/>
                      <a:pt x="66439" y="38113"/>
                      <a:pt x="64890" y="37617"/>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47"/>
              <p:cNvSpPr/>
              <p:nvPr/>
            </p:nvSpPr>
            <p:spPr>
              <a:xfrm>
                <a:off x="1980182" y="1414338"/>
                <a:ext cx="78693" cy="314776"/>
              </a:xfrm>
              <a:custGeom>
                <a:avLst/>
                <a:gdLst/>
                <a:ahLst/>
                <a:cxnLst/>
                <a:rect l="l" t="t" r="r" b="b"/>
                <a:pathLst>
                  <a:path w="37189" h="148758" extrusionOk="0">
                    <a:moveTo>
                      <a:pt x="31198" y="1892"/>
                    </a:moveTo>
                    <a:cubicBezTo>
                      <a:pt x="30578" y="342"/>
                      <a:pt x="28843" y="-401"/>
                      <a:pt x="27293" y="218"/>
                    </a:cubicBezTo>
                    <a:cubicBezTo>
                      <a:pt x="25744" y="838"/>
                      <a:pt x="25000" y="2574"/>
                      <a:pt x="25620" y="4123"/>
                    </a:cubicBezTo>
                    <a:cubicBezTo>
                      <a:pt x="32066" y="20363"/>
                      <a:pt x="35351" y="37470"/>
                      <a:pt x="35351" y="55073"/>
                    </a:cubicBezTo>
                    <a:cubicBezTo>
                      <a:pt x="35351" y="88792"/>
                      <a:pt x="23079" y="121209"/>
                      <a:pt x="765" y="146436"/>
                    </a:cubicBezTo>
                    <a:cubicBezTo>
                      <a:pt x="-351" y="147675"/>
                      <a:pt x="-227" y="149597"/>
                      <a:pt x="1012" y="150712"/>
                    </a:cubicBezTo>
                    <a:cubicBezTo>
                      <a:pt x="1571" y="151208"/>
                      <a:pt x="2315" y="151456"/>
                      <a:pt x="2996" y="151456"/>
                    </a:cubicBezTo>
                    <a:cubicBezTo>
                      <a:pt x="3802" y="151456"/>
                      <a:pt x="4670" y="151084"/>
                      <a:pt x="5228" y="150402"/>
                    </a:cubicBezTo>
                    <a:cubicBezTo>
                      <a:pt x="28533" y="124122"/>
                      <a:pt x="41363" y="90217"/>
                      <a:pt x="41363" y="55073"/>
                    </a:cubicBezTo>
                    <a:cubicBezTo>
                      <a:pt x="41363" y="36726"/>
                      <a:pt x="37955" y="18813"/>
                      <a:pt x="31198" y="1892"/>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26" name="Google Shape;1626;p47"/>
              <p:cNvGrpSpPr/>
              <p:nvPr/>
            </p:nvGrpSpPr>
            <p:grpSpPr>
              <a:xfrm>
                <a:off x="2392734" y="1477338"/>
                <a:ext cx="173748" cy="173748"/>
                <a:chOff x="2672197" y="-2150765"/>
                <a:chExt cx="266525" cy="266525"/>
              </a:xfrm>
            </p:grpSpPr>
            <p:sp>
              <p:nvSpPr>
                <p:cNvPr id="1627" name="Google Shape;1627;p47"/>
                <p:cNvSpPr/>
                <p:nvPr/>
              </p:nvSpPr>
              <p:spPr>
                <a:xfrm>
                  <a:off x="2672197" y="-2150765"/>
                  <a:ext cx="266525" cy="266525"/>
                </a:xfrm>
                <a:custGeom>
                  <a:avLst/>
                  <a:gdLst/>
                  <a:ahLst/>
                  <a:cxnLst/>
                  <a:rect l="l" t="t" r="r" b="b"/>
                  <a:pathLst>
                    <a:path w="266525" h="266525" extrusionOk="0">
                      <a:moveTo>
                        <a:pt x="268013" y="134007"/>
                      </a:moveTo>
                      <a:cubicBezTo>
                        <a:pt x="268013" y="208016"/>
                        <a:pt x="208016" y="268013"/>
                        <a:pt x="134007" y="268013"/>
                      </a:cubicBezTo>
                      <a:cubicBezTo>
                        <a:pt x="59997" y="268013"/>
                        <a:pt x="0" y="208016"/>
                        <a:pt x="0" y="134007"/>
                      </a:cubicBezTo>
                      <a:cubicBezTo>
                        <a:pt x="0" y="59997"/>
                        <a:pt x="59997" y="0"/>
                        <a:pt x="134007" y="0"/>
                      </a:cubicBezTo>
                      <a:cubicBezTo>
                        <a:pt x="208016" y="0"/>
                        <a:pt x="268013" y="59997"/>
                        <a:pt x="268013" y="1340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47"/>
                <p:cNvSpPr/>
                <p:nvPr/>
              </p:nvSpPr>
              <p:spPr>
                <a:xfrm>
                  <a:off x="2698373" y="-2124388"/>
                  <a:ext cx="210741" cy="210741"/>
                </a:xfrm>
                <a:custGeom>
                  <a:avLst/>
                  <a:gdLst/>
                  <a:ahLst/>
                  <a:cxnLst/>
                  <a:rect l="l" t="t" r="r" b="b"/>
                  <a:pathLst>
                    <a:path w="210741" h="210741" extrusionOk="0">
                      <a:moveTo>
                        <a:pt x="195184" y="87291"/>
                      </a:moveTo>
                      <a:cubicBezTo>
                        <a:pt x="206562" y="135500"/>
                        <a:pt x="176705" y="183805"/>
                        <a:pt x="128496" y="195184"/>
                      </a:cubicBezTo>
                      <a:cubicBezTo>
                        <a:pt x="80286" y="206562"/>
                        <a:pt x="31981" y="176705"/>
                        <a:pt x="20603" y="128495"/>
                      </a:cubicBezTo>
                      <a:cubicBezTo>
                        <a:pt x="9224" y="80286"/>
                        <a:pt x="39082" y="31981"/>
                        <a:pt x="87291" y="20602"/>
                      </a:cubicBezTo>
                      <a:cubicBezTo>
                        <a:pt x="135500" y="9224"/>
                        <a:pt x="183805" y="39081"/>
                        <a:pt x="195184" y="872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47"/>
                <p:cNvSpPr/>
                <p:nvPr/>
              </p:nvSpPr>
              <p:spPr>
                <a:xfrm>
                  <a:off x="2712540" y="-2110221"/>
                  <a:ext cx="185948" cy="185948"/>
                </a:xfrm>
                <a:custGeom>
                  <a:avLst/>
                  <a:gdLst/>
                  <a:ahLst/>
                  <a:cxnLst/>
                  <a:rect l="l" t="t" r="r" b="b"/>
                  <a:pathLst>
                    <a:path w="185948" h="185948" extrusionOk="0">
                      <a:moveTo>
                        <a:pt x="169555" y="75829"/>
                      </a:moveTo>
                      <a:cubicBezTo>
                        <a:pt x="179439" y="117708"/>
                        <a:pt x="153502" y="159671"/>
                        <a:pt x="111623" y="169555"/>
                      </a:cubicBezTo>
                      <a:cubicBezTo>
                        <a:pt x="69744" y="179439"/>
                        <a:pt x="27781" y="153502"/>
                        <a:pt x="17897" y="111623"/>
                      </a:cubicBezTo>
                      <a:cubicBezTo>
                        <a:pt x="8013" y="69744"/>
                        <a:pt x="33950" y="27782"/>
                        <a:pt x="75829" y="17897"/>
                      </a:cubicBezTo>
                      <a:cubicBezTo>
                        <a:pt x="117708" y="8013"/>
                        <a:pt x="159670" y="33950"/>
                        <a:pt x="169555" y="758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47"/>
                <p:cNvSpPr/>
                <p:nvPr/>
              </p:nvSpPr>
              <p:spPr>
                <a:xfrm>
                  <a:off x="2728168" y="-2094732"/>
                  <a:ext cx="154956" cy="154956"/>
                </a:xfrm>
                <a:custGeom>
                  <a:avLst/>
                  <a:gdLst/>
                  <a:ahLst/>
                  <a:cxnLst/>
                  <a:rect l="l" t="t" r="r" b="b"/>
                  <a:pathLst>
                    <a:path w="154956" h="154956" extrusionOk="0">
                      <a:moveTo>
                        <a:pt x="140205" y="31177"/>
                      </a:moveTo>
                      <a:cubicBezTo>
                        <a:pt x="135804" y="25351"/>
                        <a:pt x="130598" y="20144"/>
                        <a:pt x="124771" y="15744"/>
                      </a:cubicBezTo>
                      <a:lnTo>
                        <a:pt x="88883" y="51632"/>
                      </a:lnTo>
                      <a:lnTo>
                        <a:pt x="88883" y="868"/>
                      </a:lnTo>
                      <a:cubicBezTo>
                        <a:pt x="85288" y="372"/>
                        <a:pt x="81693" y="0"/>
                        <a:pt x="77974" y="0"/>
                      </a:cubicBezTo>
                      <a:cubicBezTo>
                        <a:pt x="74255" y="0"/>
                        <a:pt x="70660" y="372"/>
                        <a:pt x="67065" y="868"/>
                      </a:cubicBezTo>
                      <a:lnTo>
                        <a:pt x="67065" y="51632"/>
                      </a:lnTo>
                      <a:lnTo>
                        <a:pt x="31177" y="15744"/>
                      </a:lnTo>
                      <a:cubicBezTo>
                        <a:pt x="25351" y="20144"/>
                        <a:pt x="20144" y="25351"/>
                        <a:pt x="15743" y="31177"/>
                      </a:cubicBezTo>
                      <a:lnTo>
                        <a:pt x="51631" y="67065"/>
                      </a:lnTo>
                      <a:lnTo>
                        <a:pt x="867" y="67065"/>
                      </a:lnTo>
                      <a:cubicBezTo>
                        <a:pt x="372" y="70660"/>
                        <a:pt x="0" y="74255"/>
                        <a:pt x="0" y="77974"/>
                      </a:cubicBezTo>
                      <a:cubicBezTo>
                        <a:pt x="0" y="81693"/>
                        <a:pt x="372" y="85288"/>
                        <a:pt x="867" y="88883"/>
                      </a:cubicBezTo>
                      <a:lnTo>
                        <a:pt x="51631" y="88883"/>
                      </a:lnTo>
                      <a:lnTo>
                        <a:pt x="15743" y="124771"/>
                      </a:lnTo>
                      <a:cubicBezTo>
                        <a:pt x="20144" y="130598"/>
                        <a:pt x="25351" y="135804"/>
                        <a:pt x="31177" y="140205"/>
                      </a:cubicBezTo>
                      <a:lnTo>
                        <a:pt x="67065" y="104317"/>
                      </a:lnTo>
                      <a:lnTo>
                        <a:pt x="67065" y="155081"/>
                      </a:lnTo>
                      <a:cubicBezTo>
                        <a:pt x="70660" y="155577"/>
                        <a:pt x="74255" y="155949"/>
                        <a:pt x="77974" y="155949"/>
                      </a:cubicBezTo>
                      <a:cubicBezTo>
                        <a:pt x="81693" y="155949"/>
                        <a:pt x="85288" y="155577"/>
                        <a:pt x="88883" y="155081"/>
                      </a:cubicBezTo>
                      <a:lnTo>
                        <a:pt x="88883" y="104317"/>
                      </a:lnTo>
                      <a:lnTo>
                        <a:pt x="124771" y="140205"/>
                      </a:lnTo>
                      <a:cubicBezTo>
                        <a:pt x="130598" y="135804"/>
                        <a:pt x="135804" y="130660"/>
                        <a:pt x="140205" y="124771"/>
                      </a:cubicBezTo>
                      <a:lnTo>
                        <a:pt x="104317" y="88883"/>
                      </a:lnTo>
                      <a:lnTo>
                        <a:pt x="155081" y="88883"/>
                      </a:lnTo>
                      <a:cubicBezTo>
                        <a:pt x="155576" y="85288"/>
                        <a:pt x="155948" y="81693"/>
                        <a:pt x="155948" y="77974"/>
                      </a:cubicBezTo>
                      <a:cubicBezTo>
                        <a:pt x="155948" y="74255"/>
                        <a:pt x="155576" y="70660"/>
                        <a:pt x="155081" y="67065"/>
                      </a:cubicBezTo>
                      <a:lnTo>
                        <a:pt x="104317" y="67065"/>
                      </a:lnTo>
                      <a:lnTo>
                        <a:pt x="140205" y="3117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31" name="Google Shape;1631;p47"/>
              <p:cNvGrpSpPr/>
              <p:nvPr/>
            </p:nvGrpSpPr>
            <p:grpSpPr>
              <a:xfrm>
                <a:off x="2380139" y="1702791"/>
                <a:ext cx="192014" cy="133342"/>
                <a:chOff x="2908599" y="-1724758"/>
                <a:chExt cx="331173" cy="226733"/>
              </a:xfrm>
            </p:grpSpPr>
            <p:sp>
              <p:nvSpPr>
                <p:cNvPr id="1632" name="Google Shape;1632;p47"/>
                <p:cNvSpPr/>
                <p:nvPr/>
              </p:nvSpPr>
              <p:spPr>
                <a:xfrm>
                  <a:off x="3174319" y="-1619077"/>
                  <a:ext cx="30991" cy="61982"/>
                </a:xfrm>
                <a:custGeom>
                  <a:avLst/>
                  <a:gdLst/>
                  <a:ahLst/>
                  <a:cxnLst/>
                  <a:rect l="l" t="t" r="r" b="b"/>
                  <a:pathLst>
                    <a:path w="30991" h="61982" extrusionOk="0">
                      <a:moveTo>
                        <a:pt x="35764" y="62912"/>
                      </a:moveTo>
                      <a:lnTo>
                        <a:pt x="0" y="62912"/>
                      </a:lnTo>
                      <a:lnTo>
                        <a:pt x="0" y="0"/>
                      </a:lnTo>
                      <a:lnTo>
                        <a:pt x="3576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47"/>
                <p:cNvSpPr/>
                <p:nvPr/>
              </p:nvSpPr>
              <p:spPr>
                <a:xfrm>
                  <a:off x="2923527" y="-1617400"/>
                  <a:ext cx="24637" cy="24793"/>
                </a:xfrm>
                <a:custGeom>
                  <a:avLst/>
                  <a:gdLst/>
                  <a:ahLst/>
                  <a:cxnLst/>
                  <a:rect l="l" t="t" r="r" b="b"/>
                  <a:pathLst>
                    <a:path w="18594" h="24793" extrusionOk="0">
                      <a:moveTo>
                        <a:pt x="19772" y="29752"/>
                      </a:moveTo>
                      <a:lnTo>
                        <a:pt x="0" y="29752"/>
                      </a:lnTo>
                      <a:lnTo>
                        <a:pt x="0" y="0"/>
                      </a:lnTo>
                      <a:lnTo>
                        <a:pt x="1977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47"/>
                <p:cNvSpPr/>
                <p:nvPr/>
              </p:nvSpPr>
              <p:spPr>
                <a:xfrm>
                  <a:off x="3032750" y="-1709949"/>
                  <a:ext cx="55784" cy="24823"/>
                </a:xfrm>
                <a:custGeom>
                  <a:avLst/>
                  <a:gdLst/>
                  <a:ahLst/>
                  <a:cxnLst/>
                  <a:rect l="l" t="t" r="r" b="b"/>
                  <a:pathLst>
                    <a:path w="55784" h="18594" extrusionOk="0">
                      <a:moveTo>
                        <a:pt x="0" y="19772"/>
                      </a:moveTo>
                      <a:lnTo>
                        <a:pt x="0" y="0"/>
                      </a:lnTo>
                      <a:lnTo>
                        <a:pt x="58078" y="0"/>
                      </a:lnTo>
                      <a:lnTo>
                        <a:pt x="58078" y="197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47"/>
                <p:cNvSpPr/>
                <p:nvPr/>
              </p:nvSpPr>
              <p:spPr>
                <a:xfrm>
                  <a:off x="3004673" y="-1724758"/>
                  <a:ext cx="111568" cy="18594"/>
                </a:xfrm>
                <a:custGeom>
                  <a:avLst/>
                  <a:gdLst/>
                  <a:ahLst/>
                  <a:cxnLst/>
                  <a:rect l="l" t="t" r="r" b="b"/>
                  <a:pathLst>
                    <a:path w="111568" h="18594" extrusionOk="0">
                      <a:moveTo>
                        <a:pt x="114358" y="10475"/>
                      </a:moveTo>
                      <a:lnTo>
                        <a:pt x="114358" y="10475"/>
                      </a:lnTo>
                      <a:cubicBezTo>
                        <a:pt x="114358" y="4649"/>
                        <a:pt x="109647" y="0"/>
                        <a:pt x="103883" y="0"/>
                      </a:cubicBezTo>
                      <a:lnTo>
                        <a:pt x="10475" y="0"/>
                      </a:lnTo>
                      <a:cubicBezTo>
                        <a:pt x="4649" y="0"/>
                        <a:pt x="0" y="4711"/>
                        <a:pt x="0" y="10475"/>
                      </a:cubicBezTo>
                      <a:lnTo>
                        <a:pt x="0" y="10475"/>
                      </a:lnTo>
                      <a:cubicBezTo>
                        <a:pt x="0" y="16301"/>
                        <a:pt x="4711" y="20950"/>
                        <a:pt x="10475" y="20950"/>
                      </a:cubicBezTo>
                      <a:lnTo>
                        <a:pt x="103883" y="20950"/>
                      </a:lnTo>
                      <a:cubicBezTo>
                        <a:pt x="109709" y="20950"/>
                        <a:pt x="114358" y="16239"/>
                        <a:pt x="114358" y="104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47"/>
                <p:cNvSpPr/>
                <p:nvPr/>
              </p:nvSpPr>
              <p:spPr>
                <a:xfrm>
                  <a:off x="2949322" y="-1683973"/>
                  <a:ext cx="223137" cy="185948"/>
                </a:xfrm>
                <a:custGeom>
                  <a:avLst/>
                  <a:gdLst/>
                  <a:ahLst/>
                  <a:cxnLst/>
                  <a:rect l="l" t="t" r="r" b="b"/>
                  <a:pathLst>
                    <a:path w="223137" h="185948" extrusionOk="0">
                      <a:moveTo>
                        <a:pt x="204295" y="28264"/>
                      </a:moveTo>
                      <a:lnTo>
                        <a:pt x="175287" y="0"/>
                      </a:lnTo>
                      <a:lnTo>
                        <a:pt x="49648" y="0"/>
                      </a:lnTo>
                      <a:lnTo>
                        <a:pt x="20640" y="28264"/>
                      </a:lnTo>
                      <a:lnTo>
                        <a:pt x="0" y="28264"/>
                      </a:lnTo>
                      <a:lnTo>
                        <a:pt x="0" y="149688"/>
                      </a:lnTo>
                      <a:lnTo>
                        <a:pt x="53615" y="149688"/>
                      </a:lnTo>
                      <a:lnTo>
                        <a:pt x="104565" y="186630"/>
                      </a:lnTo>
                      <a:lnTo>
                        <a:pt x="224935" y="186630"/>
                      </a:lnTo>
                      <a:lnTo>
                        <a:pt x="224935" y="149688"/>
                      </a:lnTo>
                      <a:lnTo>
                        <a:pt x="224935" y="28264"/>
                      </a:lnTo>
                      <a:lnTo>
                        <a:pt x="204295" y="282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47"/>
                <p:cNvSpPr/>
                <p:nvPr/>
              </p:nvSpPr>
              <p:spPr>
                <a:xfrm>
                  <a:off x="3174319" y="-1619077"/>
                  <a:ext cx="30991" cy="61982"/>
                </a:xfrm>
                <a:custGeom>
                  <a:avLst/>
                  <a:gdLst/>
                  <a:ahLst/>
                  <a:cxnLst/>
                  <a:rect l="l" t="t" r="r" b="b"/>
                  <a:pathLst>
                    <a:path w="30991" h="61982" extrusionOk="0">
                      <a:moveTo>
                        <a:pt x="35764" y="62912"/>
                      </a:moveTo>
                      <a:lnTo>
                        <a:pt x="0" y="62912"/>
                      </a:lnTo>
                      <a:lnTo>
                        <a:pt x="0" y="0"/>
                      </a:lnTo>
                      <a:lnTo>
                        <a:pt x="35764" y="0"/>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47"/>
                <p:cNvSpPr/>
                <p:nvPr/>
              </p:nvSpPr>
              <p:spPr>
                <a:xfrm>
                  <a:off x="2929550" y="-1617404"/>
                  <a:ext cx="18594" cy="24793"/>
                </a:xfrm>
                <a:custGeom>
                  <a:avLst/>
                  <a:gdLst/>
                  <a:ahLst/>
                  <a:cxnLst/>
                  <a:rect l="l" t="t" r="r" b="b"/>
                  <a:pathLst>
                    <a:path w="18594" h="24793" extrusionOk="0">
                      <a:moveTo>
                        <a:pt x="19772" y="29752"/>
                      </a:moveTo>
                      <a:lnTo>
                        <a:pt x="0" y="29752"/>
                      </a:lnTo>
                      <a:lnTo>
                        <a:pt x="0" y="0"/>
                      </a:lnTo>
                      <a:lnTo>
                        <a:pt x="19772" y="0"/>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47"/>
                <p:cNvSpPr/>
                <p:nvPr/>
              </p:nvSpPr>
              <p:spPr>
                <a:xfrm>
                  <a:off x="3196385" y="-1653911"/>
                  <a:ext cx="43387" cy="130163"/>
                </a:xfrm>
                <a:custGeom>
                  <a:avLst/>
                  <a:gdLst/>
                  <a:ahLst/>
                  <a:cxnLst/>
                  <a:rect l="l" t="t" r="r" b="b"/>
                  <a:pathLst>
                    <a:path w="43387" h="130163" extrusionOk="0">
                      <a:moveTo>
                        <a:pt x="34152" y="0"/>
                      </a:moveTo>
                      <a:lnTo>
                        <a:pt x="0" y="0"/>
                      </a:lnTo>
                      <a:lnTo>
                        <a:pt x="0" y="132457"/>
                      </a:lnTo>
                      <a:lnTo>
                        <a:pt x="34152" y="132457"/>
                      </a:lnTo>
                      <a:cubicBezTo>
                        <a:pt x="34152" y="132457"/>
                        <a:pt x="48222" y="102829"/>
                        <a:pt x="48222" y="66259"/>
                      </a:cubicBezTo>
                      <a:cubicBezTo>
                        <a:pt x="48222" y="29690"/>
                        <a:pt x="34152" y="62"/>
                        <a:pt x="34152" y="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47"/>
                <p:cNvSpPr/>
                <p:nvPr/>
              </p:nvSpPr>
              <p:spPr>
                <a:xfrm>
                  <a:off x="2908599" y="-1659738"/>
                  <a:ext cx="18594" cy="111568"/>
                </a:xfrm>
                <a:custGeom>
                  <a:avLst/>
                  <a:gdLst/>
                  <a:ahLst/>
                  <a:cxnLst/>
                  <a:rect l="l" t="t" r="r" b="b"/>
                  <a:pathLst>
                    <a:path w="18594" h="111568" extrusionOk="0">
                      <a:moveTo>
                        <a:pt x="10475" y="0"/>
                      </a:moveTo>
                      <a:lnTo>
                        <a:pt x="10475" y="0"/>
                      </a:lnTo>
                      <a:cubicBezTo>
                        <a:pt x="4649" y="0"/>
                        <a:pt x="0" y="4711"/>
                        <a:pt x="0" y="10475"/>
                      </a:cubicBezTo>
                      <a:lnTo>
                        <a:pt x="0" y="103883"/>
                      </a:lnTo>
                      <a:cubicBezTo>
                        <a:pt x="0" y="109709"/>
                        <a:pt x="4711" y="114358"/>
                        <a:pt x="10475" y="114358"/>
                      </a:cubicBezTo>
                      <a:lnTo>
                        <a:pt x="10475" y="114358"/>
                      </a:lnTo>
                      <a:cubicBezTo>
                        <a:pt x="16301" y="114358"/>
                        <a:pt x="20950" y="109647"/>
                        <a:pt x="20950" y="103883"/>
                      </a:cubicBezTo>
                      <a:lnTo>
                        <a:pt x="20950" y="10475"/>
                      </a:lnTo>
                      <a:cubicBezTo>
                        <a:pt x="20950" y="4649"/>
                        <a:pt x="16239" y="0"/>
                        <a:pt x="1047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47"/>
                <p:cNvSpPr/>
                <p:nvPr/>
              </p:nvSpPr>
              <p:spPr>
                <a:xfrm>
                  <a:off x="3032750" y="-1703746"/>
                  <a:ext cx="55784" cy="18594"/>
                </a:xfrm>
                <a:custGeom>
                  <a:avLst/>
                  <a:gdLst/>
                  <a:ahLst/>
                  <a:cxnLst/>
                  <a:rect l="l" t="t" r="r" b="b"/>
                  <a:pathLst>
                    <a:path w="55784" h="18594" extrusionOk="0">
                      <a:moveTo>
                        <a:pt x="0" y="19772"/>
                      </a:moveTo>
                      <a:lnTo>
                        <a:pt x="0" y="0"/>
                      </a:lnTo>
                      <a:lnTo>
                        <a:pt x="58078" y="0"/>
                      </a:lnTo>
                      <a:lnTo>
                        <a:pt x="58078" y="19772"/>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42" name="Google Shape;1642;p47"/>
            <p:cNvGrpSpPr/>
            <p:nvPr/>
          </p:nvGrpSpPr>
          <p:grpSpPr>
            <a:xfrm>
              <a:off x="3719310" y="2505444"/>
              <a:ext cx="416625" cy="414380"/>
              <a:chOff x="-4118225" y="3253275"/>
              <a:chExt cx="292225" cy="290650"/>
            </a:xfrm>
          </p:grpSpPr>
          <p:sp>
            <p:nvSpPr>
              <p:cNvPr id="1643" name="Google Shape;1643;p47"/>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7"/>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5" name="Google Shape;1645;p47"/>
            <p:cNvGrpSpPr/>
            <p:nvPr/>
          </p:nvGrpSpPr>
          <p:grpSpPr>
            <a:xfrm rot="-1270452">
              <a:off x="753981" y="2589990"/>
              <a:ext cx="458493" cy="311998"/>
              <a:chOff x="-1951475" y="3273100"/>
              <a:chExt cx="291875" cy="222775"/>
            </a:xfrm>
          </p:grpSpPr>
          <p:sp>
            <p:nvSpPr>
              <p:cNvPr id="1646" name="Google Shape;1646;p47"/>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7"/>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7"/>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9" name="Google Shape;1649;p47"/>
            <p:cNvGrpSpPr/>
            <p:nvPr/>
          </p:nvGrpSpPr>
          <p:grpSpPr>
            <a:xfrm>
              <a:off x="1062691" y="893940"/>
              <a:ext cx="448847" cy="449993"/>
              <a:chOff x="-1591550" y="3597475"/>
              <a:chExt cx="293825" cy="294575"/>
            </a:xfrm>
          </p:grpSpPr>
          <p:sp>
            <p:nvSpPr>
              <p:cNvPr id="1650" name="Google Shape;1650;p47"/>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7"/>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7"/>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47"/>
          <p:cNvGrpSpPr/>
          <p:nvPr/>
        </p:nvGrpSpPr>
        <p:grpSpPr>
          <a:xfrm rot="10800000" flipH="1">
            <a:off x="3643696" y="332874"/>
            <a:ext cx="777449" cy="404251"/>
            <a:chOff x="-794166" y="-3748111"/>
            <a:chExt cx="777449" cy="404251"/>
          </a:xfrm>
        </p:grpSpPr>
        <p:sp>
          <p:nvSpPr>
            <p:cNvPr id="1654" name="Google Shape;1654;p47"/>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47"/>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47"/>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47"/>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47"/>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47"/>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47"/>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47"/>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47"/>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3" name="Google Shape;1663;p47"/>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4" name="Google Shape;1664;p47"/>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47"/>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47"/>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47"/>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47"/>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9156C0D5-44B3-D1EF-43B4-2DA1D29EBF05}"/>
              </a:ext>
            </a:extLst>
          </p:cNvPr>
          <p:cNvSpPr/>
          <p:nvPr/>
        </p:nvSpPr>
        <p:spPr>
          <a:xfrm>
            <a:off x="5287617" y="3122448"/>
            <a:ext cx="3025287" cy="1005731"/>
          </a:xfrm>
          <a:prstGeom prst="rect">
            <a:avLst/>
          </a:prstGeom>
          <a:solidFill>
            <a:srgbClr val="F2F2F2"/>
          </a:solidFill>
          <a:ln>
            <a:solidFill>
              <a:srgbClr val="F2F2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0C3CD499-1208-F0E5-1F34-7414533E3527}"/>
              </a:ext>
            </a:extLst>
          </p:cNvPr>
          <p:cNvSpPr txBox="1"/>
          <p:nvPr/>
        </p:nvSpPr>
        <p:spPr>
          <a:xfrm>
            <a:off x="5179865" y="3171865"/>
            <a:ext cx="2875272" cy="1169551"/>
          </a:xfrm>
          <a:prstGeom prst="rect">
            <a:avLst/>
          </a:prstGeom>
          <a:noFill/>
        </p:spPr>
        <p:txBody>
          <a:bodyPr wrap="square" rtlCol="0">
            <a:spAutoFit/>
          </a:bodyPr>
          <a:lstStyle/>
          <a:p>
            <a:r>
              <a:rPr lang="en-IN" dirty="0">
                <a:latin typeface="Cabin" panose="020B0604020202020204" charset="0"/>
              </a:rPr>
              <a:t>RAJ ARYAN                  	2105986</a:t>
            </a:r>
          </a:p>
          <a:p>
            <a:r>
              <a:rPr lang="en-IN" dirty="0">
                <a:latin typeface="Cabin" panose="020B0604020202020204" charset="0"/>
              </a:rPr>
              <a:t>SANKALP PATRA       	2105402 </a:t>
            </a:r>
          </a:p>
          <a:p>
            <a:r>
              <a:rPr lang="en-IN" dirty="0">
                <a:latin typeface="Cabin" panose="020B0604020202020204" charset="0"/>
              </a:rPr>
              <a:t>ABHIJEET KUMAR     	22057001</a:t>
            </a:r>
          </a:p>
          <a:p>
            <a:r>
              <a:rPr lang="en-IN" dirty="0">
                <a:latin typeface="Cabin" panose="020B0604020202020204" charset="0"/>
              </a:rPr>
              <a:t>MALOTH RAJSHEKHAR	2105381 </a:t>
            </a:r>
          </a:p>
          <a:p>
            <a:r>
              <a:rPr lang="en-IN" dirty="0">
                <a:latin typeface="Cabin" panose="020B0604020202020204" charset="0"/>
              </a:rPr>
              <a:t>MAYANK                      	2105674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2"/>
          <p:cNvSpPr txBox="1">
            <a:spLocks noGrp="1"/>
          </p:cNvSpPr>
          <p:nvPr>
            <p:ph type="title"/>
          </p:nvPr>
        </p:nvSpPr>
        <p:spPr>
          <a:xfrm>
            <a:off x="4106504" y="2601970"/>
            <a:ext cx="5018744" cy="103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a:t>Introduction</a:t>
            </a:r>
            <a:endParaRPr sz="4000" dirty="0"/>
          </a:p>
        </p:txBody>
      </p:sp>
      <p:sp>
        <p:nvSpPr>
          <p:cNvPr id="998" name="Google Shape;998;p32"/>
          <p:cNvSpPr txBox="1">
            <a:spLocks noGrp="1"/>
          </p:cNvSpPr>
          <p:nvPr>
            <p:ph type="title" idx="2"/>
          </p:nvPr>
        </p:nvSpPr>
        <p:spPr>
          <a:xfrm>
            <a:off x="6070926" y="1537715"/>
            <a:ext cx="1089900" cy="10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999" name="Google Shape;999;p32"/>
          <p:cNvGrpSpPr/>
          <p:nvPr/>
        </p:nvGrpSpPr>
        <p:grpSpPr>
          <a:xfrm>
            <a:off x="-575278" y="399139"/>
            <a:ext cx="7576801" cy="4282823"/>
            <a:chOff x="-575278" y="399139"/>
            <a:chExt cx="7576801" cy="4282823"/>
          </a:xfrm>
        </p:grpSpPr>
        <p:grpSp>
          <p:nvGrpSpPr>
            <p:cNvPr id="1000" name="Google Shape;1000;p32"/>
            <p:cNvGrpSpPr/>
            <p:nvPr/>
          </p:nvGrpSpPr>
          <p:grpSpPr>
            <a:xfrm>
              <a:off x="4014159" y="399139"/>
              <a:ext cx="777449" cy="404251"/>
              <a:chOff x="-794166" y="-3748111"/>
              <a:chExt cx="777449" cy="404251"/>
            </a:xfrm>
          </p:grpSpPr>
          <p:sp>
            <p:nvSpPr>
              <p:cNvPr id="1001" name="Google Shape;1001;p3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6" name="Google Shape;1016;p32"/>
            <p:cNvSpPr/>
            <p:nvPr/>
          </p:nvSpPr>
          <p:spPr>
            <a:xfrm>
              <a:off x="5496087" y="4391139"/>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2"/>
            <p:cNvSpPr/>
            <p:nvPr/>
          </p:nvSpPr>
          <p:spPr>
            <a:xfrm>
              <a:off x="-575278" y="3846750"/>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grpSp>
        <p:nvGrpSpPr>
          <p:cNvPr id="1018" name="Google Shape;1018;p32"/>
          <p:cNvGrpSpPr/>
          <p:nvPr/>
        </p:nvGrpSpPr>
        <p:grpSpPr>
          <a:xfrm>
            <a:off x="660578" y="508713"/>
            <a:ext cx="2847483" cy="3025351"/>
            <a:chOff x="660578" y="508713"/>
            <a:chExt cx="2847483" cy="3025351"/>
          </a:xfrm>
        </p:grpSpPr>
        <p:grpSp>
          <p:nvGrpSpPr>
            <p:cNvPr id="1019" name="Google Shape;1019;p32"/>
            <p:cNvGrpSpPr/>
            <p:nvPr/>
          </p:nvGrpSpPr>
          <p:grpSpPr>
            <a:xfrm>
              <a:off x="715101" y="1245547"/>
              <a:ext cx="2696914" cy="2288517"/>
              <a:chOff x="715101" y="1245547"/>
              <a:chExt cx="2696914" cy="2288517"/>
            </a:xfrm>
          </p:grpSpPr>
          <p:sp>
            <p:nvSpPr>
              <p:cNvPr id="1020" name="Google Shape;1020;p32"/>
              <p:cNvSpPr/>
              <p:nvPr/>
            </p:nvSpPr>
            <p:spPr>
              <a:xfrm>
                <a:off x="1028777" y="1945637"/>
                <a:ext cx="415284" cy="421482"/>
              </a:xfrm>
              <a:custGeom>
                <a:avLst/>
                <a:gdLst/>
                <a:ahLst/>
                <a:cxnLst/>
                <a:rect l="l" t="t" r="r" b="b"/>
                <a:pathLst>
                  <a:path w="415284" h="421482" extrusionOk="0">
                    <a:moveTo>
                      <a:pt x="154386" y="410633"/>
                    </a:moveTo>
                    <a:lnTo>
                      <a:pt x="4573" y="179003"/>
                    </a:lnTo>
                    <a:cubicBezTo>
                      <a:pt x="-1935" y="168962"/>
                      <a:pt x="-1439" y="155946"/>
                      <a:pt x="5689" y="146524"/>
                    </a:cubicBezTo>
                    <a:cubicBezTo>
                      <a:pt x="34945" y="108343"/>
                      <a:pt x="68416" y="76980"/>
                      <a:pt x="105171" y="53178"/>
                    </a:cubicBezTo>
                    <a:cubicBezTo>
                      <a:pt x="141989" y="29377"/>
                      <a:pt x="184323" y="11712"/>
                      <a:pt x="231120" y="741"/>
                    </a:cubicBezTo>
                    <a:cubicBezTo>
                      <a:pt x="242649" y="-1986"/>
                      <a:pt x="254736" y="2972"/>
                      <a:pt x="261244" y="13014"/>
                    </a:cubicBezTo>
                    <a:lnTo>
                      <a:pt x="411056" y="244643"/>
                    </a:lnTo>
                    <a:cubicBezTo>
                      <a:pt x="419548" y="257721"/>
                      <a:pt x="415767" y="275262"/>
                      <a:pt x="402627" y="283754"/>
                    </a:cubicBezTo>
                    <a:lnTo>
                      <a:pt x="193435" y="419062"/>
                    </a:lnTo>
                    <a:cubicBezTo>
                      <a:pt x="180356" y="427554"/>
                      <a:pt x="162816" y="423773"/>
                      <a:pt x="154324" y="410695"/>
                    </a:cubicBezTo>
                    <a:close/>
                    <a:moveTo>
                      <a:pt x="238868" y="27456"/>
                    </a:moveTo>
                    <a:cubicBezTo>
                      <a:pt x="193497" y="36939"/>
                      <a:pt x="153890" y="53426"/>
                      <a:pt x="119675" y="75554"/>
                    </a:cubicBezTo>
                    <a:cubicBezTo>
                      <a:pt x="85461" y="97682"/>
                      <a:pt x="54222" y="127000"/>
                      <a:pt x="26887" y="162764"/>
                    </a:cubicBezTo>
                    <a:lnTo>
                      <a:pt x="176762" y="396191"/>
                    </a:lnTo>
                    <a:lnTo>
                      <a:pt x="388185" y="261316"/>
                    </a:lnTo>
                    <a:lnTo>
                      <a:pt x="238868" y="2745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32"/>
              <p:cNvSpPr/>
              <p:nvPr/>
            </p:nvSpPr>
            <p:spPr>
              <a:xfrm>
                <a:off x="1028777" y="1945637"/>
                <a:ext cx="415284" cy="421482"/>
              </a:xfrm>
              <a:custGeom>
                <a:avLst/>
                <a:gdLst/>
                <a:ahLst/>
                <a:cxnLst/>
                <a:rect l="l" t="t" r="r" b="b"/>
                <a:pathLst>
                  <a:path w="415284" h="421482" extrusionOk="0">
                    <a:moveTo>
                      <a:pt x="154386" y="410633"/>
                    </a:moveTo>
                    <a:lnTo>
                      <a:pt x="4573" y="179003"/>
                    </a:lnTo>
                    <a:cubicBezTo>
                      <a:pt x="-1935" y="168962"/>
                      <a:pt x="-1439" y="155946"/>
                      <a:pt x="5689" y="146524"/>
                    </a:cubicBezTo>
                    <a:cubicBezTo>
                      <a:pt x="34945" y="108343"/>
                      <a:pt x="68416" y="76980"/>
                      <a:pt x="105171" y="53178"/>
                    </a:cubicBezTo>
                    <a:cubicBezTo>
                      <a:pt x="141989" y="29377"/>
                      <a:pt x="184323" y="11712"/>
                      <a:pt x="231120" y="741"/>
                    </a:cubicBezTo>
                    <a:cubicBezTo>
                      <a:pt x="242649" y="-1986"/>
                      <a:pt x="254736" y="2972"/>
                      <a:pt x="261244" y="13014"/>
                    </a:cubicBezTo>
                    <a:lnTo>
                      <a:pt x="411056" y="244643"/>
                    </a:lnTo>
                    <a:cubicBezTo>
                      <a:pt x="419548" y="257721"/>
                      <a:pt x="415767" y="275262"/>
                      <a:pt x="402627" y="283754"/>
                    </a:cubicBezTo>
                    <a:lnTo>
                      <a:pt x="193435" y="419062"/>
                    </a:lnTo>
                    <a:cubicBezTo>
                      <a:pt x="180356" y="427554"/>
                      <a:pt x="162816" y="423773"/>
                      <a:pt x="154324" y="410695"/>
                    </a:cubicBezTo>
                    <a:close/>
                    <a:moveTo>
                      <a:pt x="238868" y="27456"/>
                    </a:moveTo>
                    <a:cubicBezTo>
                      <a:pt x="193497" y="36939"/>
                      <a:pt x="153890" y="53426"/>
                      <a:pt x="119675" y="75554"/>
                    </a:cubicBezTo>
                    <a:cubicBezTo>
                      <a:pt x="85461" y="97682"/>
                      <a:pt x="54222" y="127000"/>
                      <a:pt x="26887" y="162764"/>
                    </a:cubicBezTo>
                    <a:lnTo>
                      <a:pt x="176762" y="396191"/>
                    </a:lnTo>
                    <a:lnTo>
                      <a:pt x="388185" y="261316"/>
                    </a:lnTo>
                    <a:lnTo>
                      <a:pt x="238868" y="27456"/>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32"/>
              <p:cNvSpPr/>
              <p:nvPr/>
            </p:nvSpPr>
            <p:spPr>
              <a:xfrm>
                <a:off x="2535998" y="3214420"/>
                <a:ext cx="161155" cy="80577"/>
              </a:xfrm>
              <a:custGeom>
                <a:avLst/>
                <a:gdLst/>
                <a:ahLst/>
                <a:cxnLst/>
                <a:rect l="l" t="t" r="r" b="b"/>
                <a:pathLst>
                  <a:path w="161155" h="80577" extrusionOk="0">
                    <a:moveTo>
                      <a:pt x="163386" y="81693"/>
                    </a:moveTo>
                    <a:cubicBezTo>
                      <a:pt x="163386" y="36570"/>
                      <a:pt x="126816" y="0"/>
                      <a:pt x="81693" y="0"/>
                    </a:cubicBezTo>
                    <a:cubicBezTo>
                      <a:pt x="36569" y="0"/>
                      <a:pt x="0" y="36570"/>
                      <a:pt x="0" y="81693"/>
                    </a:cubicBezTo>
                    <a:lnTo>
                      <a:pt x="163386" y="8169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32"/>
              <p:cNvSpPr/>
              <p:nvPr/>
            </p:nvSpPr>
            <p:spPr>
              <a:xfrm>
                <a:off x="2584019" y="2595825"/>
                <a:ext cx="409085" cy="576439"/>
              </a:xfrm>
              <a:custGeom>
                <a:avLst/>
                <a:gdLst/>
                <a:ahLst/>
                <a:cxnLst/>
                <a:rect l="l" t="t" r="r" b="b"/>
                <a:pathLst>
                  <a:path w="409085" h="576439" extrusionOk="0">
                    <a:moveTo>
                      <a:pt x="0" y="574215"/>
                    </a:moveTo>
                    <a:cubicBezTo>
                      <a:pt x="15124" y="425643"/>
                      <a:pt x="49215" y="275831"/>
                      <a:pt x="113367" y="141762"/>
                    </a:cubicBezTo>
                    <a:cubicBezTo>
                      <a:pt x="154461" y="55854"/>
                      <a:pt x="280224" y="-49641"/>
                      <a:pt x="370037" y="25854"/>
                    </a:cubicBezTo>
                    <a:cubicBezTo>
                      <a:pt x="447887" y="91184"/>
                      <a:pt x="397124" y="218435"/>
                      <a:pt x="331422" y="284942"/>
                    </a:cubicBezTo>
                    <a:cubicBezTo>
                      <a:pt x="245080" y="372338"/>
                      <a:pt x="170515" y="471758"/>
                      <a:pt x="111817" y="579856"/>
                    </a:cubicBezTo>
                    <a:lnTo>
                      <a:pt x="0" y="574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32"/>
              <p:cNvSpPr/>
              <p:nvPr/>
            </p:nvSpPr>
            <p:spPr>
              <a:xfrm>
                <a:off x="2635281" y="2613628"/>
                <a:ext cx="303715" cy="378094"/>
              </a:xfrm>
              <a:custGeom>
                <a:avLst/>
                <a:gdLst/>
                <a:ahLst/>
                <a:cxnLst/>
                <a:rect l="l" t="t" r="r" b="b"/>
                <a:pathLst>
                  <a:path w="303715" h="378094" extrusionOk="0">
                    <a:moveTo>
                      <a:pt x="4026" y="382427"/>
                    </a:moveTo>
                    <a:cubicBezTo>
                      <a:pt x="6009" y="382551"/>
                      <a:pt x="7807" y="381187"/>
                      <a:pt x="8302" y="379204"/>
                    </a:cubicBezTo>
                    <a:cubicBezTo>
                      <a:pt x="27021" y="299618"/>
                      <a:pt x="44687" y="224495"/>
                      <a:pt x="88880" y="135859"/>
                    </a:cubicBezTo>
                    <a:cubicBezTo>
                      <a:pt x="121298" y="70840"/>
                      <a:pt x="191090" y="5448"/>
                      <a:pt x="251771" y="8485"/>
                    </a:cubicBezTo>
                    <a:cubicBezTo>
                      <a:pt x="269436" y="9353"/>
                      <a:pt x="284808" y="16171"/>
                      <a:pt x="298754" y="29311"/>
                    </a:cubicBezTo>
                    <a:cubicBezTo>
                      <a:pt x="300427" y="30923"/>
                      <a:pt x="303093" y="30799"/>
                      <a:pt x="304642" y="29125"/>
                    </a:cubicBezTo>
                    <a:cubicBezTo>
                      <a:pt x="306254" y="27452"/>
                      <a:pt x="306130" y="24786"/>
                      <a:pt x="304456" y="23237"/>
                    </a:cubicBezTo>
                    <a:cubicBezTo>
                      <a:pt x="288960" y="8671"/>
                      <a:pt x="271915" y="1109"/>
                      <a:pt x="252143" y="117"/>
                    </a:cubicBezTo>
                    <a:cubicBezTo>
                      <a:pt x="185636" y="-3230"/>
                      <a:pt x="114541" y="65633"/>
                      <a:pt x="81380" y="132078"/>
                    </a:cubicBezTo>
                    <a:cubicBezTo>
                      <a:pt x="36753" y="221582"/>
                      <a:pt x="18964" y="297201"/>
                      <a:pt x="121" y="377282"/>
                    </a:cubicBezTo>
                    <a:cubicBezTo>
                      <a:pt x="-437" y="379514"/>
                      <a:pt x="989" y="381807"/>
                      <a:pt x="3220" y="382303"/>
                    </a:cubicBezTo>
                    <a:cubicBezTo>
                      <a:pt x="3468" y="382303"/>
                      <a:pt x="3716" y="382365"/>
                      <a:pt x="3964" y="382427"/>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32"/>
              <p:cNvSpPr/>
              <p:nvPr/>
            </p:nvSpPr>
            <p:spPr>
              <a:xfrm>
                <a:off x="2639431" y="2673921"/>
                <a:ext cx="241732" cy="495861"/>
              </a:xfrm>
              <a:custGeom>
                <a:avLst/>
                <a:gdLst/>
                <a:ahLst/>
                <a:cxnLst/>
                <a:rect l="l" t="t" r="r" b="b"/>
                <a:pathLst>
                  <a:path w="241732" h="495861" extrusionOk="0">
                    <a:moveTo>
                      <a:pt x="0" y="498909"/>
                    </a:moveTo>
                    <a:cubicBezTo>
                      <a:pt x="71776" y="164760"/>
                      <a:pt x="241795" y="2241"/>
                      <a:pt x="243592" y="568"/>
                    </a:cubicBezTo>
                    <a:cubicBezTo>
                      <a:pt x="244459" y="-238"/>
                      <a:pt x="245762" y="-176"/>
                      <a:pt x="246567" y="691"/>
                    </a:cubicBezTo>
                    <a:cubicBezTo>
                      <a:pt x="247373" y="1559"/>
                      <a:pt x="247311" y="2861"/>
                      <a:pt x="246443" y="3667"/>
                    </a:cubicBezTo>
                    <a:cubicBezTo>
                      <a:pt x="244646" y="5340"/>
                      <a:pt x="75743" y="166867"/>
                      <a:pt x="4214" y="499157"/>
                    </a:cubicBezTo>
                    <a:lnTo>
                      <a:pt x="0" y="49897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32"/>
              <p:cNvSpPr/>
              <p:nvPr/>
            </p:nvSpPr>
            <p:spPr>
              <a:xfrm>
                <a:off x="2683935" y="3019115"/>
                <a:ext cx="198344" cy="278922"/>
              </a:xfrm>
              <a:custGeom>
                <a:avLst/>
                <a:gdLst/>
                <a:ahLst/>
                <a:cxnLst/>
                <a:rect l="l" t="t" r="r" b="b"/>
                <a:pathLst>
                  <a:path w="198344" h="278922" extrusionOk="0">
                    <a:moveTo>
                      <a:pt x="0" y="278362"/>
                    </a:moveTo>
                    <a:cubicBezTo>
                      <a:pt x="7314" y="206338"/>
                      <a:pt x="23864" y="133694"/>
                      <a:pt x="54979" y="68737"/>
                    </a:cubicBezTo>
                    <a:cubicBezTo>
                      <a:pt x="74876" y="27084"/>
                      <a:pt x="135866" y="-24051"/>
                      <a:pt x="179440" y="12518"/>
                    </a:cubicBezTo>
                    <a:cubicBezTo>
                      <a:pt x="217188" y="44192"/>
                      <a:pt x="192581" y="105864"/>
                      <a:pt x="160722" y="138095"/>
                    </a:cubicBezTo>
                    <a:cubicBezTo>
                      <a:pt x="118883" y="180492"/>
                      <a:pt x="82685" y="228652"/>
                      <a:pt x="54235" y="281089"/>
                    </a:cubicBezTo>
                    <a:lnTo>
                      <a:pt x="0" y="27836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32"/>
              <p:cNvSpPr/>
              <p:nvPr/>
            </p:nvSpPr>
            <p:spPr>
              <a:xfrm>
                <a:off x="2708677" y="3027796"/>
                <a:ext cx="142560" cy="179749"/>
              </a:xfrm>
              <a:custGeom>
                <a:avLst/>
                <a:gdLst/>
                <a:ahLst/>
                <a:cxnLst/>
                <a:rect l="l" t="t" r="r" b="b"/>
                <a:pathLst>
                  <a:path w="142560" h="179749" extrusionOk="0">
                    <a:moveTo>
                      <a:pt x="2035" y="185322"/>
                    </a:moveTo>
                    <a:cubicBezTo>
                      <a:pt x="2965" y="185322"/>
                      <a:pt x="3894" y="184703"/>
                      <a:pt x="4080" y="183773"/>
                    </a:cubicBezTo>
                    <a:cubicBezTo>
                      <a:pt x="13130" y="145220"/>
                      <a:pt x="21745" y="108774"/>
                      <a:pt x="43129" y="65820"/>
                    </a:cubicBezTo>
                    <a:cubicBezTo>
                      <a:pt x="58872" y="34333"/>
                      <a:pt x="92653" y="2597"/>
                      <a:pt x="122095" y="4085"/>
                    </a:cubicBezTo>
                    <a:cubicBezTo>
                      <a:pt x="130649" y="4519"/>
                      <a:pt x="138086" y="7804"/>
                      <a:pt x="144843" y="14188"/>
                    </a:cubicBezTo>
                    <a:cubicBezTo>
                      <a:pt x="145648" y="14932"/>
                      <a:pt x="146950" y="14932"/>
                      <a:pt x="147694" y="14126"/>
                    </a:cubicBezTo>
                    <a:cubicBezTo>
                      <a:pt x="148438" y="13320"/>
                      <a:pt x="148438" y="12019"/>
                      <a:pt x="147632" y="11275"/>
                    </a:cubicBezTo>
                    <a:cubicBezTo>
                      <a:pt x="140132" y="4209"/>
                      <a:pt x="131826" y="552"/>
                      <a:pt x="122281" y="56"/>
                    </a:cubicBezTo>
                    <a:cubicBezTo>
                      <a:pt x="90050" y="-1555"/>
                      <a:pt x="55588" y="31791"/>
                      <a:pt x="39472" y="64022"/>
                    </a:cubicBezTo>
                    <a:cubicBezTo>
                      <a:pt x="17840" y="107410"/>
                      <a:pt x="9225" y="144104"/>
                      <a:pt x="51" y="182905"/>
                    </a:cubicBezTo>
                    <a:cubicBezTo>
                      <a:pt x="-197" y="184021"/>
                      <a:pt x="485" y="185074"/>
                      <a:pt x="1538" y="185322"/>
                    </a:cubicBezTo>
                    <a:cubicBezTo>
                      <a:pt x="1662" y="185322"/>
                      <a:pt x="1787" y="185322"/>
                      <a:pt x="1911" y="185322"/>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32"/>
              <p:cNvSpPr/>
              <p:nvPr/>
            </p:nvSpPr>
            <p:spPr>
              <a:xfrm>
                <a:off x="2710774" y="3056891"/>
                <a:ext cx="117767" cy="241732"/>
              </a:xfrm>
              <a:custGeom>
                <a:avLst/>
                <a:gdLst/>
                <a:ahLst/>
                <a:cxnLst/>
                <a:rect l="l" t="t" r="r" b="b"/>
                <a:pathLst>
                  <a:path w="117767" h="241732" extrusionOk="0">
                    <a:moveTo>
                      <a:pt x="0" y="241888"/>
                    </a:moveTo>
                    <a:cubicBezTo>
                      <a:pt x="34772" y="79927"/>
                      <a:pt x="117209" y="1085"/>
                      <a:pt x="118077" y="279"/>
                    </a:cubicBezTo>
                    <a:cubicBezTo>
                      <a:pt x="118511" y="-93"/>
                      <a:pt x="119131" y="-93"/>
                      <a:pt x="119503" y="279"/>
                    </a:cubicBezTo>
                    <a:cubicBezTo>
                      <a:pt x="119874" y="713"/>
                      <a:pt x="119874" y="1333"/>
                      <a:pt x="119503" y="1705"/>
                    </a:cubicBezTo>
                    <a:cubicBezTo>
                      <a:pt x="118635" y="2510"/>
                      <a:pt x="36755" y="80795"/>
                      <a:pt x="2045" y="241950"/>
                    </a:cubicBezTo>
                    <a:lnTo>
                      <a:pt x="0" y="241826"/>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2"/>
              <p:cNvSpPr/>
              <p:nvPr/>
            </p:nvSpPr>
            <p:spPr>
              <a:xfrm>
                <a:off x="2341228" y="2705421"/>
                <a:ext cx="359499" cy="601232"/>
              </a:xfrm>
              <a:custGeom>
                <a:avLst/>
                <a:gdLst/>
                <a:ahLst/>
                <a:cxnLst/>
                <a:rect l="l" t="t" r="r" b="b"/>
                <a:pathLst>
                  <a:path w="359499" h="601232" extrusionOk="0">
                    <a:moveTo>
                      <a:pt x="362232" y="601973"/>
                    </a:moveTo>
                    <a:cubicBezTo>
                      <a:pt x="362045" y="452595"/>
                      <a:pt x="343079" y="300118"/>
                      <a:pt x="292687" y="160346"/>
                    </a:cubicBezTo>
                    <a:cubicBezTo>
                      <a:pt x="260394" y="70781"/>
                      <a:pt x="145850" y="-46800"/>
                      <a:pt x="48847" y="19336"/>
                    </a:cubicBezTo>
                    <a:cubicBezTo>
                      <a:pt x="-35139" y="76608"/>
                      <a:pt x="2670" y="208259"/>
                      <a:pt x="61368" y="280965"/>
                    </a:cubicBezTo>
                    <a:cubicBezTo>
                      <a:pt x="138536" y="376604"/>
                      <a:pt x="202812" y="482904"/>
                      <a:pt x="250353" y="596333"/>
                    </a:cubicBezTo>
                    <a:lnTo>
                      <a:pt x="362170" y="60191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2"/>
              <p:cNvSpPr/>
              <p:nvPr/>
            </p:nvSpPr>
            <p:spPr>
              <a:xfrm>
                <a:off x="2401227" y="2723409"/>
                <a:ext cx="266525" cy="402887"/>
              </a:xfrm>
              <a:custGeom>
                <a:avLst/>
                <a:gdLst/>
                <a:ahLst/>
                <a:cxnLst/>
                <a:rect l="l" t="t" r="r" b="b"/>
                <a:pathLst>
                  <a:path w="266525" h="402887" extrusionOk="0">
                    <a:moveTo>
                      <a:pt x="264671" y="405351"/>
                    </a:moveTo>
                    <a:cubicBezTo>
                      <a:pt x="262687" y="405227"/>
                      <a:pt x="261014" y="403739"/>
                      <a:pt x="260766" y="401694"/>
                    </a:cubicBezTo>
                    <a:cubicBezTo>
                      <a:pt x="250105" y="320683"/>
                      <a:pt x="240002" y="244134"/>
                      <a:pt x="204920" y="151470"/>
                    </a:cubicBezTo>
                    <a:cubicBezTo>
                      <a:pt x="179135" y="83537"/>
                      <a:pt x="116284" y="11513"/>
                      <a:pt x="55604" y="8476"/>
                    </a:cubicBezTo>
                    <a:cubicBezTo>
                      <a:pt x="37938" y="7608"/>
                      <a:pt x="21947" y="12814"/>
                      <a:pt x="6761" y="24529"/>
                    </a:cubicBezTo>
                    <a:cubicBezTo>
                      <a:pt x="4902" y="25955"/>
                      <a:pt x="2298" y="25583"/>
                      <a:pt x="873" y="23785"/>
                    </a:cubicBezTo>
                    <a:cubicBezTo>
                      <a:pt x="-553" y="21926"/>
                      <a:pt x="-181" y="19323"/>
                      <a:pt x="1616" y="17897"/>
                    </a:cubicBezTo>
                    <a:cubicBezTo>
                      <a:pt x="18475" y="4943"/>
                      <a:pt x="36264" y="-884"/>
                      <a:pt x="55975" y="108"/>
                    </a:cubicBezTo>
                    <a:cubicBezTo>
                      <a:pt x="122483" y="3455"/>
                      <a:pt x="186387" y="79074"/>
                      <a:pt x="212730" y="148495"/>
                    </a:cubicBezTo>
                    <a:cubicBezTo>
                      <a:pt x="248184" y="242027"/>
                      <a:pt x="258349" y="319009"/>
                      <a:pt x="269072" y="400578"/>
                    </a:cubicBezTo>
                    <a:cubicBezTo>
                      <a:pt x="269382" y="402872"/>
                      <a:pt x="267770" y="404979"/>
                      <a:pt x="265477" y="405289"/>
                    </a:cubicBezTo>
                    <a:cubicBezTo>
                      <a:pt x="265229" y="405289"/>
                      <a:pt x="264981" y="405289"/>
                      <a:pt x="264733" y="405289"/>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32"/>
              <p:cNvSpPr/>
              <p:nvPr/>
            </p:nvSpPr>
            <p:spPr>
              <a:xfrm>
                <a:off x="2451790" y="2783683"/>
                <a:ext cx="192146" cy="520654"/>
              </a:xfrm>
              <a:custGeom>
                <a:avLst/>
                <a:gdLst/>
                <a:ahLst/>
                <a:cxnLst/>
                <a:rect l="l" t="t" r="r" b="b"/>
                <a:pathLst>
                  <a:path w="192146" h="520654" extrusionOk="0">
                    <a:moveTo>
                      <a:pt x="196257" y="520922"/>
                    </a:moveTo>
                    <a:cubicBezTo>
                      <a:pt x="158261" y="181318"/>
                      <a:pt x="5350" y="2622"/>
                      <a:pt x="3676" y="701"/>
                    </a:cubicBezTo>
                    <a:cubicBezTo>
                      <a:pt x="2932" y="-167"/>
                      <a:pt x="1631" y="-229"/>
                      <a:pt x="701" y="515"/>
                    </a:cubicBezTo>
                    <a:cubicBezTo>
                      <a:pt x="-167" y="1259"/>
                      <a:pt x="-229" y="2622"/>
                      <a:pt x="515" y="3490"/>
                    </a:cubicBezTo>
                    <a:cubicBezTo>
                      <a:pt x="2126" y="5350"/>
                      <a:pt x="154046" y="182930"/>
                      <a:pt x="191980" y="520736"/>
                    </a:cubicBezTo>
                    <a:lnTo>
                      <a:pt x="196195" y="520922"/>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32"/>
              <p:cNvSpPr/>
              <p:nvPr/>
            </p:nvSpPr>
            <p:spPr>
              <a:xfrm>
                <a:off x="2381807" y="3086010"/>
                <a:ext cx="204542" cy="223137"/>
              </a:xfrm>
              <a:custGeom>
                <a:avLst/>
                <a:gdLst/>
                <a:ahLst/>
                <a:cxnLst/>
                <a:rect l="l" t="t" r="r" b="b"/>
                <a:pathLst>
                  <a:path w="204542" h="223137" extrusionOk="0">
                    <a:moveTo>
                      <a:pt x="210269" y="223430"/>
                    </a:moveTo>
                    <a:cubicBezTo>
                      <a:pt x="192666" y="161075"/>
                      <a:pt x="166819" y="99712"/>
                      <a:pt x="129381" y="47275"/>
                    </a:cubicBezTo>
                    <a:cubicBezTo>
                      <a:pt x="105394" y="13680"/>
                      <a:pt x="43784" y="-21960"/>
                      <a:pt x="11057" y="17027"/>
                    </a:cubicBezTo>
                    <a:cubicBezTo>
                      <a:pt x="-17270" y="50808"/>
                      <a:pt x="13970" y="101324"/>
                      <a:pt x="47007" y="124753"/>
                    </a:cubicBezTo>
                    <a:cubicBezTo>
                      <a:pt x="85560" y="152088"/>
                      <a:pt x="120518" y="184381"/>
                      <a:pt x="151137" y="220454"/>
                    </a:cubicBezTo>
                    <a:lnTo>
                      <a:pt x="210269" y="22343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32"/>
              <p:cNvSpPr/>
              <p:nvPr/>
            </p:nvSpPr>
            <p:spPr>
              <a:xfrm>
                <a:off x="2399747" y="3093613"/>
                <a:ext cx="154956" cy="142560"/>
              </a:xfrm>
              <a:custGeom>
                <a:avLst/>
                <a:gdLst/>
                <a:ahLst/>
                <a:cxnLst/>
                <a:rect l="l" t="t" r="r" b="b"/>
                <a:pathLst>
                  <a:path w="154956" h="142560" extrusionOk="0">
                    <a:moveTo>
                      <a:pt x="155635" y="145662"/>
                    </a:moveTo>
                    <a:cubicBezTo>
                      <a:pt x="154767" y="145848"/>
                      <a:pt x="153900" y="145414"/>
                      <a:pt x="153590" y="144608"/>
                    </a:cubicBezTo>
                    <a:cubicBezTo>
                      <a:pt x="139644" y="112006"/>
                      <a:pt x="126442" y="81262"/>
                      <a:pt x="100905" y="46738"/>
                    </a:cubicBezTo>
                    <a:cubicBezTo>
                      <a:pt x="82186" y="21387"/>
                      <a:pt x="47476" y="-1299"/>
                      <a:pt x="21753" y="4589"/>
                    </a:cubicBezTo>
                    <a:cubicBezTo>
                      <a:pt x="14253" y="6325"/>
                      <a:pt x="8241" y="10354"/>
                      <a:pt x="3282" y="17048"/>
                    </a:cubicBezTo>
                    <a:cubicBezTo>
                      <a:pt x="2662" y="17854"/>
                      <a:pt x="1546" y="18040"/>
                      <a:pt x="741" y="17420"/>
                    </a:cubicBezTo>
                    <a:cubicBezTo>
                      <a:pt x="-65" y="16800"/>
                      <a:pt x="-251" y="15684"/>
                      <a:pt x="369" y="14879"/>
                    </a:cubicBezTo>
                    <a:cubicBezTo>
                      <a:pt x="5886" y="7503"/>
                      <a:pt x="12641" y="2978"/>
                      <a:pt x="20947" y="1057"/>
                    </a:cubicBezTo>
                    <a:cubicBezTo>
                      <a:pt x="49087" y="-5390"/>
                      <a:pt x="84665" y="18721"/>
                      <a:pt x="103818" y="44568"/>
                    </a:cubicBezTo>
                    <a:cubicBezTo>
                      <a:pt x="129603" y="79465"/>
                      <a:pt x="142867" y="110394"/>
                      <a:pt x="156937" y="143183"/>
                    </a:cubicBezTo>
                    <a:cubicBezTo>
                      <a:pt x="157309" y="144113"/>
                      <a:pt x="156937" y="145166"/>
                      <a:pt x="156008" y="145538"/>
                    </a:cubicBezTo>
                    <a:cubicBezTo>
                      <a:pt x="155883" y="145538"/>
                      <a:pt x="155821" y="145600"/>
                      <a:pt x="155697" y="145662"/>
                    </a:cubicBezTo>
                    <a:close/>
                  </a:path>
                </a:pathLst>
              </a:custGeom>
              <a:solidFill>
                <a:srgbClr val="FFFFFF">
                  <a:alpha val="247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2"/>
              <p:cNvSpPr/>
              <p:nvPr/>
            </p:nvSpPr>
            <p:spPr>
              <a:xfrm>
                <a:off x="2425756" y="3120139"/>
                <a:ext cx="136361" cy="185948"/>
              </a:xfrm>
              <a:custGeom>
                <a:avLst/>
                <a:gdLst/>
                <a:ahLst/>
                <a:cxnLst/>
                <a:rect l="l" t="t" r="r" b="b"/>
                <a:pathLst>
                  <a:path w="136361" h="185948" extrusionOk="0">
                    <a:moveTo>
                      <a:pt x="139978" y="187999"/>
                    </a:moveTo>
                    <a:cubicBezTo>
                      <a:pt x="84256" y="55666"/>
                      <a:pt x="2315" y="687"/>
                      <a:pt x="1385" y="129"/>
                    </a:cubicBezTo>
                    <a:cubicBezTo>
                      <a:pt x="950" y="-119"/>
                      <a:pt x="393" y="5"/>
                      <a:pt x="145" y="377"/>
                    </a:cubicBezTo>
                    <a:cubicBezTo>
                      <a:pt x="-103" y="811"/>
                      <a:pt x="-41" y="1369"/>
                      <a:pt x="393" y="1617"/>
                    </a:cubicBezTo>
                    <a:cubicBezTo>
                      <a:pt x="1261" y="2174"/>
                      <a:pt x="82458" y="56657"/>
                      <a:pt x="137933" y="187875"/>
                    </a:cubicBezTo>
                    <a:lnTo>
                      <a:pt x="139978" y="187999"/>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2"/>
              <p:cNvSpPr/>
              <p:nvPr/>
            </p:nvSpPr>
            <p:spPr>
              <a:xfrm>
                <a:off x="715101" y="3267425"/>
                <a:ext cx="2696914" cy="92974"/>
              </a:xfrm>
              <a:custGeom>
                <a:avLst/>
                <a:gdLst/>
                <a:ahLst/>
                <a:cxnLst/>
                <a:rect l="l" t="t" r="r" b="b"/>
                <a:pathLst>
                  <a:path w="4010281" h="92974" extrusionOk="0">
                    <a:moveTo>
                      <a:pt x="4014000" y="47045"/>
                    </a:moveTo>
                    <a:cubicBezTo>
                      <a:pt x="4014000" y="73027"/>
                      <a:pt x="3115436" y="94090"/>
                      <a:pt x="2007000" y="94090"/>
                    </a:cubicBezTo>
                    <a:cubicBezTo>
                      <a:pt x="898565" y="94090"/>
                      <a:pt x="0" y="73027"/>
                      <a:pt x="0" y="47045"/>
                    </a:cubicBezTo>
                    <a:cubicBezTo>
                      <a:pt x="0" y="21063"/>
                      <a:pt x="898565" y="0"/>
                      <a:pt x="2007000" y="0"/>
                    </a:cubicBezTo>
                    <a:cubicBezTo>
                      <a:pt x="3115436" y="0"/>
                      <a:pt x="4014000" y="21063"/>
                      <a:pt x="4014000" y="4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32"/>
              <p:cNvSpPr/>
              <p:nvPr/>
            </p:nvSpPr>
            <p:spPr>
              <a:xfrm>
                <a:off x="736853" y="1841936"/>
                <a:ext cx="1692128" cy="1692128"/>
              </a:xfrm>
              <a:custGeom>
                <a:avLst/>
                <a:gdLst/>
                <a:ahLst/>
                <a:cxnLst/>
                <a:rect l="l" t="t" r="r" b="b"/>
                <a:pathLst>
                  <a:path w="1692128" h="1692128" extrusionOk="0">
                    <a:moveTo>
                      <a:pt x="1271725" y="423908"/>
                    </a:moveTo>
                    <a:cubicBezTo>
                      <a:pt x="1505843" y="658026"/>
                      <a:pt x="1505843" y="1037607"/>
                      <a:pt x="1271725" y="1271725"/>
                    </a:cubicBezTo>
                    <a:cubicBezTo>
                      <a:pt x="1037607" y="1505843"/>
                      <a:pt x="658027" y="1505843"/>
                      <a:pt x="423909" y="1271724"/>
                    </a:cubicBezTo>
                    <a:cubicBezTo>
                      <a:pt x="189791" y="1037606"/>
                      <a:pt x="189791" y="658026"/>
                      <a:pt x="423908" y="423908"/>
                    </a:cubicBezTo>
                    <a:cubicBezTo>
                      <a:pt x="658027" y="189790"/>
                      <a:pt x="1037607" y="189790"/>
                      <a:pt x="1271725" y="42390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7" name="Google Shape;1037;p32"/>
              <p:cNvSpPr/>
              <p:nvPr/>
            </p:nvSpPr>
            <p:spPr>
              <a:xfrm>
                <a:off x="1018475" y="2123524"/>
                <a:ext cx="1128085" cy="830568"/>
              </a:xfrm>
              <a:custGeom>
                <a:avLst/>
                <a:gdLst/>
                <a:ahLst/>
                <a:cxnLst/>
                <a:rect l="l" t="t" r="r" b="b"/>
                <a:pathLst>
                  <a:path w="1128085" h="830568" extrusionOk="0">
                    <a:moveTo>
                      <a:pt x="670591" y="9607"/>
                    </a:moveTo>
                    <a:cubicBezTo>
                      <a:pt x="636439" y="3223"/>
                      <a:pt x="601294" y="0"/>
                      <a:pt x="566212" y="0"/>
                    </a:cubicBezTo>
                    <a:cubicBezTo>
                      <a:pt x="254005" y="0"/>
                      <a:pt x="0" y="254005"/>
                      <a:pt x="0" y="566212"/>
                    </a:cubicBezTo>
                    <a:cubicBezTo>
                      <a:pt x="0" y="572348"/>
                      <a:pt x="4959" y="577307"/>
                      <a:pt x="11095" y="577307"/>
                    </a:cubicBezTo>
                    <a:cubicBezTo>
                      <a:pt x="17231" y="577307"/>
                      <a:pt x="22190" y="572348"/>
                      <a:pt x="22190" y="566212"/>
                    </a:cubicBezTo>
                    <a:cubicBezTo>
                      <a:pt x="22190" y="266216"/>
                      <a:pt x="266278" y="22190"/>
                      <a:pt x="566212" y="22190"/>
                    </a:cubicBezTo>
                    <a:cubicBezTo>
                      <a:pt x="599931" y="22190"/>
                      <a:pt x="633711" y="25289"/>
                      <a:pt x="666562" y="31425"/>
                    </a:cubicBezTo>
                    <a:cubicBezTo>
                      <a:pt x="923666" y="79338"/>
                      <a:pt x="1110234" y="304273"/>
                      <a:pt x="1110234" y="566212"/>
                    </a:cubicBezTo>
                    <a:cubicBezTo>
                      <a:pt x="1110234" y="653112"/>
                      <a:pt x="1089222" y="739578"/>
                      <a:pt x="1049553" y="816126"/>
                    </a:cubicBezTo>
                    <a:cubicBezTo>
                      <a:pt x="1046702" y="821581"/>
                      <a:pt x="1048871" y="828213"/>
                      <a:pt x="1054264" y="831064"/>
                    </a:cubicBezTo>
                    <a:cubicBezTo>
                      <a:pt x="1055938" y="831870"/>
                      <a:pt x="1057611" y="832304"/>
                      <a:pt x="1059346" y="832304"/>
                    </a:cubicBezTo>
                    <a:cubicBezTo>
                      <a:pt x="1063376" y="832304"/>
                      <a:pt x="1067218" y="830135"/>
                      <a:pt x="1069202" y="826353"/>
                    </a:cubicBezTo>
                    <a:cubicBezTo>
                      <a:pt x="1110544" y="746582"/>
                      <a:pt x="1132362" y="656645"/>
                      <a:pt x="1132362" y="566212"/>
                    </a:cubicBezTo>
                    <a:cubicBezTo>
                      <a:pt x="1132362" y="293612"/>
                      <a:pt x="938170" y="59503"/>
                      <a:pt x="670529" y="9607"/>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2"/>
              <p:cNvSpPr/>
              <p:nvPr/>
            </p:nvSpPr>
            <p:spPr>
              <a:xfrm>
                <a:off x="1164768" y="3054268"/>
                <a:ext cx="427680" cy="198344"/>
              </a:xfrm>
              <a:custGeom>
                <a:avLst/>
                <a:gdLst/>
                <a:ahLst/>
                <a:cxnLst/>
                <a:rect l="l" t="t" r="r" b="b"/>
                <a:pathLst>
                  <a:path w="427680" h="198344" extrusionOk="0">
                    <a:moveTo>
                      <a:pt x="419857" y="179491"/>
                    </a:moveTo>
                    <a:cubicBezTo>
                      <a:pt x="268061" y="179491"/>
                      <a:pt x="122030" y="115339"/>
                      <a:pt x="19263" y="3584"/>
                    </a:cubicBezTo>
                    <a:cubicBezTo>
                      <a:pt x="15110" y="-879"/>
                      <a:pt x="8106" y="-1251"/>
                      <a:pt x="3581" y="2902"/>
                    </a:cubicBezTo>
                    <a:cubicBezTo>
                      <a:pt x="-944" y="7055"/>
                      <a:pt x="-1191" y="14059"/>
                      <a:pt x="2899" y="18584"/>
                    </a:cubicBezTo>
                    <a:cubicBezTo>
                      <a:pt x="109881" y="134925"/>
                      <a:pt x="261801" y="201681"/>
                      <a:pt x="419795" y="201681"/>
                    </a:cubicBezTo>
                    <a:cubicBezTo>
                      <a:pt x="425931" y="201681"/>
                      <a:pt x="430890" y="196722"/>
                      <a:pt x="430890" y="190586"/>
                    </a:cubicBezTo>
                    <a:cubicBezTo>
                      <a:pt x="430890" y="184449"/>
                      <a:pt x="425931" y="179491"/>
                      <a:pt x="419795" y="179491"/>
                    </a:cubicBezTo>
                    <a:close/>
                  </a:path>
                </a:pathLst>
              </a:custGeom>
              <a:solidFill>
                <a:srgbClr val="FFFFFF">
                  <a:alpha val="4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2"/>
              <p:cNvSpPr/>
              <p:nvPr/>
            </p:nvSpPr>
            <p:spPr>
              <a:xfrm>
                <a:off x="1115292" y="2220403"/>
                <a:ext cx="935938" cy="935938"/>
              </a:xfrm>
              <a:custGeom>
                <a:avLst/>
                <a:gdLst/>
                <a:ahLst/>
                <a:cxnLst/>
                <a:rect l="l" t="t" r="r" b="b"/>
                <a:pathLst>
                  <a:path w="935938" h="935938" extrusionOk="0">
                    <a:moveTo>
                      <a:pt x="938666" y="469333"/>
                    </a:moveTo>
                    <a:cubicBezTo>
                      <a:pt x="938666" y="728539"/>
                      <a:pt x="728539" y="938666"/>
                      <a:pt x="469333" y="938666"/>
                    </a:cubicBezTo>
                    <a:cubicBezTo>
                      <a:pt x="210128" y="938666"/>
                      <a:pt x="1" y="728539"/>
                      <a:pt x="1" y="469333"/>
                    </a:cubicBezTo>
                    <a:cubicBezTo>
                      <a:pt x="1" y="210128"/>
                      <a:pt x="210128" y="0"/>
                      <a:pt x="469333" y="0"/>
                    </a:cubicBezTo>
                    <a:cubicBezTo>
                      <a:pt x="728539" y="0"/>
                      <a:pt x="938666" y="210128"/>
                      <a:pt x="938666" y="469333"/>
                    </a:cubicBez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32"/>
              <p:cNvSpPr/>
              <p:nvPr/>
            </p:nvSpPr>
            <p:spPr>
              <a:xfrm>
                <a:off x="1023991" y="2097802"/>
                <a:ext cx="873956" cy="1159076"/>
              </a:xfrm>
              <a:custGeom>
                <a:avLst/>
                <a:gdLst/>
                <a:ahLst/>
                <a:cxnLst/>
                <a:rect l="l" t="t" r="r" b="b"/>
                <a:pathLst>
                  <a:path w="873956" h="1159076" extrusionOk="0">
                    <a:moveTo>
                      <a:pt x="736913" y="1164965"/>
                    </a:moveTo>
                    <a:cubicBezTo>
                      <a:pt x="786065" y="1149841"/>
                      <a:pt x="832180" y="1128147"/>
                      <a:pt x="875010" y="1101619"/>
                    </a:cubicBezTo>
                    <a:lnTo>
                      <a:pt x="871849" y="1042177"/>
                    </a:lnTo>
                    <a:cubicBezTo>
                      <a:pt x="871353" y="1033438"/>
                      <a:pt x="868688" y="1025132"/>
                      <a:pt x="864287" y="1017942"/>
                    </a:cubicBezTo>
                    <a:cubicBezTo>
                      <a:pt x="859824" y="1010752"/>
                      <a:pt x="853626" y="1004616"/>
                      <a:pt x="846002" y="1000277"/>
                    </a:cubicBezTo>
                    <a:lnTo>
                      <a:pt x="786623" y="966435"/>
                    </a:lnTo>
                    <a:lnTo>
                      <a:pt x="793317" y="924286"/>
                    </a:lnTo>
                    <a:cubicBezTo>
                      <a:pt x="795734" y="909101"/>
                      <a:pt x="792759" y="894225"/>
                      <a:pt x="784825" y="882014"/>
                    </a:cubicBezTo>
                    <a:lnTo>
                      <a:pt x="726933" y="792573"/>
                    </a:lnTo>
                    <a:cubicBezTo>
                      <a:pt x="721355" y="783957"/>
                      <a:pt x="712863" y="777449"/>
                      <a:pt x="702698" y="773978"/>
                    </a:cubicBezTo>
                    <a:lnTo>
                      <a:pt x="650756" y="756375"/>
                    </a:lnTo>
                    <a:lnTo>
                      <a:pt x="669599" y="607121"/>
                    </a:lnTo>
                    <a:cubicBezTo>
                      <a:pt x="671955" y="588340"/>
                      <a:pt x="662843" y="571295"/>
                      <a:pt x="646108" y="563175"/>
                    </a:cubicBezTo>
                    <a:lnTo>
                      <a:pt x="561254" y="522018"/>
                    </a:lnTo>
                    <a:lnTo>
                      <a:pt x="561254" y="522018"/>
                    </a:lnTo>
                    <a:cubicBezTo>
                      <a:pt x="561936" y="516130"/>
                      <a:pt x="582080" y="328508"/>
                      <a:pt x="479312" y="18843"/>
                    </a:cubicBezTo>
                    <a:cubicBezTo>
                      <a:pt x="477019" y="11901"/>
                      <a:pt x="473548" y="5702"/>
                      <a:pt x="469457" y="0"/>
                    </a:cubicBezTo>
                    <a:cubicBezTo>
                      <a:pt x="253013" y="33099"/>
                      <a:pt x="75123" y="181485"/>
                      <a:pt x="0" y="380884"/>
                    </a:cubicBezTo>
                    <a:cubicBezTo>
                      <a:pt x="226919" y="579910"/>
                      <a:pt x="392103" y="631976"/>
                      <a:pt x="392103" y="631976"/>
                    </a:cubicBezTo>
                    <a:lnTo>
                      <a:pt x="736851" y="116490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2"/>
              <p:cNvSpPr/>
              <p:nvPr/>
            </p:nvSpPr>
            <p:spPr>
              <a:xfrm>
                <a:off x="1431342" y="2533912"/>
                <a:ext cx="595034" cy="799576"/>
              </a:xfrm>
              <a:custGeom>
                <a:avLst/>
                <a:gdLst/>
                <a:ahLst/>
                <a:cxnLst/>
                <a:rect l="l" t="t" r="r" b="b"/>
                <a:pathLst>
                  <a:path w="595034" h="799576" extrusionOk="0">
                    <a:moveTo>
                      <a:pt x="595902" y="716768"/>
                    </a:moveTo>
                    <a:cubicBezTo>
                      <a:pt x="599125" y="697430"/>
                      <a:pt x="587348" y="678711"/>
                      <a:pt x="568443" y="673256"/>
                    </a:cubicBezTo>
                    <a:lnTo>
                      <a:pt x="536584" y="664083"/>
                    </a:lnTo>
                    <a:lnTo>
                      <a:pt x="536770" y="629063"/>
                    </a:lnTo>
                    <a:cubicBezTo>
                      <a:pt x="536832" y="614497"/>
                      <a:pt x="528279" y="601294"/>
                      <a:pt x="515014" y="595406"/>
                    </a:cubicBezTo>
                    <a:lnTo>
                      <a:pt x="483031" y="581212"/>
                    </a:lnTo>
                    <a:lnTo>
                      <a:pt x="479746" y="520159"/>
                    </a:lnTo>
                    <a:cubicBezTo>
                      <a:pt x="478816" y="502742"/>
                      <a:pt x="469085" y="486936"/>
                      <a:pt x="453899" y="478259"/>
                    </a:cubicBezTo>
                    <a:lnTo>
                      <a:pt x="394520" y="444416"/>
                    </a:lnTo>
                    <a:lnTo>
                      <a:pt x="401214" y="402268"/>
                    </a:lnTo>
                    <a:cubicBezTo>
                      <a:pt x="403631" y="387144"/>
                      <a:pt x="400656" y="372206"/>
                      <a:pt x="392722" y="359996"/>
                    </a:cubicBezTo>
                    <a:lnTo>
                      <a:pt x="334830" y="270555"/>
                    </a:lnTo>
                    <a:cubicBezTo>
                      <a:pt x="329252" y="261939"/>
                      <a:pt x="320761" y="255431"/>
                      <a:pt x="310595" y="251960"/>
                    </a:cubicBezTo>
                    <a:lnTo>
                      <a:pt x="258654" y="234357"/>
                    </a:lnTo>
                    <a:lnTo>
                      <a:pt x="277496" y="85102"/>
                    </a:lnTo>
                    <a:cubicBezTo>
                      <a:pt x="279852" y="66321"/>
                      <a:pt x="270740" y="49276"/>
                      <a:pt x="254005" y="41157"/>
                    </a:cubicBezTo>
                    <a:lnTo>
                      <a:pt x="169151" y="0"/>
                    </a:lnTo>
                    <a:lnTo>
                      <a:pt x="0" y="109957"/>
                    </a:lnTo>
                    <a:lnTo>
                      <a:pt x="437722" y="786685"/>
                    </a:lnTo>
                    <a:cubicBezTo>
                      <a:pt x="443858" y="796106"/>
                      <a:pt x="454395" y="801746"/>
                      <a:pt x="465614" y="801622"/>
                    </a:cubicBezTo>
                    <a:lnTo>
                      <a:pt x="582017" y="799825"/>
                    </a:lnTo>
                    <a:lnTo>
                      <a:pt x="595778" y="7167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32"/>
              <p:cNvSpPr/>
              <p:nvPr/>
            </p:nvSpPr>
            <p:spPr>
              <a:xfrm>
                <a:off x="1563390" y="2585321"/>
                <a:ext cx="458672" cy="743792"/>
              </a:xfrm>
              <a:custGeom>
                <a:avLst/>
                <a:gdLst/>
                <a:ahLst/>
                <a:cxnLst/>
                <a:rect l="l" t="t" r="r" b="b"/>
                <a:pathLst>
                  <a:path w="458672" h="743792" extrusionOk="0">
                    <a:moveTo>
                      <a:pt x="436457" y="621847"/>
                    </a:moveTo>
                    <a:lnTo>
                      <a:pt x="404598" y="612674"/>
                    </a:lnTo>
                    <a:lnTo>
                      <a:pt x="404784" y="577654"/>
                    </a:lnTo>
                    <a:cubicBezTo>
                      <a:pt x="404846" y="563088"/>
                      <a:pt x="396292" y="549885"/>
                      <a:pt x="383028" y="543997"/>
                    </a:cubicBezTo>
                    <a:lnTo>
                      <a:pt x="351045" y="529803"/>
                    </a:lnTo>
                    <a:lnTo>
                      <a:pt x="347760" y="468750"/>
                    </a:lnTo>
                    <a:cubicBezTo>
                      <a:pt x="346830" y="451333"/>
                      <a:pt x="337099" y="435527"/>
                      <a:pt x="321913" y="426850"/>
                    </a:cubicBezTo>
                    <a:lnTo>
                      <a:pt x="262534" y="393007"/>
                    </a:lnTo>
                    <a:lnTo>
                      <a:pt x="269228" y="350859"/>
                    </a:lnTo>
                    <a:cubicBezTo>
                      <a:pt x="271645" y="335735"/>
                      <a:pt x="268670" y="320797"/>
                      <a:pt x="260736" y="308587"/>
                    </a:cubicBezTo>
                    <a:lnTo>
                      <a:pt x="202844" y="219146"/>
                    </a:lnTo>
                    <a:cubicBezTo>
                      <a:pt x="197266" y="210530"/>
                      <a:pt x="188774" y="204022"/>
                      <a:pt x="178609" y="200551"/>
                    </a:cubicBezTo>
                    <a:lnTo>
                      <a:pt x="126668" y="182948"/>
                    </a:lnTo>
                    <a:lnTo>
                      <a:pt x="137019" y="101007"/>
                    </a:lnTo>
                    <a:lnTo>
                      <a:pt x="77887" y="9644"/>
                    </a:lnTo>
                    <a:cubicBezTo>
                      <a:pt x="71565" y="-149"/>
                      <a:pt x="58487" y="-2938"/>
                      <a:pt x="48755" y="3384"/>
                    </a:cubicBezTo>
                    <a:lnTo>
                      <a:pt x="9644" y="28673"/>
                    </a:lnTo>
                    <a:cubicBezTo>
                      <a:pt x="-149" y="34995"/>
                      <a:pt x="-2938" y="48073"/>
                      <a:pt x="3384" y="57805"/>
                    </a:cubicBezTo>
                    <a:lnTo>
                      <a:pt x="450093" y="748354"/>
                    </a:lnTo>
                    <a:lnTo>
                      <a:pt x="463854" y="665235"/>
                    </a:lnTo>
                    <a:cubicBezTo>
                      <a:pt x="467076" y="645897"/>
                      <a:pt x="455300" y="627178"/>
                      <a:pt x="436395" y="621723"/>
                    </a:cubicBezTo>
                    <a:close/>
                  </a:path>
                </a:pathLst>
              </a:custGeom>
              <a:solidFill>
                <a:srgbClr val="1C1A1B">
                  <a:alpha val="1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2"/>
              <p:cNvSpPr/>
              <p:nvPr/>
            </p:nvSpPr>
            <p:spPr>
              <a:xfrm>
                <a:off x="1490036" y="2688000"/>
                <a:ext cx="384292" cy="582637"/>
              </a:xfrm>
              <a:custGeom>
                <a:avLst/>
                <a:gdLst/>
                <a:ahLst/>
                <a:cxnLst/>
                <a:rect l="l" t="t" r="r" b="b"/>
                <a:pathLst>
                  <a:path w="384292" h="582637" extrusionOk="0">
                    <a:moveTo>
                      <a:pt x="108225" y="180929"/>
                    </a:moveTo>
                    <a:cubicBezTo>
                      <a:pt x="127" y="13761"/>
                      <a:pt x="65" y="11654"/>
                      <a:pt x="3" y="9361"/>
                    </a:cubicBezTo>
                    <a:cubicBezTo>
                      <a:pt x="-121" y="4340"/>
                      <a:pt x="3846" y="125"/>
                      <a:pt x="8928" y="1"/>
                    </a:cubicBezTo>
                    <a:cubicBezTo>
                      <a:pt x="12771" y="-61"/>
                      <a:pt x="16119" y="2233"/>
                      <a:pt x="17544" y="5642"/>
                    </a:cubicBezTo>
                    <a:cubicBezTo>
                      <a:pt x="27585" y="23927"/>
                      <a:pt x="284813" y="419562"/>
                      <a:pt x="383676" y="571296"/>
                    </a:cubicBezTo>
                    <a:cubicBezTo>
                      <a:pt x="386403" y="576131"/>
                      <a:pt x="385226" y="581151"/>
                      <a:pt x="381011" y="583940"/>
                    </a:cubicBezTo>
                    <a:cubicBezTo>
                      <a:pt x="376796" y="586668"/>
                      <a:pt x="371155" y="585490"/>
                      <a:pt x="368366" y="581275"/>
                    </a:cubicBezTo>
                    <a:cubicBezTo>
                      <a:pt x="244897" y="391608"/>
                      <a:pt x="162769" y="265287"/>
                      <a:pt x="108225" y="180929"/>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2"/>
              <p:cNvSpPr/>
              <p:nvPr/>
            </p:nvSpPr>
            <p:spPr>
              <a:xfrm>
                <a:off x="1767476" y="2828642"/>
                <a:ext cx="55784" cy="130163"/>
              </a:xfrm>
              <a:custGeom>
                <a:avLst/>
                <a:gdLst/>
                <a:ahLst/>
                <a:cxnLst/>
                <a:rect l="l" t="t" r="r" b="b"/>
                <a:pathLst>
                  <a:path w="55784" h="130163" extrusionOk="0">
                    <a:moveTo>
                      <a:pt x="46795" y="129232"/>
                    </a:moveTo>
                    <a:cubicBezTo>
                      <a:pt x="46361" y="128550"/>
                      <a:pt x="46175" y="127744"/>
                      <a:pt x="46237" y="126939"/>
                    </a:cubicBezTo>
                    <a:lnTo>
                      <a:pt x="49274" y="100596"/>
                    </a:lnTo>
                    <a:cubicBezTo>
                      <a:pt x="50514" y="89749"/>
                      <a:pt x="47973" y="78716"/>
                      <a:pt x="42022" y="69543"/>
                    </a:cubicBezTo>
                    <a:lnTo>
                      <a:pt x="556" y="5390"/>
                    </a:lnTo>
                    <a:cubicBezTo>
                      <a:pt x="-498" y="3779"/>
                      <a:pt x="-2" y="1610"/>
                      <a:pt x="1610" y="556"/>
                    </a:cubicBezTo>
                    <a:cubicBezTo>
                      <a:pt x="3221" y="-498"/>
                      <a:pt x="5390" y="-2"/>
                      <a:pt x="6444" y="1610"/>
                    </a:cubicBezTo>
                    <a:lnTo>
                      <a:pt x="47910" y="65762"/>
                    </a:lnTo>
                    <a:cubicBezTo>
                      <a:pt x="54729" y="76299"/>
                      <a:pt x="57704" y="89005"/>
                      <a:pt x="56278" y="101464"/>
                    </a:cubicBezTo>
                    <a:lnTo>
                      <a:pt x="53241" y="127806"/>
                    </a:lnTo>
                    <a:cubicBezTo>
                      <a:pt x="52993" y="129728"/>
                      <a:pt x="51258" y="131091"/>
                      <a:pt x="49336" y="130905"/>
                    </a:cubicBezTo>
                    <a:cubicBezTo>
                      <a:pt x="48282" y="130781"/>
                      <a:pt x="47353" y="130162"/>
                      <a:pt x="46795" y="129294"/>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32"/>
              <p:cNvSpPr/>
              <p:nvPr/>
            </p:nvSpPr>
            <p:spPr>
              <a:xfrm>
                <a:off x="982654" y="1982535"/>
                <a:ext cx="619827" cy="657016"/>
              </a:xfrm>
              <a:custGeom>
                <a:avLst/>
                <a:gdLst/>
                <a:ahLst/>
                <a:cxnLst/>
                <a:rect l="l" t="t" r="r" b="b"/>
                <a:pathLst>
                  <a:path w="619827" h="657016" extrusionOk="0">
                    <a:moveTo>
                      <a:pt x="617838" y="552059"/>
                    </a:moveTo>
                    <a:cubicBezTo>
                      <a:pt x="617838" y="552059"/>
                      <a:pt x="640400" y="363011"/>
                      <a:pt x="535959" y="48263"/>
                    </a:cubicBezTo>
                    <a:cubicBezTo>
                      <a:pt x="526104" y="18573"/>
                      <a:pt x="497902" y="-1013"/>
                      <a:pt x="466662" y="41"/>
                    </a:cubicBezTo>
                    <a:cubicBezTo>
                      <a:pt x="403254" y="2086"/>
                      <a:pt x="293049" y="16094"/>
                      <a:pt x="193009" y="80742"/>
                    </a:cubicBezTo>
                    <a:cubicBezTo>
                      <a:pt x="93031" y="145452"/>
                      <a:pt x="35076" y="240224"/>
                      <a:pt x="7184" y="297248"/>
                    </a:cubicBezTo>
                    <a:cubicBezTo>
                      <a:pt x="-6514" y="325326"/>
                      <a:pt x="-253" y="359044"/>
                      <a:pt x="22804" y="380242"/>
                    </a:cubicBezTo>
                    <a:cubicBezTo>
                      <a:pt x="267078" y="604496"/>
                      <a:pt x="448749" y="661458"/>
                      <a:pt x="448749" y="661458"/>
                    </a:cubicBezTo>
                    <a:lnTo>
                      <a:pt x="617776" y="552121"/>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32"/>
              <p:cNvSpPr/>
              <p:nvPr/>
            </p:nvSpPr>
            <p:spPr>
              <a:xfrm>
                <a:off x="1023452" y="2007096"/>
                <a:ext cx="371896" cy="260327"/>
              </a:xfrm>
              <a:custGeom>
                <a:avLst/>
                <a:gdLst/>
                <a:ahLst/>
                <a:cxnLst/>
                <a:rect l="l" t="t" r="r" b="b"/>
                <a:pathLst>
                  <a:path w="371896" h="260327" extrusionOk="0">
                    <a:moveTo>
                      <a:pt x="1407" y="257625"/>
                    </a:moveTo>
                    <a:cubicBezTo>
                      <a:pt x="-328" y="254960"/>
                      <a:pt x="-514" y="251489"/>
                      <a:pt x="1160" y="248514"/>
                    </a:cubicBezTo>
                    <a:cubicBezTo>
                      <a:pt x="30663" y="196944"/>
                      <a:pt x="82729" y="124610"/>
                      <a:pt x="162934" y="72669"/>
                    </a:cubicBezTo>
                    <a:cubicBezTo>
                      <a:pt x="220950" y="35107"/>
                      <a:pt x="289131" y="10686"/>
                      <a:pt x="365556" y="87"/>
                    </a:cubicBezTo>
                    <a:cubicBezTo>
                      <a:pt x="370391" y="-595"/>
                      <a:pt x="374791" y="2814"/>
                      <a:pt x="375411" y="7525"/>
                    </a:cubicBezTo>
                    <a:cubicBezTo>
                      <a:pt x="376093" y="12298"/>
                      <a:pt x="372746" y="16760"/>
                      <a:pt x="367973" y="17380"/>
                    </a:cubicBezTo>
                    <a:cubicBezTo>
                      <a:pt x="294090" y="27669"/>
                      <a:pt x="228326" y="51223"/>
                      <a:pt x="172480" y="87359"/>
                    </a:cubicBezTo>
                    <a:cubicBezTo>
                      <a:pt x="95249" y="137317"/>
                      <a:pt x="44981" y="207295"/>
                      <a:pt x="16407" y="257191"/>
                    </a:cubicBezTo>
                    <a:cubicBezTo>
                      <a:pt x="14052" y="261406"/>
                      <a:pt x="8659" y="262832"/>
                      <a:pt x="4507" y="260414"/>
                    </a:cubicBezTo>
                    <a:cubicBezTo>
                      <a:pt x="3267" y="259732"/>
                      <a:pt x="2275" y="258741"/>
                      <a:pt x="1532" y="257563"/>
                    </a:cubicBezTo>
                    <a:close/>
                  </a:path>
                </a:pathLst>
              </a:custGeom>
              <a:solidFill>
                <a:srgbClr val="FFFFFF">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2"/>
              <p:cNvSpPr/>
              <p:nvPr/>
            </p:nvSpPr>
            <p:spPr>
              <a:xfrm>
                <a:off x="1058302" y="2053368"/>
                <a:ext cx="446275" cy="390491"/>
              </a:xfrm>
              <a:custGeom>
                <a:avLst/>
                <a:gdLst/>
                <a:ahLst/>
                <a:cxnLst/>
                <a:rect l="l" t="t" r="r" b="b"/>
                <a:pathLst>
                  <a:path w="446275" h="390491" extrusionOk="0">
                    <a:moveTo>
                      <a:pt x="449155" y="206581"/>
                    </a:moveTo>
                    <a:cubicBezTo>
                      <a:pt x="439672" y="159040"/>
                      <a:pt x="410478" y="57760"/>
                      <a:pt x="398515" y="16790"/>
                    </a:cubicBezTo>
                    <a:cubicBezTo>
                      <a:pt x="395416" y="6253"/>
                      <a:pt x="385622" y="-689"/>
                      <a:pt x="374713" y="54"/>
                    </a:cubicBezTo>
                    <a:cubicBezTo>
                      <a:pt x="320417" y="3773"/>
                      <a:pt x="233393" y="18215"/>
                      <a:pt x="155419" y="68669"/>
                    </a:cubicBezTo>
                    <a:cubicBezTo>
                      <a:pt x="77258" y="119247"/>
                      <a:pt x="28354" y="193007"/>
                      <a:pt x="2693" y="240981"/>
                    </a:cubicBezTo>
                    <a:cubicBezTo>
                      <a:pt x="-2327" y="250403"/>
                      <a:pt x="-158" y="262117"/>
                      <a:pt x="7776" y="269307"/>
                    </a:cubicBezTo>
                    <a:cubicBezTo>
                      <a:pt x="62940" y="319141"/>
                      <a:pt x="114448" y="359802"/>
                      <a:pt x="160935" y="392963"/>
                    </a:cubicBezTo>
                    <a:lnTo>
                      <a:pt x="449155" y="20651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2"/>
              <p:cNvSpPr/>
              <p:nvPr/>
            </p:nvSpPr>
            <p:spPr>
              <a:xfrm>
                <a:off x="1275145" y="2326642"/>
                <a:ext cx="254129" cy="235534"/>
              </a:xfrm>
              <a:custGeom>
                <a:avLst/>
                <a:gdLst/>
                <a:ahLst/>
                <a:cxnLst/>
                <a:rect l="l" t="t" r="r" b="b"/>
                <a:pathLst>
                  <a:path w="254129" h="235534" extrusionOk="0">
                    <a:moveTo>
                      <a:pt x="244026" y="0"/>
                    </a:moveTo>
                    <a:lnTo>
                      <a:pt x="0" y="157870"/>
                    </a:lnTo>
                    <a:cubicBezTo>
                      <a:pt x="66631" y="200886"/>
                      <a:pt x="118387" y="226175"/>
                      <a:pt x="148325" y="239129"/>
                    </a:cubicBezTo>
                    <a:lnTo>
                      <a:pt x="257228" y="168717"/>
                    </a:lnTo>
                    <a:cubicBezTo>
                      <a:pt x="257662" y="136114"/>
                      <a:pt x="255865" y="78532"/>
                      <a:pt x="244026" y="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32"/>
              <p:cNvSpPr/>
              <p:nvPr/>
            </p:nvSpPr>
            <p:spPr>
              <a:xfrm>
                <a:off x="1844518" y="1664852"/>
                <a:ext cx="1561964" cy="446275"/>
              </a:xfrm>
              <a:custGeom>
                <a:avLst/>
                <a:gdLst/>
                <a:ahLst/>
                <a:cxnLst/>
                <a:rect l="l" t="t" r="r" b="b"/>
                <a:pathLst>
                  <a:path w="1561964" h="446275" extrusionOk="0">
                    <a:moveTo>
                      <a:pt x="1532771" y="0"/>
                    </a:moveTo>
                    <a:lnTo>
                      <a:pt x="31735" y="0"/>
                    </a:lnTo>
                    <a:cubicBezTo>
                      <a:pt x="14194" y="0"/>
                      <a:pt x="0" y="14194"/>
                      <a:pt x="0" y="31735"/>
                    </a:cubicBezTo>
                    <a:lnTo>
                      <a:pt x="0" y="315740"/>
                    </a:lnTo>
                    <a:cubicBezTo>
                      <a:pt x="0" y="333281"/>
                      <a:pt x="14194" y="347475"/>
                      <a:pt x="31735" y="347475"/>
                    </a:cubicBezTo>
                    <a:lnTo>
                      <a:pt x="218861" y="347475"/>
                    </a:lnTo>
                    <a:cubicBezTo>
                      <a:pt x="236402" y="347475"/>
                      <a:pt x="250596" y="361669"/>
                      <a:pt x="250596" y="379210"/>
                    </a:cubicBezTo>
                    <a:lnTo>
                      <a:pt x="250596" y="438156"/>
                    </a:lnTo>
                    <a:cubicBezTo>
                      <a:pt x="250596" y="448073"/>
                      <a:pt x="261319" y="454271"/>
                      <a:pt x="269935" y="449375"/>
                    </a:cubicBezTo>
                    <a:lnTo>
                      <a:pt x="440388" y="351690"/>
                    </a:lnTo>
                    <a:cubicBezTo>
                      <a:pt x="445222" y="348963"/>
                      <a:pt x="450615" y="347475"/>
                      <a:pt x="456193" y="347475"/>
                    </a:cubicBezTo>
                    <a:lnTo>
                      <a:pt x="1532833" y="347475"/>
                    </a:lnTo>
                    <a:cubicBezTo>
                      <a:pt x="1550374" y="347475"/>
                      <a:pt x="1564568" y="333281"/>
                      <a:pt x="1564568" y="315740"/>
                    </a:cubicBezTo>
                    <a:lnTo>
                      <a:pt x="1564568" y="31735"/>
                    </a:lnTo>
                    <a:cubicBezTo>
                      <a:pt x="1564568" y="14194"/>
                      <a:pt x="1550374" y="0"/>
                      <a:pt x="153283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32"/>
              <p:cNvSpPr/>
              <p:nvPr/>
            </p:nvSpPr>
            <p:spPr>
              <a:xfrm>
                <a:off x="1841421" y="1658217"/>
                <a:ext cx="1568162" cy="452473"/>
              </a:xfrm>
              <a:custGeom>
                <a:avLst/>
                <a:gdLst/>
                <a:ahLst/>
                <a:cxnLst/>
                <a:rect l="l" t="t" r="r" b="b"/>
                <a:pathLst>
                  <a:path w="1568162" h="452473" extrusionOk="0">
                    <a:moveTo>
                      <a:pt x="1535235" y="2464"/>
                    </a:moveTo>
                    <a:lnTo>
                      <a:pt x="34199" y="2464"/>
                    </a:lnTo>
                    <a:cubicBezTo>
                      <a:pt x="16658" y="2464"/>
                      <a:pt x="2464" y="16658"/>
                      <a:pt x="2464" y="34199"/>
                    </a:cubicBezTo>
                    <a:lnTo>
                      <a:pt x="2464" y="318204"/>
                    </a:lnTo>
                    <a:cubicBezTo>
                      <a:pt x="2464" y="335745"/>
                      <a:pt x="16658" y="349939"/>
                      <a:pt x="34199" y="349939"/>
                    </a:cubicBezTo>
                    <a:lnTo>
                      <a:pt x="221325" y="349939"/>
                    </a:lnTo>
                    <a:cubicBezTo>
                      <a:pt x="238866" y="349939"/>
                      <a:pt x="253060" y="364133"/>
                      <a:pt x="253060" y="381674"/>
                    </a:cubicBezTo>
                    <a:lnTo>
                      <a:pt x="253060" y="440620"/>
                    </a:lnTo>
                    <a:cubicBezTo>
                      <a:pt x="253060" y="450537"/>
                      <a:pt x="263783" y="456735"/>
                      <a:pt x="272398" y="451838"/>
                    </a:cubicBezTo>
                    <a:lnTo>
                      <a:pt x="442851" y="354154"/>
                    </a:lnTo>
                    <a:cubicBezTo>
                      <a:pt x="447685" y="351426"/>
                      <a:pt x="453078" y="349939"/>
                      <a:pt x="458656" y="349939"/>
                    </a:cubicBezTo>
                    <a:lnTo>
                      <a:pt x="1535296" y="349939"/>
                    </a:lnTo>
                    <a:cubicBezTo>
                      <a:pt x="1552838" y="349939"/>
                      <a:pt x="1567032" y="335745"/>
                      <a:pt x="1567032" y="318204"/>
                    </a:cubicBezTo>
                    <a:lnTo>
                      <a:pt x="1567032" y="34199"/>
                    </a:lnTo>
                    <a:cubicBezTo>
                      <a:pt x="1567032" y="16658"/>
                      <a:pt x="1552838" y="2464"/>
                      <a:pt x="1535296" y="24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32"/>
              <p:cNvSpPr/>
              <p:nvPr/>
            </p:nvSpPr>
            <p:spPr>
              <a:xfrm>
                <a:off x="2175444" y="1813673"/>
                <a:ext cx="30991" cy="61982"/>
              </a:xfrm>
              <a:custGeom>
                <a:avLst/>
                <a:gdLst/>
                <a:ahLst/>
                <a:cxnLst/>
                <a:rect l="l" t="t" r="r" b="b"/>
                <a:pathLst>
                  <a:path w="30991" h="61982" extrusionOk="0">
                    <a:moveTo>
                      <a:pt x="35764" y="62912"/>
                    </a:moveTo>
                    <a:lnTo>
                      <a:pt x="0" y="62912"/>
                    </a:lnTo>
                    <a:lnTo>
                      <a:pt x="0" y="0"/>
                    </a:lnTo>
                    <a:lnTo>
                      <a:pt x="3576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32"/>
              <p:cNvSpPr/>
              <p:nvPr/>
            </p:nvSpPr>
            <p:spPr>
              <a:xfrm>
                <a:off x="1924652" y="1815350"/>
                <a:ext cx="24637" cy="24793"/>
              </a:xfrm>
              <a:custGeom>
                <a:avLst/>
                <a:gdLst/>
                <a:ahLst/>
                <a:cxnLst/>
                <a:rect l="l" t="t" r="r" b="b"/>
                <a:pathLst>
                  <a:path w="18594" h="24793" extrusionOk="0">
                    <a:moveTo>
                      <a:pt x="19772" y="29752"/>
                    </a:moveTo>
                    <a:lnTo>
                      <a:pt x="0" y="29752"/>
                    </a:lnTo>
                    <a:lnTo>
                      <a:pt x="0" y="0"/>
                    </a:lnTo>
                    <a:lnTo>
                      <a:pt x="19772"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32"/>
              <p:cNvSpPr/>
              <p:nvPr/>
            </p:nvSpPr>
            <p:spPr>
              <a:xfrm>
                <a:off x="2033875" y="1722801"/>
                <a:ext cx="55784" cy="24823"/>
              </a:xfrm>
              <a:custGeom>
                <a:avLst/>
                <a:gdLst/>
                <a:ahLst/>
                <a:cxnLst/>
                <a:rect l="l" t="t" r="r" b="b"/>
                <a:pathLst>
                  <a:path w="55784" h="18594" extrusionOk="0">
                    <a:moveTo>
                      <a:pt x="0" y="19772"/>
                    </a:moveTo>
                    <a:lnTo>
                      <a:pt x="0" y="0"/>
                    </a:lnTo>
                    <a:lnTo>
                      <a:pt x="58078" y="0"/>
                    </a:lnTo>
                    <a:lnTo>
                      <a:pt x="58078" y="19772"/>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32"/>
              <p:cNvSpPr/>
              <p:nvPr/>
            </p:nvSpPr>
            <p:spPr>
              <a:xfrm>
                <a:off x="2005798" y="1707992"/>
                <a:ext cx="111568" cy="18594"/>
              </a:xfrm>
              <a:custGeom>
                <a:avLst/>
                <a:gdLst/>
                <a:ahLst/>
                <a:cxnLst/>
                <a:rect l="l" t="t" r="r" b="b"/>
                <a:pathLst>
                  <a:path w="111568" h="18594" extrusionOk="0">
                    <a:moveTo>
                      <a:pt x="114358" y="10475"/>
                    </a:moveTo>
                    <a:lnTo>
                      <a:pt x="114358" y="10475"/>
                    </a:lnTo>
                    <a:cubicBezTo>
                      <a:pt x="114358" y="4649"/>
                      <a:pt x="109647" y="0"/>
                      <a:pt x="103883" y="0"/>
                    </a:cubicBezTo>
                    <a:lnTo>
                      <a:pt x="10475" y="0"/>
                    </a:lnTo>
                    <a:cubicBezTo>
                      <a:pt x="4649" y="0"/>
                      <a:pt x="0" y="4711"/>
                      <a:pt x="0" y="10475"/>
                    </a:cubicBezTo>
                    <a:lnTo>
                      <a:pt x="0" y="10475"/>
                    </a:lnTo>
                    <a:cubicBezTo>
                      <a:pt x="0" y="16301"/>
                      <a:pt x="4711" y="20950"/>
                      <a:pt x="10475" y="20950"/>
                    </a:cubicBezTo>
                    <a:lnTo>
                      <a:pt x="103883" y="20950"/>
                    </a:lnTo>
                    <a:cubicBezTo>
                      <a:pt x="109709" y="20950"/>
                      <a:pt x="114358" y="16239"/>
                      <a:pt x="114358" y="104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32"/>
              <p:cNvSpPr/>
              <p:nvPr/>
            </p:nvSpPr>
            <p:spPr>
              <a:xfrm>
                <a:off x="1950447" y="1748777"/>
                <a:ext cx="223137" cy="185948"/>
              </a:xfrm>
              <a:custGeom>
                <a:avLst/>
                <a:gdLst/>
                <a:ahLst/>
                <a:cxnLst/>
                <a:rect l="l" t="t" r="r" b="b"/>
                <a:pathLst>
                  <a:path w="223137" h="185948" extrusionOk="0">
                    <a:moveTo>
                      <a:pt x="204295" y="28264"/>
                    </a:moveTo>
                    <a:lnTo>
                      <a:pt x="175287" y="0"/>
                    </a:lnTo>
                    <a:lnTo>
                      <a:pt x="49648" y="0"/>
                    </a:lnTo>
                    <a:lnTo>
                      <a:pt x="20640" y="28264"/>
                    </a:lnTo>
                    <a:lnTo>
                      <a:pt x="0" y="28264"/>
                    </a:lnTo>
                    <a:lnTo>
                      <a:pt x="0" y="149688"/>
                    </a:lnTo>
                    <a:lnTo>
                      <a:pt x="53615" y="149688"/>
                    </a:lnTo>
                    <a:lnTo>
                      <a:pt x="104565" y="186630"/>
                    </a:lnTo>
                    <a:lnTo>
                      <a:pt x="224935" y="186630"/>
                    </a:lnTo>
                    <a:lnTo>
                      <a:pt x="224935" y="149688"/>
                    </a:lnTo>
                    <a:lnTo>
                      <a:pt x="224935" y="28264"/>
                    </a:lnTo>
                    <a:lnTo>
                      <a:pt x="204295" y="282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32"/>
              <p:cNvSpPr/>
              <p:nvPr/>
            </p:nvSpPr>
            <p:spPr>
              <a:xfrm>
                <a:off x="2753867" y="1735141"/>
                <a:ext cx="564042" cy="49586"/>
              </a:xfrm>
              <a:custGeom>
                <a:avLst/>
                <a:gdLst/>
                <a:ahLst/>
                <a:cxnLst/>
                <a:rect l="l" t="t" r="r" b="b"/>
                <a:pathLst>
                  <a:path w="564042" h="49586" extrusionOk="0">
                    <a:moveTo>
                      <a:pt x="541109" y="0"/>
                    </a:moveTo>
                    <a:cubicBezTo>
                      <a:pt x="555179" y="0"/>
                      <a:pt x="566584" y="11406"/>
                      <a:pt x="566584" y="25475"/>
                    </a:cubicBezTo>
                    <a:lnTo>
                      <a:pt x="566584" y="25475"/>
                    </a:lnTo>
                    <a:cubicBezTo>
                      <a:pt x="566584" y="39544"/>
                      <a:pt x="555179" y="50950"/>
                      <a:pt x="541109" y="50950"/>
                    </a:cubicBezTo>
                    <a:lnTo>
                      <a:pt x="25475" y="50950"/>
                    </a:lnTo>
                    <a:cubicBezTo>
                      <a:pt x="11406" y="50950"/>
                      <a:pt x="0" y="39544"/>
                      <a:pt x="0" y="25475"/>
                    </a:cubicBezTo>
                    <a:lnTo>
                      <a:pt x="0" y="25475"/>
                    </a:lnTo>
                    <a:cubicBezTo>
                      <a:pt x="0" y="11406"/>
                      <a:pt x="11406" y="0"/>
                      <a:pt x="2547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32"/>
              <p:cNvSpPr/>
              <p:nvPr/>
            </p:nvSpPr>
            <p:spPr>
              <a:xfrm>
                <a:off x="2385070" y="1735141"/>
                <a:ext cx="322310" cy="49586"/>
              </a:xfrm>
              <a:custGeom>
                <a:avLst/>
                <a:gdLst/>
                <a:ahLst/>
                <a:cxnLst/>
                <a:rect l="l" t="t" r="r" b="b"/>
                <a:pathLst>
                  <a:path w="322310" h="49586" extrusionOk="0">
                    <a:moveTo>
                      <a:pt x="297951" y="0"/>
                    </a:moveTo>
                    <a:cubicBezTo>
                      <a:pt x="312020" y="0"/>
                      <a:pt x="323426" y="11406"/>
                      <a:pt x="323426" y="25475"/>
                    </a:cubicBezTo>
                    <a:lnTo>
                      <a:pt x="323426" y="25475"/>
                    </a:lnTo>
                    <a:cubicBezTo>
                      <a:pt x="323426" y="39544"/>
                      <a:pt x="312020" y="50950"/>
                      <a:pt x="297951" y="50950"/>
                    </a:cubicBezTo>
                    <a:lnTo>
                      <a:pt x="25475" y="50950"/>
                    </a:lnTo>
                    <a:cubicBezTo>
                      <a:pt x="11406" y="50950"/>
                      <a:pt x="0" y="39544"/>
                      <a:pt x="0" y="25475"/>
                    </a:cubicBezTo>
                    <a:lnTo>
                      <a:pt x="0" y="25475"/>
                    </a:lnTo>
                    <a:cubicBezTo>
                      <a:pt x="0" y="11406"/>
                      <a:pt x="11406" y="0"/>
                      <a:pt x="2547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8" name="Google Shape;1058;p32"/>
              <p:cNvSpPr/>
              <p:nvPr/>
            </p:nvSpPr>
            <p:spPr>
              <a:xfrm>
                <a:off x="2933927" y="1817206"/>
                <a:ext cx="204542" cy="24793"/>
              </a:xfrm>
              <a:custGeom>
                <a:avLst/>
                <a:gdLst/>
                <a:ahLst/>
                <a:cxnLst/>
                <a:rect l="l" t="t" r="r" b="b"/>
                <a:pathLst>
                  <a:path w="204542" h="24793" extrusionOk="0">
                    <a:moveTo>
                      <a:pt x="196485" y="0"/>
                    </a:moveTo>
                    <a:lnTo>
                      <a:pt x="12769" y="0"/>
                    </a:lnTo>
                    <a:cubicBezTo>
                      <a:pt x="5703" y="0"/>
                      <a:pt x="0" y="5702"/>
                      <a:pt x="0" y="12768"/>
                    </a:cubicBezTo>
                    <a:lnTo>
                      <a:pt x="0" y="12768"/>
                    </a:lnTo>
                    <a:cubicBezTo>
                      <a:pt x="0" y="19834"/>
                      <a:pt x="5703" y="25537"/>
                      <a:pt x="12769" y="25537"/>
                    </a:cubicBezTo>
                    <a:lnTo>
                      <a:pt x="196485" y="25537"/>
                    </a:lnTo>
                    <a:cubicBezTo>
                      <a:pt x="203551" y="25537"/>
                      <a:pt x="209254" y="19834"/>
                      <a:pt x="209254" y="12768"/>
                    </a:cubicBezTo>
                    <a:lnTo>
                      <a:pt x="209254" y="12768"/>
                    </a:lnTo>
                    <a:cubicBezTo>
                      <a:pt x="209254" y="5702"/>
                      <a:pt x="203551" y="0"/>
                      <a:pt x="19648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9" name="Google Shape;1059;p32"/>
              <p:cNvSpPr/>
              <p:nvPr/>
            </p:nvSpPr>
            <p:spPr>
              <a:xfrm>
                <a:off x="2385008" y="1817206"/>
                <a:ext cx="520654" cy="24793"/>
              </a:xfrm>
              <a:custGeom>
                <a:avLst/>
                <a:gdLst/>
                <a:ahLst/>
                <a:cxnLst/>
                <a:rect l="l" t="t" r="r" b="b"/>
                <a:pathLst>
                  <a:path w="520654" h="24793" extrusionOk="0">
                    <a:moveTo>
                      <a:pt x="510303" y="0"/>
                    </a:moveTo>
                    <a:lnTo>
                      <a:pt x="12768" y="0"/>
                    </a:lnTo>
                    <a:cubicBezTo>
                      <a:pt x="5702" y="0"/>
                      <a:pt x="0" y="5702"/>
                      <a:pt x="0" y="12768"/>
                    </a:cubicBezTo>
                    <a:lnTo>
                      <a:pt x="0" y="12768"/>
                    </a:lnTo>
                    <a:cubicBezTo>
                      <a:pt x="0" y="19834"/>
                      <a:pt x="5702" y="25537"/>
                      <a:pt x="12768" y="25537"/>
                    </a:cubicBezTo>
                    <a:lnTo>
                      <a:pt x="510303" y="25537"/>
                    </a:lnTo>
                    <a:cubicBezTo>
                      <a:pt x="517370" y="25537"/>
                      <a:pt x="523071" y="19834"/>
                      <a:pt x="523071" y="12768"/>
                    </a:cubicBezTo>
                    <a:lnTo>
                      <a:pt x="523071" y="12768"/>
                    </a:lnTo>
                    <a:cubicBezTo>
                      <a:pt x="523071" y="5702"/>
                      <a:pt x="517370" y="0"/>
                      <a:pt x="510303"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32"/>
              <p:cNvSpPr/>
              <p:nvPr/>
            </p:nvSpPr>
            <p:spPr>
              <a:xfrm>
                <a:off x="2641492" y="1869085"/>
                <a:ext cx="570240" cy="24793"/>
              </a:xfrm>
              <a:custGeom>
                <a:avLst/>
                <a:gdLst/>
                <a:ahLst/>
                <a:cxnLst/>
                <a:rect l="l" t="t" r="r" b="b"/>
                <a:pathLst>
                  <a:path w="570240" h="24793" extrusionOk="0">
                    <a:moveTo>
                      <a:pt x="561626" y="0"/>
                    </a:moveTo>
                    <a:lnTo>
                      <a:pt x="12769" y="0"/>
                    </a:lnTo>
                    <a:cubicBezTo>
                      <a:pt x="5703" y="0"/>
                      <a:pt x="0" y="5702"/>
                      <a:pt x="0" y="12768"/>
                    </a:cubicBezTo>
                    <a:lnTo>
                      <a:pt x="0" y="12768"/>
                    </a:lnTo>
                    <a:cubicBezTo>
                      <a:pt x="0" y="19834"/>
                      <a:pt x="5703" y="25537"/>
                      <a:pt x="12769" y="25537"/>
                    </a:cubicBezTo>
                    <a:lnTo>
                      <a:pt x="561626" y="25537"/>
                    </a:lnTo>
                    <a:cubicBezTo>
                      <a:pt x="568691" y="25537"/>
                      <a:pt x="574394" y="19834"/>
                      <a:pt x="574394" y="12768"/>
                    </a:cubicBezTo>
                    <a:lnTo>
                      <a:pt x="574394" y="12768"/>
                    </a:lnTo>
                    <a:cubicBezTo>
                      <a:pt x="574394" y="5702"/>
                      <a:pt x="568691" y="0"/>
                      <a:pt x="561626"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32"/>
              <p:cNvSpPr/>
              <p:nvPr/>
            </p:nvSpPr>
            <p:spPr>
              <a:xfrm>
                <a:off x="2385008" y="1869085"/>
                <a:ext cx="223137" cy="24793"/>
              </a:xfrm>
              <a:custGeom>
                <a:avLst/>
                <a:gdLst/>
                <a:ahLst/>
                <a:cxnLst/>
                <a:rect l="l" t="t" r="r" b="b"/>
                <a:pathLst>
                  <a:path w="223137" h="24793" extrusionOk="0">
                    <a:moveTo>
                      <a:pt x="213778" y="0"/>
                    </a:moveTo>
                    <a:lnTo>
                      <a:pt x="12768" y="0"/>
                    </a:lnTo>
                    <a:cubicBezTo>
                      <a:pt x="5702" y="0"/>
                      <a:pt x="0" y="5702"/>
                      <a:pt x="0" y="12768"/>
                    </a:cubicBezTo>
                    <a:lnTo>
                      <a:pt x="0" y="12768"/>
                    </a:lnTo>
                    <a:cubicBezTo>
                      <a:pt x="0" y="19834"/>
                      <a:pt x="5702" y="25537"/>
                      <a:pt x="12768" y="25537"/>
                    </a:cubicBezTo>
                    <a:lnTo>
                      <a:pt x="213778" y="25537"/>
                    </a:lnTo>
                    <a:cubicBezTo>
                      <a:pt x="220844" y="25537"/>
                      <a:pt x="226546" y="19834"/>
                      <a:pt x="226546" y="12768"/>
                    </a:cubicBezTo>
                    <a:lnTo>
                      <a:pt x="226546" y="12768"/>
                    </a:lnTo>
                    <a:cubicBezTo>
                      <a:pt x="226546" y="5702"/>
                      <a:pt x="220844" y="0"/>
                      <a:pt x="21377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32"/>
              <p:cNvSpPr/>
              <p:nvPr/>
            </p:nvSpPr>
            <p:spPr>
              <a:xfrm>
                <a:off x="1573654" y="1250932"/>
                <a:ext cx="1561964" cy="347103"/>
              </a:xfrm>
              <a:custGeom>
                <a:avLst/>
                <a:gdLst/>
                <a:ahLst/>
                <a:cxnLst/>
                <a:rect l="l" t="t" r="r" b="b"/>
                <a:pathLst>
                  <a:path w="1561964" h="347103" extrusionOk="0">
                    <a:moveTo>
                      <a:pt x="1532770" y="0"/>
                    </a:moveTo>
                    <a:cubicBezTo>
                      <a:pt x="1550298" y="0"/>
                      <a:pt x="1564505" y="14208"/>
                      <a:pt x="1564505" y="31735"/>
                    </a:cubicBezTo>
                    <a:lnTo>
                      <a:pt x="1564505" y="315740"/>
                    </a:lnTo>
                    <a:cubicBezTo>
                      <a:pt x="1564505" y="333267"/>
                      <a:pt x="1550297" y="347475"/>
                      <a:pt x="1532770" y="347475"/>
                    </a:cubicBezTo>
                    <a:lnTo>
                      <a:pt x="31735" y="347475"/>
                    </a:lnTo>
                    <a:cubicBezTo>
                      <a:pt x="14208" y="347475"/>
                      <a:pt x="0" y="333267"/>
                      <a:pt x="0" y="315740"/>
                    </a:cubicBezTo>
                    <a:lnTo>
                      <a:pt x="0" y="31735"/>
                    </a:lnTo>
                    <a:cubicBezTo>
                      <a:pt x="0" y="14208"/>
                      <a:pt x="14208" y="0"/>
                      <a:pt x="31735"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32"/>
              <p:cNvSpPr/>
              <p:nvPr/>
            </p:nvSpPr>
            <p:spPr>
              <a:xfrm>
                <a:off x="1570556" y="1245547"/>
                <a:ext cx="1568162" cy="347103"/>
              </a:xfrm>
              <a:custGeom>
                <a:avLst/>
                <a:gdLst/>
                <a:ahLst/>
                <a:cxnLst/>
                <a:rect l="l" t="t" r="r" b="b"/>
                <a:pathLst>
                  <a:path w="1568162" h="347103" extrusionOk="0">
                    <a:moveTo>
                      <a:pt x="1535234" y="2464"/>
                    </a:moveTo>
                    <a:cubicBezTo>
                      <a:pt x="1552762" y="2464"/>
                      <a:pt x="1566969" y="16672"/>
                      <a:pt x="1566969" y="34199"/>
                    </a:cubicBezTo>
                    <a:lnTo>
                      <a:pt x="1566969" y="318204"/>
                    </a:lnTo>
                    <a:cubicBezTo>
                      <a:pt x="1566969" y="335731"/>
                      <a:pt x="1552761" y="349939"/>
                      <a:pt x="1535234" y="349939"/>
                    </a:cubicBezTo>
                    <a:lnTo>
                      <a:pt x="34199" y="349939"/>
                    </a:lnTo>
                    <a:cubicBezTo>
                      <a:pt x="16672" y="349939"/>
                      <a:pt x="2464" y="335731"/>
                      <a:pt x="2464" y="318204"/>
                    </a:cubicBezTo>
                    <a:lnTo>
                      <a:pt x="2464" y="34199"/>
                    </a:lnTo>
                    <a:cubicBezTo>
                      <a:pt x="2464" y="16672"/>
                      <a:pt x="16672" y="2464"/>
                      <a:pt x="34199" y="246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32"/>
              <p:cNvSpPr/>
              <p:nvPr/>
            </p:nvSpPr>
            <p:spPr>
              <a:xfrm>
                <a:off x="1673322" y="1281985"/>
                <a:ext cx="266525" cy="266525"/>
              </a:xfrm>
              <a:custGeom>
                <a:avLst/>
                <a:gdLst/>
                <a:ahLst/>
                <a:cxnLst/>
                <a:rect l="l" t="t" r="r" b="b"/>
                <a:pathLst>
                  <a:path w="266525" h="266525" extrusionOk="0">
                    <a:moveTo>
                      <a:pt x="268013" y="134007"/>
                    </a:moveTo>
                    <a:cubicBezTo>
                      <a:pt x="268013" y="208016"/>
                      <a:pt x="208016" y="268013"/>
                      <a:pt x="134007" y="268013"/>
                    </a:cubicBezTo>
                    <a:cubicBezTo>
                      <a:pt x="59997" y="268013"/>
                      <a:pt x="0" y="208016"/>
                      <a:pt x="0" y="134007"/>
                    </a:cubicBezTo>
                    <a:cubicBezTo>
                      <a:pt x="0" y="59997"/>
                      <a:pt x="59997" y="0"/>
                      <a:pt x="134007" y="0"/>
                    </a:cubicBezTo>
                    <a:cubicBezTo>
                      <a:pt x="208016" y="0"/>
                      <a:pt x="268013" y="59997"/>
                      <a:pt x="268013" y="1340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32"/>
              <p:cNvSpPr/>
              <p:nvPr/>
            </p:nvSpPr>
            <p:spPr>
              <a:xfrm>
                <a:off x="1699498" y="1308362"/>
                <a:ext cx="210741" cy="210741"/>
              </a:xfrm>
              <a:custGeom>
                <a:avLst/>
                <a:gdLst/>
                <a:ahLst/>
                <a:cxnLst/>
                <a:rect l="l" t="t" r="r" b="b"/>
                <a:pathLst>
                  <a:path w="210741" h="210741" extrusionOk="0">
                    <a:moveTo>
                      <a:pt x="195184" y="87291"/>
                    </a:moveTo>
                    <a:cubicBezTo>
                      <a:pt x="206562" y="135500"/>
                      <a:pt x="176705" y="183805"/>
                      <a:pt x="128496" y="195184"/>
                    </a:cubicBezTo>
                    <a:cubicBezTo>
                      <a:pt x="80286" y="206562"/>
                      <a:pt x="31981" y="176705"/>
                      <a:pt x="20603" y="128495"/>
                    </a:cubicBezTo>
                    <a:cubicBezTo>
                      <a:pt x="9224" y="80286"/>
                      <a:pt x="39082" y="31981"/>
                      <a:pt x="87291" y="20602"/>
                    </a:cubicBezTo>
                    <a:cubicBezTo>
                      <a:pt x="135500" y="9224"/>
                      <a:pt x="183805" y="39081"/>
                      <a:pt x="195184" y="872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32"/>
              <p:cNvSpPr/>
              <p:nvPr/>
            </p:nvSpPr>
            <p:spPr>
              <a:xfrm>
                <a:off x="1713665" y="1322529"/>
                <a:ext cx="185948" cy="185948"/>
              </a:xfrm>
              <a:custGeom>
                <a:avLst/>
                <a:gdLst/>
                <a:ahLst/>
                <a:cxnLst/>
                <a:rect l="l" t="t" r="r" b="b"/>
                <a:pathLst>
                  <a:path w="185948" h="185948" extrusionOk="0">
                    <a:moveTo>
                      <a:pt x="169555" y="75829"/>
                    </a:moveTo>
                    <a:cubicBezTo>
                      <a:pt x="179439" y="117708"/>
                      <a:pt x="153502" y="159671"/>
                      <a:pt x="111623" y="169555"/>
                    </a:cubicBezTo>
                    <a:cubicBezTo>
                      <a:pt x="69744" y="179439"/>
                      <a:pt x="27781" y="153502"/>
                      <a:pt x="17897" y="111623"/>
                    </a:cubicBezTo>
                    <a:cubicBezTo>
                      <a:pt x="8013" y="69744"/>
                      <a:pt x="33950" y="27782"/>
                      <a:pt x="75829" y="17897"/>
                    </a:cubicBezTo>
                    <a:cubicBezTo>
                      <a:pt x="117708" y="8013"/>
                      <a:pt x="159670" y="33950"/>
                      <a:pt x="169555" y="7582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32"/>
              <p:cNvSpPr/>
              <p:nvPr/>
            </p:nvSpPr>
            <p:spPr>
              <a:xfrm>
                <a:off x="1729293" y="1338018"/>
                <a:ext cx="154956" cy="154956"/>
              </a:xfrm>
              <a:custGeom>
                <a:avLst/>
                <a:gdLst/>
                <a:ahLst/>
                <a:cxnLst/>
                <a:rect l="l" t="t" r="r" b="b"/>
                <a:pathLst>
                  <a:path w="154956" h="154956" extrusionOk="0">
                    <a:moveTo>
                      <a:pt x="140205" y="31177"/>
                    </a:moveTo>
                    <a:cubicBezTo>
                      <a:pt x="135804" y="25351"/>
                      <a:pt x="130598" y="20144"/>
                      <a:pt x="124771" y="15744"/>
                    </a:cubicBezTo>
                    <a:lnTo>
                      <a:pt x="88883" y="51632"/>
                    </a:lnTo>
                    <a:lnTo>
                      <a:pt x="88883" y="868"/>
                    </a:lnTo>
                    <a:cubicBezTo>
                      <a:pt x="85288" y="372"/>
                      <a:pt x="81693" y="0"/>
                      <a:pt x="77974" y="0"/>
                    </a:cubicBezTo>
                    <a:cubicBezTo>
                      <a:pt x="74255" y="0"/>
                      <a:pt x="70660" y="372"/>
                      <a:pt x="67065" y="868"/>
                    </a:cubicBezTo>
                    <a:lnTo>
                      <a:pt x="67065" y="51632"/>
                    </a:lnTo>
                    <a:lnTo>
                      <a:pt x="31177" y="15744"/>
                    </a:lnTo>
                    <a:cubicBezTo>
                      <a:pt x="25351" y="20144"/>
                      <a:pt x="20144" y="25351"/>
                      <a:pt x="15743" y="31177"/>
                    </a:cubicBezTo>
                    <a:lnTo>
                      <a:pt x="51631" y="67065"/>
                    </a:lnTo>
                    <a:lnTo>
                      <a:pt x="867" y="67065"/>
                    </a:lnTo>
                    <a:cubicBezTo>
                      <a:pt x="372" y="70660"/>
                      <a:pt x="0" y="74255"/>
                      <a:pt x="0" y="77974"/>
                    </a:cubicBezTo>
                    <a:cubicBezTo>
                      <a:pt x="0" y="81693"/>
                      <a:pt x="372" y="85288"/>
                      <a:pt x="867" y="88883"/>
                    </a:cubicBezTo>
                    <a:lnTo>
                      <a:pt x="51631" y="88883"/>
                    </a:lnTo>
                    <a:lnTo>
                      <a:pt x="15743" y="124771"/>
                    </a:lnTo>
                    <a:cubicBezTo>
                      <a:pt x="20144" y="130598"/>
                      <a:pt x="25351" y="135804"/>
                      <a:pt x="31177" y="140205"/>
                    </a:cubicBezTo>
                    <a:lnTo>
                      <a:pt x="67065" y="104317"/>
                    </a:lnTo>
                    <a:lnTo>
                      <a:pt x="67065" y="155081"/>
                    </a:lnTo>
                    <a:cubicBezTo>
                      <a:pt x="70660" y="155577"/>
                      <a:pt x="74255" y="155949"/>
                      <a:pt x="77974" y="155949"/>
                    </a:cubicBezTo>
                    <a:cubicBezTo>
                      <a:pt x="81693" y="155949"/>
                      <a:pt x="85288" y="155577"/>
                      <a:pt x="88883" y="155081"/>
                    </a:cubicBezTo>
                    <a:lnTo>
                      <a:pt x="88883" y="104317"/>
                    </a:lnTo>
                    <a:lnTo>
                      <a:pt x="124771" y="140205"/>
                    </a:lnTo>
                    <a:cubicBezTo>
                      <a:pt x="130598" y="135804"/>
                      <a:pt x="135804" y="130660"/>
                      <a:pt x="140205" y="124771"/>
                    </a:cubicBezTo>
                    <a:lnTo>
                      <a:pt x="104317" y="88883"/>
                    </a:lnTo>
                    <a:lnTo>
                      <a:pt x="155081" y="88883"/>
                    </a:lnTo>
                    <a:cubicBezTo>
                      <a:pt x="155576" y="85288"/>
                      <a:pt x="155948" y="81693"/>
                      <a:pt x="155948" y="77974"/>
                    </a:cubicBezTo>
                    <a:cubicBezTo>
                      <a:pt x="155948" y="74255"/>
                      <a:pt x="155576" y="70660"/>
                      <a:pt x="155081" y="67065"/>
                    </a:cubicBezTo>
                    <a:lnTo>
                      <a:pt x="104317" y="67065"/>
                    </a:lnTo>
                    <a:lnTo>
                      <a:pt x="140205" y="3117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32"/>
              <p:cNvSpPr/>
              <p:nvPr/>
            </p:nvSpPr>
            <p:spPr>
              <a:xfrm>
                <a:off x="2482940" y="1321158"/>
                <a:ext cx="564042" cy="49586"/>
              </a:xfrm>
              <a:custGeom>
                <a:avLst/>
                <a:gdLst/>
                <a:ahLst/>
                <a:cxnLst/>
                <a:rect l="l" t="t" r="r" b="b"/>
                <a:pathLst>
                  <a:path w="564042" h="49586" extrusionOk="0">
                    <a:moveTo>
                      <a:pt x="541047" y="0"/>
                    </a:moveTo>
                    <a:lnTo>
                      <a:pt x="25475" y="0"/>
                    </a:lnTo>
                    <a:cubicBezTo>
                      <a:pt x="11405" y="0"/>
                      <a:pt x="0" y="11405"/>
                      <a:pt x="0" y="25475"/>
                    </a:cubicBezTo>
                    <a:lnTo>
                      <a:pt x="0" y="25475"/>
                    </a:lnTo>
                    <a:cubicBezTo>
                      <a:pt x="0" y="39545"/>
                      <a:pt x="11405" y="50950"/>
                      <a:pt x="25475" y="50950"/>
                    </a:cubicBezTo>
                    <a:lnTo>
                      <a:pt x="541047" y="50950"/>
                    </a:lnTo>
                    <a:cubicBezTo>
                      <a:pt x="555118" y="50950"/>
                      <a:pt x="566522" y="39545"/>
                      <a:pt x="566522" y="25475"/>
                    </a:cubicBezTo>
                    <a:lnTo>
                      <a:pt x="566522" y="25475"/>
                    </a:lnTo>
                    <a:cubicBezTo>
                      <a:pt x="566522" y="11405"/>
                      <a:pt x="555118" y="0"/>
                      <a:pt x="541047"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32"/>
              <p:cNvSpPr/>
              <p:nvPr/>
            </p:nvSpPr>
            <p:spPr>
              <a:xfrm>
                <a:off x="2114205" y="1321158"/>
                <a:ext cx="322310" cy="49586"/>
              </a:xfrm>
              <a:custGeom>
                <a:avLst/>
                <a:gdLst/>
                <a:ahLst/>
                <a:cxnLst/>
                <a:rect l="l" t="t" r="r" b="b"/>
                <a:pathLst>
                  <a:path w="322310" h="49586" extrusionOk="0">
                    <a:moveTo>
                      <a:pt x="297951" y="0"/>
                    </a:moveTo>
                    <a:lnTo>
                      <a:pt x="25475" y="0"/>
                    </a:lnTo>
                    <a:cubicBezTo>
                      <a:pt x="11405" y="0"/>
                      <a:pt x="0" y="11405"/>
                      <a:pt x="0" y="25475"/>
                    </a:cubicBezTo>
                    <a:lnTo>
                      <a:pt x="0" y="25475"/>
                    </a:lnTo>
                    <a:cubicBezTo>
                      <a:pt x="0" y="39545"/>
                      <a:pt x="11405" y="50950"/>
                      <a:pt x="25475" y="50950"/>
                    </a:cubicBezTo>
                    <a:lnTo>
                      <a:pt x="297951" y="50950"/>
                    </a:lnTo>
                    <a:cubicBezTo>
                      <a:pt x="312021" y="50950"/>
                      <a:pt x="323426" y="39545"/>
                      <a:pt x="323426" y="25475"/>
                    </a:cubicBezTo>
                    <a:lnTo>
                      <a:pt x="323426" y="25475"/>
                    </a:lnTo>
                    <a:cubicBezTo>
                      <a:pt x="323426" y="11405"/>
                      <a:pt x="312021" y="0"/>
                      <a:pt x="29795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32"/>
              <p:cNvSpPr/>
              <p:nvPr/>
            </p:nvSpPr>
            <p:spPr>
              <a:xfrm>
                <a:off x="2663001" y="1403223"/>
                <a:ext cx="204542" cy="24793"/>
              </a:xfrm>
              <a:custGeom>
                <a:avLst/>
                <a:gdLst/>
                <a:ahLst/>
                <a:cxnLst/>
                <a:rect l="l" t="t" r="r" b="b"/>
                <a:pathLst>
                  <a:path w="204542" h="24793" extrusionOk="0">
                    <a:moveTo>
                      <a:pt x="196485" y="0"/>
                    </a:moveTo>
                    <a:lnTo>
                      <a:pt x="12768" y="0"/>
                    </a:lnTo>
                    <a:cubicBezTo>
                      <a:pt x="5702" y="0"/>
                      <a:pt x="0" y="5702"/>
                      <a:pt x="0" y="12768"/>
                    </a:cubicBezTo>
                    <a:lnTo>
                      <a:pt x="0" y="12768"/>
                    </a:lnTo>
                    <a:cubicBezTo>
                      <a:pt x="0" y="19834"/>
                      <a:pt x="5702" y="25537"/>
                      <a:pt x="12768" y="25537"/>
                    </a:cubicBezTo>
                    <a:lnTo>
                      <a:pt x="196485" y="25537"/>
                    </a:lnTo>
                    <a:cubicBezTo>
                      <a:pt x="203551" y="25537"/>
                      <a:pt x="209254" y="19834"/>
                      <a:pt x="209254" y="12768"/>
                    </a:cubicBezTo>
                    <a:lnTo>
                      <a:pt x="209254" y="12768"/>
                    </a:lnTo>
                    <a:cubicBezTo>
                      <a:pt x="209254" y="5702"/>
                      <a:pt x="203551" y="0"/>
                      <a:pt x="19648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32"/>
              <p:cNvSpPr/>
              <p:nvPr/>
            </p:nvSpPr>
            <p:spPr>
              <a:xfrm>
                <a:off x="2114081" y="1403223"/>
                <a:ext cx="520654" cy="24793"/>
              </a:xfrm>
              <a:custGeom>
                <a:avLst/>
                <a:gdLst/>
                <a:ahLst/>
                <a:cxnLst/>
                <a:rect l="l" t="t" r="r" b="b"/>
                <a:pathLst>
                  <a:path w="520654" h="24793" extrusionOk="0">
                    <a:moveTo>
                      <a:pt x="510304" y="0"/>
                    </a:moveTo>
                    <a:lnTo>
                      <a:pt x="12768" y="0"/>
                    </a:lnTo>
                    <a:cubicBezTo>
                      <a:pt x="5703" y="0"/>
                      <a:pt x="0" y="5702"/>
                      <a:pt x="0" y="12768"/>
                    </a:cubicBezTo>
                    <a:lnTo>
                      <a:pt x="0" y="12768"/>
                    </a:lnTo>
                    <a:cubicBezTo>
                      <a:pt x="0" y="19834"/>
                      <a:pt x="5703" y="25537"/>
                      <a:pt x="12768" y="25537"/>
                    </a:cubicBezTo>
                    <a:lnTo>
                      <a:pt x="510304" y="25537"/>
                    </a:lnTo>
                    <a:cubicBezTo>
                      <a:pt x="517370" y="25537"/>
                      <a:pt x="523072" y="19834"/>
                      <a:pt x="523072" y="12768"/>
                    </a:cubicBezTo>
                    <a:lnTo>
                      <a:pt x="523072" y="12768"/>
                    </a:lnTo>
                    <a:cubicBezTo>
                      <a:pt x="523072" y="5702"/>
                      <a:pt x="517370" y="0"/>
                      <a:pt x="510304"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32"/>
              <p:cNvSpPr/>
              <p:nvPr/>
            </p:nvSpPr>
            <p:spPr>
              <a:xfrm>
                <a:off x="2370566" y="1455103"/>
                <a:ext cx="570240" cy="24793"/>
              </a:xfrm>
              <a:custGeom>
                <a:avLst/>
                <a:gdLst/>
                <a:ahLst/>
                <a:cxnLst/>
                <a:rect l="l" t="t" r="r" b="b"/>
                <a:pathLst>
                  <a:path w="570240" h="24793" extrusionOk="0">
                    <a:moveTo>
                      <a:pt x="561625" y="0"/>
                    </a:moveTo>
                    <a:lnTo>
                      <a:pt x="12769" y="0"/>
                    </a:lnTo>
                    <a:cubicBezTo>
                      <a:pt x="5703" y="0"/>
                      <a:pt x="0" y="5702"/>
                      <a:pt x="0" y="12768"/>
                    </a:cubicBezTo>
                    <a:lnTo>
                      <a:pt x="0" y="12768"/>
                    </a:lnTo>
                    <a:cubicBezTo>
                      <a:pt x="0" y="19834"/>
                      <a:pt x="5703" y="25537"/>
                      <a:pt x="12769" y="25537"/>
                    </a:cubicBezTo>
                    <a:lnTo>
                      <a:pt x="561625" y="25537"/>
                    </a:lnTo>
                    <a:cubicBezTo>
                      <a:pt x="568691" y="25537"/>
                      <a:pt x="574394" y="19834"/>
                      <a:pt x="574394" y="12768"/>
                    </a:cubicBezTo>
                    <a:lnTo>
                      <a:pt x="574394" y="12768"/>
                    </a:lnTo>
                    <a:cubicBezTo>
                      <a:pt x="574394" y="5702"/>
                      <a:pt x="568691" y="0"/>
                      <a:pt x="56162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32"/>
              <p:cNvSpPr/>
              <p:nvPr/>
            </p:nvSpPr>
            <p:spPr>
              <a:xfrm>
                <a:off x="2114143" y="1455103"/>
                <a:ext cx="223137" cy="24793"/>
              </a:xfrm>
              <a:custGeom>
                <a:avLst/>
                <a:gdLst/>
                <a:ahLst/>
                <a:cxnLst/>
                <a:rect l="l" t="t" r="r" b="b"/>
                <a:pathLst>
                  <a:path w="223137" h="24793" extrusionOk="0">
                    <a:moveTo>
                      <a:pt x="213778" y="0"/>
                    </a:moveTo>
                    <a:lnTo>
                      <a:pt x="12768" y="0"/>
                    </a:lnTo>
                    <a:cubicBezTo>
                      <a:pt x="5703" y="0"/>
                      <a:pt x="0" y="5702"/>
                      <a:pt x="0" y="12768"/>
                    </a:cubicBezTo>
                    <a:lnTo>
                      <a:pt x="0" y="12768"/>
                    </a:lnTo>
                    <a:cubicBezTo>
                      <a:pt x="0" y="19834"/>
                      <a:pt x="5703" y="25537"/>
                      <a:pt x="12768" y="25537"/>
                    </a:cubicBezTo>
                    <a:lnTo>
                      <a:pt x="213778" y="25537"/>
                    </a:lnTo>
                    <a:cubicBezTo>
                      <a:pt x="220844" y="25537"/>
                      <a:pt x="226547" y="19834"/>
                      <a:pt x="226547" y="12768"/>
                    </a:cubicBezTo>
                    <a:lnTo>
                      <a:pt x="226547" y="12768"/>
                    </a:lnTo>
                    <a:cubicBezTo>
                      <a:pt x="226547" y="5702"/>
                      <a:pt x="220844" y="0"/>
                      <a:pt x="213778"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32"/>
              <p:cNvSpPr/>
              <p:nvPr/>
            </p:nvSpPr>
            <p:spPr>
              <a:xfrm>
                <a:off x="2175444" y="1813673"/>
                <a:ext cx="30991" cy="61982"/>
              </a:xfrm>
              <a:custGeom>
                <a:avLst/>
                <a:gdLst/>
                <a:ahLst/>
                <a:cxnLst/>
                <a:rect l="l" t="t" r="r" b="b"/>
                <a:pathLst>
                  <a:path w="30991" h="61982" extrusionOk="0">
                    <a:moveTo>
                      <a:pt x="35764" y="62912"/>
                    </a:moveTo>
                    <a:lnTo>
                      <a:pt x="0" y="62912"/>
                    </a:lnTo>
                    <a:lnTo>
                      <a:pt x="0" y="0"/>
                    </a:lnTo>
                    <a:lnTo>
                      <a:pt x="35764" y="0"/>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32"/>
              <p:cNvSpPr/>
              <p:nvPr/>
            </p:nvSpPr>
            <p:spPr>
              <a:xfrm>
                <a:off x="1930675" y="1815346"/>
                <a:ext cx="18594" cy="24793"/>
              </a:xfrm>
              <a:custGeom>
                <a:avLst/>
                <a:gdLst/>
                <a:ahLst/>
                <a:cxnLst/>
                <a:rect l="l" t="t" r="r" b="b"/>
                <a:pathLst>
                  <a:path w="18594" h="24793" extrusionOk="0">
                    <a:moveTo>
                      <a:pt x="19772" y="29752"/>
                    </a:moveTo>
                    <a:lnTo>
                      <a:pt x="0" y="29752"/>
                    </a:lnTo>
                    <a:lnTo>
                      <a:pt x="0" y="0"/>
                    </a:lnTo>
                    <a:lnTo>
                      <a:pt x="19772" y="0"/>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32"/>
              <p:cNvSpPr/>
              <p:nvPr/>
            </p:nvSpPr>
            <p:spPr>
              <a:xfrm>
                <a:off x="2197510" y="1778839"/>
                <a:ext cx="43387" cy="130163"/>
              </a:xfrm>
              <a:custGeom>
                <a:avLst/>
                <a:gdLst/>
                <a:ahLst/>
                <a:cxnLst/>
                <a:rect l="l" t="t" r="r" b="b"/>
                <a:pathLst>
                  <a:path w="43387" h="130163" extrusionOk="0">
                    <a:moveTo>
                      <a:pt x="34152" y="0"/>
                    </a:moveTo>
                    <a:lnTo>
                      <a:pt x="0" y="0"/>
                    </a:lnTo>
                    <a:lnTo>
                      <a:pt x="0" y="132457"/>
                    </a:lnTo>
                    <a:lnTo>
                      <a:pt x="34152" y="132457"/>
                    </a:lnTo>
                    <a:cubicBezTo>
                      <a:pt x="34152" y="132457"/>
                      <a:pt x="48222" y="102829"/>
                      <a:pt x="48222" y="66259"/>
                    </a:cubicBezTo>
                    <a:cubicBezTo>
                      <a:pt x="48222" y="29690"/>
                      <a:pt x="34152" y="62"/>
                      <a:pt x="34152" y="6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32"/>
              <p:cNvSpPr/>
              <p:nvPr/>
            </p:nvSpPr>
            <p:spPr>
              <a:xfrm>
                <a:off x="1909724" y="1773012"/>
                <a:ext cx="18594" cy="111568"/>
              </a:xfrm>
              <a:custGeom>
                <a:avLst/>
                <a:gdLst/>
                <a:ahLst/>
                <a:cxnLst/>
                <a:rect l="l" t="t" r="r" b="b"/>
                <a:pathLst>
                  <a:path w="18594" h="111568" extrusionOk="0">
                    <a:moveTo>
                      <a:pt x="10475" y="0"/>
                    </a:moveTo>
                    <a:lnTo>
                      <a:pt x="10475" y="0"/>
                    </a:lnTo>
                    <a:cubicBezTo>
                      <a:pt x="4649" y="0"/>
                      <a:pt x="0" y="4711"/>
                      <a:pt x="0" y="10475"/>
                    </a:cubicBezTo>
                    <a:lnTo>
                      <a:pt x="0" y="103883"/>
                    </a:lnTo>
                    <a:cubicBezTo>
                      <a:pt x="0" y="109709"/>
                      <a:pt x="4711" y="114358"/>
                      <a:pt x="10475" y="114358"/>
                    </a:cubicBezTo>
                    <a:lnTo>
                      <a:pt x="10475" y="114358"/>
                    </a:lnTo>
                    <a:cubicBezTo>
                      <a:pt x="16301" y="114358"/>
                      <a:pt x="20950" y="109647"/>
                      <a:pt x="20950" y="103883"/>
                    </a:cubicBezTo>
                    <a:lnTo>
                      <a:pt x="20950" y="10475"/>
                    </a:lnTo>
                    <a:cubicBezTo>
                      <a:pt x="20950" y="4649"/>
                      <a:pt x="16239" y="0"/>
                      <a:pt x="10475"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32"/>
              <p:cNvSpPr/>
              <p:nvPr/>
            </p:nvSpPr>
            <p:spPr>
              <a:xfrm>
                <a:off x="2033875" y="1729004"/>
                <a:ext cx="55784" cy="18594"/>
              </a:xfrm>
              <a:custGeom>
                <a:avLst/>
                <a:gdLst/>
                <a:ahLst/>
                <a:cxnLst/>
                <a:rect l="l" t="t" r="r" b="b"/>
                <a:pathLst>
                  <a:path w="55784" h="18594" extrusionOk="0">
                    <a:moveTo>
                      <a:pt x="0" y="19772"/>
                    </a:moveTo>
                    <a:lnTo>
                      <a:pt x="0" y="0"/>
                    </a:lnTo>
                    <a:lnTo>
                      <a:pt x="58078" y="0"/>
                    </a:lnTo>
                    <a:lnTo>
                      <a:pt x="58078" y="19772"/>
                    </a:lnTo>
                    <a:close/>
                  </a:path>
                </a:pathLst>
              </a:custGeom>
              <a:solidFill>
                <a:srgbClr val="1C1A1B">
                  <a:alpha val="25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9" name="Google Shape;1079;p32"/>
            <p:cNvGrpSpPr/>
            <p:nvPr/>
          </p:nvGrpSpPr>
          <p:grpSpPr>
            <a:xfrm>
              <a:off x="3084982" y="2146355"/>
              <a:ext cx="423079" cy="419659"/>
              <a:chOff x="-4475825" y="3612425"/>
              <a:chExt cx="293825" cy="291450"/>
            </a:xfrm>
          </p:grpSpPr>
          <p:sp>
            <p:nvSpPr>
              <p:cNvPr id="1080" name="Google Shape;1080;p32"/>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32"/>
            <p:cNvGrpSpPr/>
            <p:nvPr/>
          </p:nvGrpSpPr>
          <p:grpSpPr>
            <a:xfrm>
              <a:off x="660578" y="1320084"/>
              <a:ext cx="424159" cy="419659"/>
              <a:chOff x="-1182750" y="3962900"/>
              <a:chExt cx="294575" cy="291450"/>
            </a:xfrm>
          </p:grpSpPr>
          <p:sp>
            <p:nvSpPr>
              <p:cNvPr id="1084" name="Google Shape;1084;p32"/>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2"/>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2"/>
            <p:cNvGrpSpPr/>
            <p:nvPr/>
          </p:nvGrpSpPr>
          <p:grpSpPr>
            <a:xfrm>
              <a:off x="1780257" y="508713"/>
              <a:ext cx="423079" cy="424159"/>
              <a:chOff x="-1591550" y="3597475"/>
              <a:chExt cx="293825" cy="294575"/>
            </a:xfrm>
          </p:grpSpPr>
          <p:sp>
            <p:nvSpPr>
              <p:cNvPr id="1092" name="Google Shape;1092;p32"/>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43" name="Google Shape;1343;p41"/>
          <p:cNvSpPr txBox="1">
            <a:spLocks noGrp="1"/>
          </p:cNvSpPr>
          <p:nvPr>
            <p:ph type="subTitle" idx="1"/>
          </p:nvPr>
        </p:nvSpPr>
        <p:spPr>
          <a:xfrm>
            <a:off x="991925" y="438725"/>
            <a:ext cx="7160150" cy="4266050"/>
          </a:xfrm>
          <a:prstGeom prst="rect">
            <a:avLst/>
          </a:prstGeom>
        </p:spPr>
        <p:txBody>
          <a:bodyPr spcFirstLastPara="1" wrap="square" lIns="91425" tIns="91425" rIns="91425" bIns="91425" anchor="t" anchorCtr="0">
            <a:noAutofit/>
          </a:bodyPr>
          <a:lstStyle/>
          <a:p>
            <a:pPr marL="95250" lvl="0" indent="0" algn="just" rtl="0">
              <a:spcBef>
                <a:spcPts val="0"/>
              </a:spcBef>
              <a:spcAft>
                <a:spcPts val="0"/>
              </a:spcAft>
              <a:buSzPts val="1200"/>
              <a:buNone/>
            </a:pPr>
            <a:r>
              <a:rPr lang="en-US" sz="1400" dirty="0"/>
              <a:t>The Number Plate Detection System represents a cutting-edge solution designed to revolutionize vehicle identification processes through advanced technology.</a:t>
            </a:r>
          </a:p>
          <a:p>
            <a:pPr marL="95250" lvl="0" indent="0" algn="just" rtl="0">
              <a:spcBef>
                <a:spcPts val="0"/>
              </a:spcBef>
              <a:spcAft>
                <a:spcPts val="0"/>
              </a:spcAft>
              <a:buSzPts val="1200"/>
              <a:buNone/>
            </a:pPr>
            <a:endParaRPr lang="en-US" sz="1400" dirty="0"/>
          </a:p>
          <a:p>
            <a:pPr marL="95250" lvl="0" indent="0" algn="just" rtl="0">
              <a:spcBef>
                <a:spcPts val="0"/>
              </a:spcBef>
              <a:spcAft>
                <a:spcPts val="0"/>
              </a:spcAft>
              <a:buSzPts val="1200"/>
              <a:buNone/>
            </a:pPr>
            <a:r>
              <a:rPr lang="en-US" sz="1400" dirty="0"/>
              <a:t>Leveraging Python, OpenCV, and Flask, this system offers real-time detection and recognition of vehicle number plates, enhancing security, traffic management, and law enforcement efforts.</a:t>
            </a:r>
          </a:p>
          <a:p>
            <a:pPr marL="95250" lvl="0" indent="0" algn="just" rtl="0">
              <a:spcBef>
                <a:spcPts val="0"/>
              </a:spcBef>
              <a:spcAft>
                <a:spcPts val="0"/>
              </a:spcAft>
              <a:buSzPts val="1200"/>
              <a:buNone/>
            </a:pPr>
            <a:endParaRPr lang="en-US" sz="1400" dirty="0"/>
          </a:p>
          <a:p>
            <a:pPr marL="95250" lvl="0" indent="0" algn="just" rtl="0">
              <a:spcBef>
                <a:spcPts val="0"/>
              </a:spcBef>
              <a:spcAft>
                <a:spcPts val="0"/>
              </a:spcAft>
              <a:buSzPts val="1200"/>
              <a:buNone/>
            </a:pPr>
            <a:r>
              <a:rPr lang="en-US" sz="1400" dirty="0"/>
              <a:t>The system employs machine learning algorithms such as Support Vector Machine (SVM) and Logistic Regression (LR) for accurate identification.</a:t>
            </a:r>
          </a:p>
          <a:p>
            <a:pPr marL="95250" lvl="0" indent="0" algn="just" rtl="0">
              <a:spcBef>
                <a:spcPts val="0"/>
              </a:spcBef>
              <a:spcAft>
                <a:spcPts val="0"/>
              </a:spcAft>
              <a:buSzPts val="1200"/>
              <a:buNone/>
            </a:pPr>
            <a:r>
              <a:rPr lang="en-US" sz="1400" dirty="0"/>
              <a:t>With a user-friendly web interface powered by Flask, users can upload images and view detection results conveniently.</a:t>
            </a:r>
          </a:p>
          <a:p>
            <a:pPr marL="95250" lvl="0" indent="0" algn="just" rtl="0">
              <a:spcBef>
                <a:spcPts val="0"/>
              </a:spcBef>
              <a:spcAft>
                <a:spcPts val="0"/>
              </a:spcAft>
              <a:buSzPts val="1200"/>
              <a:buNone/>
            </a:pPr>
            <a:endParaRPr lang="en-US" sz="1400" dirty="0"/>
          </a:p>
          <a:p>
            <a:pPr marL="95250" lvl="0" indent="0" algn="just" rtl="0">
              <a:spcBef>
                <a:spcPts val="0"/>
              </a:spcBef>
              <a:spcAft>
                <a:spcPts val="0"/>
              </a:spcAft>
              <a:buSzPts val="1200"/>
              <a:buNone/>
            </a:pPr>
            <a:r>
              <a:rPr lang="en-US" sz="1400" dirty="0"/>
              <a:t>MongoDB integration ensures efficient data storage and retrieval, enhancing the system's performance and scalability.</a:t>
            </a:r>
          </a:p>
          <a:p>
            <a:pPr marL="95250" lvl="0" indent="0" algn="just" rtl="0">
              <a:spcBef>
                <a:spcPts val="0"/>
              </a:spcBef>
              <a:spcAft>
                <a:spcPts val="0"/>
              </a:spcAft>
              <a:buSzPts val="1200"/>
              <a:buNone/>
            </a:pPr>
            <a:endParaRPr lang="en-US" sz="1400" dirty="0"/>
          </a:p>
          <a:p>
            <a:pPr marL="95250" lvl="0" indent="0" algn="just" rtl="0">
              <a:spcBef>
                <a:spcPts val="0"/>
              </a:spcBef>
              <a:spcAft>
                <a:spcPts val="0"/>
              </a:spcAft>
              <a:buSzPts val="1200"/>
              <a:buNone/>
            </a:pPr>
            <a:r>
              <a:rPr lang="en-US" sz="1400" dirty="0"/>
              <a:t>This presentation explores the system's components, workflow, image processing techniques, machine learning algorithms, web interface, database integration, performance evaluation, applications, benefits, future enhancements, and concludes with a Q&amp;A session.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pic>
        <p:nvPicPr>
          <p:cNvPr id="15" name="Picture 14">
            <a:extLst>
              <a:ext uri="{FF2B5EF4-FFF2-40B4-BE49-F238E27FC236}">
                <a16:creationId xmlns:a16="http://schemas.microsoft.com/office/drawing/2014/main" id="{E77B5E64-B916-B3A5-994D-C242A97F9807}"/>
              </a:ext>
            </a:extLst>
          </p:cNvPr>
          <p:cNvPicPr>
            <a:picLocks noChangeAspect="1"/>
          </p:cNvPicPr>
          <p:nvPr/>
        </p:nvPicPr>
        <p:blipFill>
          <a:blip r:embed="rId3">
            <a:alphaModFix amt="50000"/>
            <a:extLst>
              <a:ext uri="{837473B0-CC2E-450A-ABE3-18F120FF3D39}">
                <a1611:picAttrSrcUrl xmlns:a1611="http://schemas.microsoft.com/office/drawing/2016/11/main" r:id="rId4"/>
              </a:ext>
            </a:extLst>
          </a:blip>
          <a:stretch>
            <a:fillRect/>
          </a:stretch>
        </p:blipFill>
        <p:spPr>
          <a:xfrm>
            <a:off x="4279426" y="3955506"/>
            <a:ext cx="652734" cy="652734"/>
          </a:xfrm>
          <a:prstGeom prst="rect">
            <a:avLst/>
          </a:prstGeom>
        </p:spPr>
      </p:pic>
      <p:pic>
        <p:nvPicPr>
          <p:cNvPr id="21" name="Picture 20">
            <a:extLst>
              <a:ext uri="{FF2B5EF4-FFF2-40B4-BE49-F238E27FC236}">
                <a16:creationId xmlns:a16="http://schemas.microsoft.com/office/drawing/2014/main" id="{CC018084-8F97-4FE1-66A7-632E0025825A}"/>
              </a:ext>
            </a:extLst>
          </p:cNvPr>
          <p:cNvPicPr>
            <a:picLocks noChangeAspect="1"/>
          </p:cNvPicPr>
          <p:nvPr/>
        </p:nvPicPr>
        <p:blipFill>
          <a:blip r:embed="rId5">
            <a:alphaModFix amt="50000"/>
          </a:blip>
          <a:stretch>
            <a:fillRect/>
          </a:stretch>
        </p:blipFill>
        <p:spPr>
          <a:xfrm>
            <a:off x="4279426" y="3018151"/>
            <a:ext cx="652734" cy="652734"/>
          </a:xfrm>
          <a:prstGeom prst="rect">
            <a:avLst/>
          </a:prstGeom>
        </p:spPr>
      </p:pic>
      <p:pic>
        <p:nvPicPr>
          <p:cNvPr id="12" name="Picture 11">
            <a:extLst>
              <a:ext uri="{FF2B5EF4-FFF2-40B4-BE49-F238E27FC236}">
                <a16:creationId xmlns:a16="http://schemas.microsoft.com/office/drawing/2014/main" id="{8DD7230A-262A-B0F5-64F8-6C25741FA663}"/>
              </a:ext>
            </a:extLst>
          </p:cNvPr>
          <p:cNvPicPr>
            <a:picLocks noChangeAspect="1"/>
          </p:cNvPicPr>
          <p:nvPr/>
        </p:nvPicPr>
        <p:blipFill>
          <a:blip r:embed="rId6">
            <a:alphaModFix amt="50000"/>
            <a:extLst>
              <a:ext uri="{837473B0-CC2E-450A-ABE3-18F120FF3D39}">
                <a1611:picAttrSrcUrl xmlns:a1611="http://schemas.microsoft.com/office/drawing/2016/11/main" r:id="rId7"/>
              </a:ext>
            </a:extLst>
          </a:blip>
          <a:stretch>
            <a:fillRect/>
          </a:stretch>
        </p:blipFill>
        <p:spPr>
          <a:xfrm>
            <a:off x="4245632" y="2166046"/>
            <a:ext cx="652734" cy="652734"/>
          </a:xfrm>
          <a:prstGeom prst="rect">
            <a:avLst/>
          </a:prstGeom>
        </p:spPr>
      </p:pic>
      <p:pic>
        <p:nvPicPr>
          <p:cNvPr id="9" name="Picture 8">
            <a:extLst>
              <a:ext uri="{FF2B5EF4-FFF2-40B4-BE49-F238E27FC236}">
                <a16:creationId xmlns:a16="http://schemas.microsoft.com/office/drawing/2014/main" id="{ADE448F6-EF1D-9F4A-EC39-7C60CB7F3948}"/>
              </a:ext>
            </a:extLst>
          </p:cNvPr>
          <p:cNvPicPr>
            <a:picLocks noChangeAspect="1"/>
          </p:cNvPicPr>
          <p:nvPr/>
        </p:nvPicPr>
        <p:blipFill>
          <a:blip r:embed="rId8">
            <a:alphaModFix amt="35000"/>
            <a:extLst>
              <a:ext uri="{837473B0-CC2E-450A-ABE3-18F120FF3D39}">
                <a1611:picAttrSrcUrl xmlns:a1611="http://schemas.microsoft.com/office/drawing/2016/11/main" r:id="rId9"/>
              </a:ext>
            </a:extLst>
          </a:blip>
          <a:stretch>
            <a:fillRect/>
          </a:stretch>
        </p:blipFill>
        <p:spPr>
          <a:xfrm>
            <a:off x="4279426" y="1410630"/>
            <a:ext cx="585147" cy="585147"/>
          </a:xfrm>
          <a:prstGeom prst="rect">
            <a:avLst/>
          </a:prstGeom>
        </p:spPr>
      </p:pic>
      <p:sp>
        <p:nvSpPr>
          <p:cNvPr id="1324" name="Google Shape;1324;p39"/>
          <p:cNvSpPr txBox="1">
            <a:spLocks noGrp="1"/>
          </p:cNvSpPr>
          <p:nvPr>
            <p:ph type="title"/>
          </p:nvPr>
        </p:nvSpPr>
        <p:spPr>
          <a:xfrm>
            <a:off x="1728371" y="348904"/>
            <a:ext cx="640757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solidFill>
                  <a:srgbClr val="527394"/>
                </a:solidFill>
              </a:rPr>
              <a:t>02</a:t>
            </a:r>
            <a:r>
              <a:rPr lang="en-US" sz="3500" dirty="0"/>
              <a:t> SYSTEM COMPONENTS</a:t>
            </a:r>
          </a:p>
        </p:txBody>
      </p:sp>
      <p:sp>
        <p:nvSpPr>
          <p:cNvPr id="1327" name="Google Shape;1327;p39"/>
          <p:cNvSpPr txBox="1"/>
          <p:nvPr/>
        </p:nvSpPr>
        <p:spPr>
          <a:xfrm flipH="1">
            <a:off x="933206" y="1187994"/>
            <a:ext cx="7277588" cy="3510481"/>
          </a:xfrm>
          <a:prstGeom prst="rect">
            <a:avLst/>
          </a:prstGeom>
          <a:noFill/>
          <a:ln>
            <a:noFill/>
          </a:ln>
        </p:spPr>
        <p:txBody>
          <a:bodyPr spcFirstLastPara="1" wrap="square" lIns="91425" tIns="91425" rIns="91425" bIns="91425" anchor="t" anchorCtr="0">
            <a:noAutofit/>
          </a:bodyPr>
          <a:lstStyle/>
          <a:p>
            <a:pPr marL="285750" lvl="0" indent="-285750" algn="just" rtl="0">
              <a:spcBef>
                <a:spcPts val="0"/>
              </a:spcBef>
              <a:spcAft>
                <a:spcPts val="0"/>
              </a:spcAft>
              <a:buBlip>
                <a:blip r:embed="rId10"/>
              </a:buBlip>
            </a:pPr>
            <a:r>
              <a:rPr lang="en-US" b="1" dirty="0">
                <a:solidFill>
                  <a:schemeClr val="dk1"/>
                </a:solidFill>
                <a:latin typeface="Cabin"/>
                <a:ea typeface="Cabin"/>
                <a:cs typeface="Cabin"/>
                <a:sym typeface="Cabin"/>
              </a:rPr>
              <a:t>Python:</a:t>
            </a:r>
          </a:p>
          <a:p>
            <a:pPr lvl="0" algn="just" rtl="0">
              <a:spcBef>
                <a:spcPts val="0"/>
              </a:spcBef>
              <a:spcAft>
                <a:spcPts val="0"/>
              </a:spcAft>
            </a:pPr>
            <a:r>
              <a:rPr lang="en-US" dirty="0">
                <a:solidFill>
                  <a:schemeClr val="dk1"/>
                </a:solidFill>
                <a:latin typeface="Cabin"/>
                <a:ea typeface="Cabin"/>
                <a:cs typeface="Cabin"/>
                <a:sym typeface="Cabin"/>
              </a:rPr>
              <a:t>	Programming language used for system development.</a:t>
            </a:r>
          </a:p>
          <a:p>
            <a:pPr lvl="0" algn="just" rtl="0">
              <a:spcBef>
                <a:spcPts val="0"/>
              </a:spcBef>
              <a:spcAft>
                <a:spcPts val="0"/>
              </a:spcAft>
            </a:pPr>
            <a:r>
              <a:rPr lang="en-US" dirty="0">
                <a:solidFill>
                  <a:schemeClr val="dk1"/>
                </a:solidFill>
                <a:latin typeface="Cabin"/>
                <a:ea typeface="Cabin"/>
                <a:cs typeface="Cabin"/>
                <a:sym typeface="Cabin"/>
              </a:rPr>
              <a:t>	Provides flexibility, ease of use, and extensive libraries for image processing.</a:t>
            </a:r>
          </a:p>
          <a:p>
            <a:pPr lvl="0" algn="just" rtl="0">
              <a:spcBef>
                <a:spcPts val="0"/>
              </a:spcBef>
              <a:spcAft>
                <a:spcPts val="0"/>
              </a:spcAft>
            </a:pPr>
            <a:endParaRPr lang="en-US" dirty="0">
              <a:solidFill>
                <a:schemeClr val="dk1"/>
              </a:solidFill>
              <a:latin typeface="Cabin"/>
              <a:ea typeface="Cabin"/>
              <a:cs typeface="Cabin"/>
              <a:sym typeface="Cabin"/>
            </a:endParaRPr>
          </a:p>
          <a:p>
            <a:pPr marL="285750" lvl="0" indent="-285750" algn="just" rtl="0">
              <a:spcBef>
                <a:spcPts val="0"/>
              </a:spcBef>
              <a:spcAft>
                <a:spcPts val="0"/>
              </a:spcAft>
              <a:buBlip>
                <a:blip r:embed="rId10"/>
              </a:buBlip>
            </a:pPr>
            <a:r>
              <a:rPr lang="en-US" b="1" dirty="0">
                <a:solidFill>
                  <a:schemeClr val="dk1"/>
                </a:solidFill>
                <a:latin typeface="Cabin"/>
                <a:ea typeface="Cabin"/>
                <a:cs typeface="Cabin"/>
                <a:sym typeface="Cabin"/>
              </a:rPr>
              <a:t>OpenCV (Open Source Computer Vision Library):</a:t>
            </a:r>
          </a:p>
          <a:p>
            <a:pPr lvl="0" algn="just" rtl="0">
              <a:spcBef>
                <a:spcPts val="0"/>
              </a:spcBef>
              <a:spcAft>
                <a:spcPts val="0"/>
              </a:spcAft>
            </a:pPr>
            <a:r>
              <a:rPr lang="en-US" dirty="0">
                <a:solidFill>
                  <a:schemeClr val="dk1"/>
                </a:solidFill>
                <a:latin typeface="Cabin"/>
                <a:ea typeface="Cabin"/>
                <a:cs typeface="Cabin"/>
                <a:sym typeface="Cabin"/>
              </a:rPr>
              <a:t>	Integral for image and video processing tasks.</a:t>
            </a:r>
          </a:p>
          <a:p>
            <a:pPr lvl="0" algn="just" rtl="0">
              <a:spcBef>
                <a:spcPts val="0"/>
              </a:spcBef>
              <a:spcAft>
                <a:spcPts val="0"/>
              </a:spcAft>
            </a:pPr>
            <a:r>
              <a:rPr lang="en-US" dirty="0">
                <a:solidFill>
                  <a:schemeClr val="dk1"/>
                </a:solidFill>
                <a:latin typeface="Cabin"/>
                <a:ea typeface="Cabin"/>
                <a:cs typeface="Cabin"/>
                <a:sym typeface="Cabin"/>
              </a:rPr>
              <a:t>	Facilitates license plate detection and optical character recognition (OCR).</a:t>
            </a:r>
          </a:p>
          <a:p>
            <a:pPr lvl="0" algn="just" rtl="0">
              <a:spcBef>
                <a:spcPts val="0"/>
              </a:spcBef>
              <a:spcAft>
                <a:spcPts val="0"/>
              </a:spcAft>
            </a:pPr>
            <a:endParaRPr lang="en-US" dirty="0">
              <a:solidFill>
                <a:schemeClr val="dk1"/>
              </a:solidFill>
              <a:latin typeface="Cabin"/>
              <a:ea typeface="Cabin"/>
              <a:cs typeface="Cabin"/>
              <a:sym typeface="Cabin"/>
            </a:endParaRPr>
          </a:p>
          <a:p>
            <a:pPr marL="285750" lvl="0" indent="-285750" algn="just" rtl="0">
              <a:spcBef>
                <a:spcPts val="0"/>
              </a:spcBef>
              <a:spcAft>
                <a:spcPts val="0"/>
              </a:spcAft>
              <a:buBlip>
                <a:blip r:embed="rId10"/>
              </a:buBlip>
            </a:pPr>
            <a:r>
              <a:rPr lang="en-US" b="1" dirty="0">
                <a:solidFill>
                  <a:schemeClr val="dk1"/>
                </a:solidFill>
                <a:latin typeface="Cabin"/>
                <a:ea typeface="Cabin"/>
                <a:cs typeface="Cabin"/>
                <a:sym typeface="Cabin"/>
              </a:rPr>
              <a:t>Flask:</a:t>
            </a:r>
          </a:p>
          <a:p>
            <a:pPr lvl="0" algn="just" rtl="0">
              <a:spcBef>
                <a:spcPts val="0"/>
              </a:spcBef>
              <a:spcAft>
                <a:spcPts val="0"/>
              </a:spcAft>
            </a:pPr>
            <a:r>
              <a:rPr lang="en-US" dirty="0">
                <a:solidFill>
                  <a:schemeClr val="dk1"/>
                </a:solidFill>
                <a:latin typeface="Cabin"/>
                <a:ea typeface="Cabin"/>
                <a:cs typeface="Cabin"/>
                <a:sym typeface="Cabin"/>
              </a:rPr>
              <a:t>	Web framework for building the user interface.</a:t>
            </a:r>
          </a:p>
          <a:p>
            <a:pPr lvl="0" algn="just" rtl="0">
              <a:spcBef>
                <a:spcPts val="0"/>
              </a:spcBef>
              <a:spcAft>
                <a:spcPts val="0"/>
              </a:spcAft>
            </a:pPr>
            <a:r>
              <a:rPr lang="en-US" dirty="0">
                <a:solidFill>
                  <a:schemeClr val="dk1"/>
                </a:solidFill>
                <a:latin typeface="Cabin"/>
                <a:ea typeface="Cabin"/>
                <a:cs typeface="Cabin"/>
                <a:sym typeface="Cabin"/>
              </a:rPr>
              <a:t>	Enables communication between the backend and frontend components.</a:t>
            </a:r>
          </a:p>
          <a:p>
            <a:pPr lvl="0" algn="just" rtl="0">
              <a:spcBef>
                <a:spcPts val="0"/>
              </a:spcBef>
              <a:spcAft>
                <a:spcPts val="0"/>
              </a:spcAft>
            </a:pPr>
            <a:endParaRPr lang="en-US" dirty="0">
              <a:solidFill>
                <a:schemeClr val="dk1"/>
              </a:solidFill>
              <a:latin typeface="Cabin"/>
              <a:ea typeface="Cabin"/>
              <a:cs typeface="Cabin"/>
              <a:sym typeface="Cabin"/>
            </a:endParaRPr>
          </a:p>
          <a:p>
            <a:pPr marL="285750" lvl="0" indent="-285750" algn="just" rtl="0">
              <a:spcBef>
                <a:spcPts val="0"/>
              </a:spcBef>
              <a:spcAft>
                <a:spcPts val="0"/>
              </a:spcAft>
              <a:buBlip>
                <a:blip r:embed="rId10"/>
              </a:buBlip>
            </a:pPr>
            <a:r>
              <a:rPr lang="en-US" b="1" dirty="0">
                <a:solidFill>
                  <a:schemeClr val="dk1"/>
                </a:solidFill>
                <a:latin typeface="Cabin"/>
                <a:ea typeface="Cabin"/>
                <a:cs typeface="Cabin"/>
                <a:sym typeface="Cabin"/>
              </a:rPr>
              <a:t>MongoDB:</a:t>
            </a:r>
          </a:p>
          <a:p>
            <a:pPr lvl="0" algn="just" rtl="0">
              <a:spcBef>
                <a:spcPts val="0"/>
              </a:spcBef>
              <a:spcAft>
                <a:spcPts val="0"/>
              </a:spcAft>
            </a:pPr>
            <a:r>
              <a:rPr lang="en-US" dirty="0">
                <a:solidFill>
                  <a:schemeClr val="dk1"/>
                </a:solidFill>
                <a:latin typeface="Cabin"/>
                <a:ea typeface="Cabin"/>
                <a:cs typeface="Cabin"/>
                <a:sym typeface="Cabin"/>
              </a:rPr>
              <a:t>	NoSQL database used for storing recognized plate information.</a:t>
            </a:r>
          </a:p>
          <a:p>
            <a:pPr lvl="0" algn="just" rtl="0">
              <a:spcBef>
                <a:spcPts val="0"/>
              </a:spcBef>
              <a:spcAft>
                <a:spcPts val="0"/>
              </a:spcAft>
            </a:pPr>
            <a:r>
              <a:rPr lang="en-US" dirty="0">
                <a:solidFill>
                  <a:schemeClr val="dk1"/>
                </a:solidFill>
                <a:latin typeface="Cabin"/>
                <a:ea typeface="Cabin"/>
                <a:cs typeface="Cabin"/>
                <a:sym typeface="Cabin"/>
              </a:rPr>
              <a:t>	Provides scalability, flexibility, and compatibility with Python-based applications.</a:t>
            </a:r>
            <a:endParaRPr dirty="0">
              <a:solidFill>
                <a:schemeClr val="dk1"/>
              </a:solidFill>
              <a:latin typeface="Cabin"/>
              <a:ea typeface="Cabin"/>
              <a:cs typeface="Cabin"/>
              <a:sym typeface="Cab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2" name="Google Shape;1324;p39">
            <a:extLst>
              <a:ext uri="{FF2B5EF4-FFF2-40B4-BE49-F238E27FC236}">
                <a16:creationId xmlns:a16="http://schemas.microsoft.com/office/drawing/2014/main" id="{FE8A12C6-C1F9-A9E8-BA8E-AAB0D8532E39}"/>
              </a:ext>
            </a:extLst>
          </p:cNvPr>
          <p:cNvSpPr txBox="1">
            <a:spLocks noGrp="1"/>
          </p:cNvSpPr>
          <p:nvPr>
            <p:ph type="title"/>
          </p:nvPr>
        </p:nvSpPr>
        <p:spPr>
          <a:xfrm>
            <a:off x="2454536" y="113258"/>
            <a:ext cx="4234928" cy="573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dirty="0">
                <a:solidFill>
                  <a:srgbClr val="527394"/>
                </a:solidFill>
              </a:rPr>
              <a:t>03</a:t>
            </a:r>
            <a:r>
              <a:rPr lang="en-US" sz="3500" dirty="0"/>
              <a:t> WORK FLOW</a:t>
            </a:r>
          </a:p>
        </p:txBody>
      </p:sp>
      <p:sp>
        <p:nvSpPr>
          <p:cNvPr id="11" name="Rectangle: Rounded Corners 10">
            <a:extLst>
              <a:ext uri="{FF2B5EF4-FFF2-40B4-BE49-F238E27FC236}">
                <a16:creationId xmlns:a16="http://schemas.microsoft.com/office/drawing/2014/main" id="{59F8EA78-EAA8-5E61-214B-2BE5C56E4621}"/>
              </a:ext>
            </a:extLst>
          </p:cNvPr>
          <p:cNvSpPr/>
          <p:nvPr/>
        </p:nvSpPr>
        <p:spPr>
          <a:xfrm>
            <a:off x="1149925" y="910985"/>
            <a:ext cx="2105891"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Acquisition</a:t>
            </a:r>
            <a:endParaRPr lang="en-IN" dirty="0">
              <a:solidFill>
                <a:schemeClr val="tx1"/>
              </a:solidFill>
            </a:endParaRPr>
          </a:p>
        </p:txBody>
      </p:sp>
      <p:sp>
        <p:nvSpPr>
          <p:cNvPr id="16" name="Rectangle: Rounded Corners 15">
            <a:extLst>
              <a:ext uri="{FF2B5EF4-FFF2-40B4-BE49-F238E27FC236}">
                <a16:creationId xmlns:a16="http://schemas.microsoft.com/office/drawing/2014/main" id="{814AB695-93D7-AF31-37C4-323F4085E806}"/>
              </a:ext>
            </a:extLst>
          </p:cNvPr>
          <p:cNvSpPr/>
          <p:nvPr/>
        </p:nvSpPr>
        <p:spPr>
          <a:xfrm>
            <a:off x="1149924" y="1770617"/>
            <a:ext cx="2105891"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Number Plate Detection</a:t>
            </a:r>
            <a:endParaRPr lang="en-IN" dirty="0">
              <a:solidFill>
                <a:schemeClr val="tx1"/>
              </a:solidFill>
            </a:endParaRPr>
          </a:p>
        </p:txBody>
      </p:sp>
      <p:sp>
        <p:nvSpPr>
          <p:cNvPr id="17" name="Rectangle: Rounded Corners 16">
            <a:extLst>
              <a:ext uri="{FF2B5EF4-FFF2-40B4-BE49-F238E27FC236}">
                <a16:creationId xmlns:a16="http://schemas.microsoft.com/office/drawing/2014/main" id="{4BE1ACA7-ECE2-29B8-3F73-2F23B69DC533}"/>
              </a:ext>
            </a:extLst>
          </p:cNvPr>
          <p:cNvSpPr/>
          <p:nvPr/>
        </p:nvSpPr>
        <p:spPr>
          <a:xfrm>
            <a:off x="1149923" y="2624055"/>
            <a:ext cx="2105891"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Character Recognition</a:t>
            </a:r>
            <a:endParaRPr lang="en-IN" dirty="0">
              <a:solidFill>
                <a:schemeClr val="tx1"/>
              </a:solidFill>
            </a:endParaRPr>
          </a:p>
        </p:txBody>
      </p:sp>
      <p:sp>
        <p:nvSpPr>
          <p:cNvPr id="18" name="Rectangle: Rounded Corners 17">
            <a:extLst>
              <a:ext uri="{FF2B5EF4-FFF2-40B4-BE49-F238E27FC236}">
                <a16:creationId xmlns:a16="http://schemas.microsoft.com/office/drawing/2014/main" id="{818D7345-84B5-AC64-F4ED-368CB2FA8317}"/>
              </a:ext>
            </a:extLst>
          </p:cNvPr>
          <p:cNvSpPr/>
          <p:nvPr/>
        </p:nvSpPr>
        <p:spPr>
          <a:xfrm>
            <a:off x="1149923" y="3477493"/>
            <a:ext cx="2105891"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Database Interaction</a:t>
            </a:r>
            <a:endParaRPr lang="en-IN" dirty="0">
              <a:solidFill>
                <a:schemeClr val="tx1"/>
              </a:solidFill>
            </a:endParaRPr>
          </a:p>
        </p:txBody>
      </p:sp>
      <p:sp>
        <p:nvSpPr>
          <p:cNvPr id="19" name="Rectangle: Rounded Corners 18">
            <a:extLst>
              <a:ext uri="{FF2B5EF4-FFF2-40B4-BE49-F238E27FC236}">
                <a16:creationId xmlns:a16="http://schemas.microsoft.com/office/drawing/2014/main" id="{B19D53C2-3FF0-4DB7-0DB1-B32A339783E7}"/>
              </a:ext>
            </a:extLst>
          </p:cNvPr>
          <p:cNvSpPr/>
          <p:nvPr/>
        </p:nvSpPr>
        <p:spPr>
          <a:xfrm>
            <a:off x="1149922" y="4330931"/>
            <a:ext cx="2105891"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Visualization</a:t>
            </a:r>
            <a:endParaRPr lang="en-IN" dirty="0">
              <a:solidFill>
                <a:schemeClr val="tx1"/>
              </a:solidFill>
            </a:endParaRPr>
          </a:p>
        </p:txBody>
      </p:sp>
      <p:cxnSp>
        <p:nvCxnSpPr>
          <p:cNvPr id="21" name="Straight Arrow Connector 20">
            <a:extLst>
              <a:ext uri="{FF2B5EF4-FFF2-40B4-BE49-F238E27FC236}">
                <a16:creationId xmlns:a16="http://schemas.microsoft.com/office/drawing/2014/main" id="{0B066E41-EF55-DE06-570F-8CEB7D560100}"/>
              </a:ext>
            </a:extLst>
          </p:cNvPr>
          <p:cNvCxnSpPr>
            <a:stCxn id="11" idx="2"/>
            <a:endCxn id="16" idx="0"/>
          </p:cNvCxnSpPr>
          <p:nvPr/>
        </p:nvCxnSpPr>
        <p:spPr>
          <a:xfrm flipH="1">
            <a:off x="2202870" y="1484073"/>
            <a:ext cx="1" cy="28654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618B026A-D0D8-3CE2-6A17-FA84493716A5}"/>
              </a:ext>
            </a:extLst>
          </p:cNvPr>
          <p:cNvCxnSpPr>
            <a:stCxn id="16" idx="2"/>
            <a:endCxn id="17" idx="0"/>
          </p:cNvCxnSpPr>
          <p:nvPr/>
        </p:nvCxnSpPr>
        <p:spPr>
          <a:xfrm flipH="1">
            <a:off x="2202869" y="2343705"/>
            <a:ext cx="1" cy="28035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5827FF60-F221-6866-AC89-ABBCD825C1A6}"/>
              </a:ext>
            </a:extLst>
          </p:cNvPr>
          <p:cNvCxnSpPr>
            <a:stCxn id="17" idx="2"/>
            <a:endCxn id="18" idx="0"/>
          </p:cNvCxnSpPr>
          <p:nvPr/>
        </p:nvCxnSpPr>
        <p:spPr>
          <a:xfrm>
            <a:off x="2202869" y="3197143"/>
            <a:ext cx="0" cy="28035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A26B0BB4-F387-CA81-D8DF-B48CE4B4EC98}"/>
              </a:ext>
            </a:extLst>
          </p:cNvPr>
          <p:cNvCxnSpPr>
            <a:stCxn id="18" idx="2"/>
            <a:endCxn id="19" idx="0"/>
          </p:cNvCxnSpPr>
          <p:nvPr/>
        </p:nvCxnSpPr>
        <p:spPr>
          <a:xfrm flipH="1">
            <a:off x="2202868" y="4050581"/>
            <a:ext cx="1" cy="28035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28" name="TextBox 27">
            <a:extLst>
              <a:ext uri="{FF2B5EF4-FFF2-40B4-BE49-F238E27FC236}">
                <a16:creationId xmlns:a16="http://schemas.microsoft.com/office/drawing/2014/main" id="{66858E57-E051-7FBE-520B-27F556778D10}"/>
              </a:ext>
            </a:extLst>
          </p:cNvPr>
          <p:cNvSpPr txBox="1"/>
          <p:nvPr/>
        </p:nvSpPr>
        <p:spPr>
          <a:xfrm>
            <a:off x="4253344" y="966696"/>
            <a:ext cx="4454238"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abin" panose="020B0604020202020204" charset="0"/>
              </a:rPr>
              <a:t>Live video streams from connected cameras.</a:t>
            </a:r>
          </a:p>
          <a:p>
            <a:pPr marL="285750" indent="-285750">
              <a:buFont typeface="Arial" panose="020B0604020202020204" pitchFamily="34" charset="0"/>
              <a:buChar char="•"/>
            </a:pPr>
            <a:r>
              <a:rPr lang="en-US" sz="1200" dirty="0">
                <a:latin typeface="Cabin" panose="020B0604020202020204" charset="0"/>
              </a:rPr>
              <a:t>Input images obtained for processing.</a:t>
            </a:r>
            <a:endParaRPr lang="en-IN" sz="1200" dirty="0">
              <a:latin typeface="Cabin" panose="020B0604020202020204" charset="0"/>
            </a:endParaRPr>
          </a:p>
        </p:txBody>
      </p:sp>
      <p:sp>
        <p:nvSpPr>
          <p:cNvPr id="29" name="TextBox 28">
            <a:extLst>
              <a:ext uri="{FF2B5EF4-FFF2-40B4-BE49-F238E27FC236}">
                <a16:creationId xmlns:a16="http://schemas.microsoft.com/office/drawing/2014/main" id="{9036C842-E605-8F7B-CEED-16A793A73F2C}"/>
              </a:ext>
            </a:extLst>
          </p:cNvPr>
          <p:cNvSpPr txBox="1"/>
          <p:nvPr/>
        </p:nvSpPr>
        <p:spPr>
          <a:xfrm>
            <a:off x="4253344" y="1826328"/>
            <a:ext cx="4454238"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err="1">
                <a:latin typeface="Cabin" panose="020B0604020202020204" charset="0"/>
              </a:rPr>
              <a:t>Haar</a:t>
            </a:r>
            <a:r>
              <a:rPr lang="en-US" sz="1200" dirty="0">
                <a:latin typeface="Cabin" panose="020B0604020202020204" charset="0"/>
              </a:rPr>
              <a:t> Cascade classifiers used to detect license plates.</a:t>
            </a:r>
          </a:p>
          <a:p>
            <a:pPr marL="285750" indent="-285750">
              <a:buFont typeface="Arial" panose="020B0604020202020204" pitchFamily="34" charset="0"/>
              <a:buChar char="•"/>
            </a:pPr>
            <a:r>
              <a:rPr lang="en-US" sz="1200" dirty="0">
                <a:latin typeface="Cabin" panose="020B0604020202020204" charset="0"/>
              </a:rPr>
              <a:t>Detected plates outlined for localization</a:t>
            </a:r>
            <a:endParaRPr lang="en-IN" sz="1200" dirty="0">
              <a:latin typeface="Cabin" panose="020B0604020202020204" charset="0"/>
            </a:endParaRPr>
          </a:p>
        </p:txBody>
      </p:sp>
      <p:sp>
        <p:nvSpPr>
          <p:cNvPr id="30" name="TextBox 29">
            <a:extLst>
              <a:ext uri="{FF2B5EF4-FFF2-40B4-BE49-F238E27FC236}">
                <a16:creationId xmlns:a16="http://schemas.microsoft.com/office/drawing/2014/main" id="{416F51E8-7CA1-CF08-2EF7-637FB1316D05}"/>
              </a:ext>
            </a:extLst>
          </p:cNvPr>
          <p:cNvSpPr txBox="1"/>
          <p:nvPr/>
        </p:nvSpPr>
        <p:spPr>
          <a:xfrm>
            <a:off x="4253344" y="3533204"/>
            <a:ext cx="4454238" cy="461665"/>
          </a:xfrm>
          <a:prstGeom prst="rect">
            <a:avLst/>
          </a:prstGeom>
          <a:noFill/>
        </p:spPr>
        <p:txBody>
          <a:bodyPr wrap="square" rtlCol="0">
            <a:spAutoFit/>
          </a:bodyPr>
          <a:lstStyle/>
          <a:p>
            <a:pPr marL="285750" indent="-285750">
              <a:buFont typeface="Arial" panose="020B0604020202020204" pitchFamily="34" charset="0"/>
              <a:buChar char="•"/>
            </a:pPr>
            <a:r>
              <a:rPr lang="en-US" sz="1200">
                <a:latin typeface="Cabin" panose="020B0604020202020204" charset="0"/>
              </a:rPr>
              <a:t>Recognized plate information stored in MongoDB.</a:t>
            </a:r>
          </a:p>
          <a:p>
            <a:pPr marL="285750" indent="-285750">
              <a:buFont typeface="Arial" panose="020B0604020202020204" pitchFamily="34" charset="0"/>
              <a:buChar char="•"/>
            </a:pPr>
            <a:r>
              <a:rPr lang="en-US" sz="1200">
                <a:latin typeface="Cabin" panose="020B0604020202020204" charset="0"/>
              </a:rPr>
              <a:t>Enables efficient retrieval and management of data.</a:t>
            </a:r>
            <a:endParaRPr lang="en-IN" sz="1200" dirty="0">
              <a:latin typeface="Cabin" panose="020B0604020202020204" charset="0"/>
            </a:endParaRPr>
          </a:p>
        </p:txBody>
      </p:sp>
      <p:sp>
        <p:nvSpPr>
          <p:cNvPr id="31" name="TextBox 30">
            <a:extLst>
              <a:ext uri="{FF2B5EF4-FFF2-40B4-BE49-F238E27FC236}">
                <a16:creationId xmlns:a16="http://schemas.microsoft.com/office/drawing/2014/main" id="{00ECFBA8-1F72-F27D-21CB-2790D8B74293}"/>
              </a:ext>
            </a:extLst>
          </p:cNvPr>
          <p:cNvSpPr txBox="1"/>
          <p:nvPr/>
        </p:nvSpPr>
        <p:spPr>
          <a:xfrm>
            <a:off x="4253344" y="2679766"/>
            <a:ext cx="4454238"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Cabin" panose="020B0604020202020204" charset="0"/>
              </a:rPr>
              <a:t>OCR extracts alphanumeric characters.</a:t>
            </a:r>
          </a:p>
          <a:p>
            <a:pPr marL="285750" indent="-285750">
              <a:buFont typeface="Arial" panose="020B0604020202020204" pitchFamily="34" charset="0"/>
              <a:buChar char="•"/>
            </a:pPr>
            <a:r>
              <a:rPr lang="en-US" sz="1200" dirty="0">
                <a:latin typeface="Cabin" panose="020B0604020202020204" charset="0"/>
              </a:rPr>
              <a:t>Characters identified within the detected license plate regions.</a:t>
            </a:r>
            <a:endParaRPr lang="en-IN" sz="1200" dirty="0">
              <a:latin typeface="Cabin" panose="020B0604020202020204" charset="0"/>
            </a:endParaRPr>
          </a:p>
        </p:txBody>
      </p:sp>
      <p:sp>
        <p:nvSpPr>
          <p:cNvPr id="32" name="TextBox 31">
            <a:extLst>
              <a:ext uri="{FF2B5EF4-FFF2-40B4-BE49-F238E27FC236}">
                <a16:creationId xmlns:a16="http://schemas.microsoft.com/office/drawing/2014/main" id="{293A618F-D0FB-B842-5CB8-DAB34816EEDE}"/>
              </a:ext>
            </a:extLst>
          </p:cNvPr>
          <p:cNvSpPr txBox="1"/>
          <p:nvPr/>
        </p:nvSpPr>
        <p:spPr>
          <a:xfrm>
            <a:off x="4253344" y="4478975"/>
            <a:ext cx="4454238" cy="276999"/>
          </a:xfrm>
          <a:prstGeom prst="rect">
            <a:avLst/>
          </a:prstGeom>
          <a:noFill/>
        </p:spPr>
        <p:txBody>
          <a:bodyPr wrap="square" rtlCol="0">
            <a:spAutoFit/>
          </a:bodyPr>
          <a:lstStyle/>
          <a:p>
            <a:pPr marL="285750" indent="-285750">
              <a:buFont typeface="Arial" panose="020B0604020202020204" pitchFamily="34" charset="0"/>
              <a:buChar char="•"/>
            </a:pPr>
            <a:r>
              <a:rPr lang="en-US" sz="1200">
                <a:latin typeface="Cabin" panose="020B0604020202020204" charset="0"/>
              </a:rPr>
              <a:t>Step-by-step process illustrated with diagrams.</a:t>
            </a:r>
            <a:endParaRPr lang="en-IN" sz="1200" dirty="0">
              <a:latin typeface="Cabin"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7" name="Google Shape;1163;p36">
            <a:extLst>
              <a:ext uri="{FF2B5EF4-FFF2-40B4-BE49-F238E27FC236}">
                <a16:creationId xmlns:a16="http://schemas.microsoft.com/office/drawing/2014/main" id="{2688F1B9-16FF-860A-799B-06C1B627BAE4}"/>
              </a:ext>
            </a:extLst>
          </p:cNvPr>
          <p:cNvSpPr txBox="1">
            <a:spLocks noGrp="1"/>
          </p:cNvSpPr>
          <p:nvPr>
            <p:ph type="title"/>
          </p:nvPr>
        </p:nvSpPr>
        <p:spPr>
          <a:xfrm>
            <a:off x="415784" y="286809"/>
            <a:ext cx="3695040" cy="6045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500" dirty="0"/>
              <a:t>System Architecture</a:t>
            </a:r>
            <a:endParaRPr sz="2500" dirty="0"/>
          </a:p>
        </p:txBody>
      </p:sp>
      <p:sp>
        <p:nvSpPr>
          <p:cNvPr id="9" name="Google Shape;1017;p32">
            <a:extLst>
              <a:ext uri="{FF2B5EF4-FFF2-40B4-BE49-F238E27FC236}">
                <a16:creationId xmlns:a16="http://schemas.microsoft.com/office/drawing/2014/main" id="{2FACE358-CC9D-6232-D329-829F0E97A7E9}"/>
              </a:ext>
            </a:extLst>
          </p:cNvPr>
          <p:cNvSpPr/>
          <p:nvPr/>
        </p:nvSpPr>
        <p:spPr>
          <a:xfrm>
            <a:off x="-65068" y="4427366"/>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Cabin"/>
              <a:ea typeface="Cabin"/>
              <a:cs typeface="Cabin"/>
              <a:sym typeface="Cabin"/>
            </a:endParaRPr>
          </a:p>
        </p:txBody>
      </p:sp>
      <p:sp>
        <p:nvSpPr>
          <p:cNvPr id="10" name="Google Shape;1016;p32"/>
          <p:cNvSpPr/>
          <p:nvPr/>
        </p:nvSpPr>
        <p:spPr>
          <a:xfrm>
            <a:off x="7638564" y="3809901"/>
            <a:ext cx="1505436" cy="316200"/>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E0294CAB-88F8-FD47-4048-7DA80D6927A2}"/>
              </a:ext>
            </a:extLst>
          </p:cNvPr>
          <p:cNvPicPr>
            <a:picLocks noChangeAspect="1"/>
          </p:cNvPicPr>
          <p:nvPr/>
        </p:nvPicPr>
        <p:blipFill>
          <a:blip r:embed="rId3"/>
          <a:stretch>
            <a:fillRect/>
          </a:stretch>
        </p:blipFill>
        <p:spPr>
          <a:xfrm>
            <a:off x="2053947" y="532737"/>
            <a:ext cx="5036106" cy="4475591"/>
          </a:xfrm>
          <a:prstGeom prst="rect">
            <a:avLst/>
          </a:prstGeom>
        </p:spPr>
      </p:pic>
    </p:spTree>
    <p:extLst>
      <p:ext uri="{BB962C8B-B14F-4D97-AF65-F5344CB8AC3E}">
        <p14:creationId xmlns:p14="http://schemas.microsoft.com/office/powerpoint/2010/main" val="335501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32"/>
          <p:cNvSpPr txBox="1">
            <a:spLocks noGrp="1"/>
          </p:cNvSpPr>
          <p:nvPr>
            <p:ph type="title"/>
          </p:nvPr>
        </p:nvSpPr>
        <p:spPr>
          <a:xfrm>
            <a:off x="4252551" y="2649785"/>
            <a:ext cx="4891449" cy="16611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Image</a:t>
            </a:r>
            <a:br>
              <a:rPr lang="en-US" sz="4000" dirty="0"/>
            </a:br>
            <a:r>
              <a:rPr lang="en-US" sz="4000" dirty="0"/>
              <a:t>Pre-Processing</a:t>
            </a:r>
            <a:endParaRPr sz="4000" dirty="0"/>
          </a:p>
        </p:txBody>
      </p:sp>
      <p:sp>
        <p:nvSpPr>
          <p:cNvPr id="998" name="Google Shape;998;p32"/>
          <p:cNvSpPr txBox="1">
            <a:spLocks noGrp="1"/>
          </p:cNvSpPr>
          <p:nvPr>
            <p:ph type="title" idx="2"/>
          </p:nvPr>
        </p:nvSpPr>
        <p:spPr>
          <a:xfrm>
            <a:off x="5997676" y="1537668"/>
            <a:ext cx="1297673" cy="103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grpSp>
        <p:nvGrpSpPr>
          <p:cNvPr id="999" name="Google Shape;999;p32"/>
          <p:cNvGrpSpPr/>
          <p:nvPr/>
        </p:nvGrpSpPr>
        <p:grpSpPr>
          <a:xfrm>
            <a:off x="-575278" y="399139"/>
            <a:ext cx="7576801" cy="4282823"/>
            <a:chOff x="-575278" y="399139"/>
            <a:chExt cx="7576801" cy="4282823"/>
          </a:xfrm>
        </p:grpSpPr>
        <p:grpSp>
          <p:nvGrpSpPr>
            <p:cNvPr id="1000" name="Google Shape;1000;p32"/>
            <p:cNvGrpSpPr/>
            <p:nvPr/>
          </p:nvGrpSpPr>
          <p:grpSpPr>
            <a:xfrm>
              <a:off x="4014159" y="399139"/>
              <a:ext cx="777449" cy="404251"/>
              <a:chOff x="-794166" y="-3748111"/>
              <a:chExt cx="777449" cy="404251"/>
            </a:xfrm>
          </p:grpSpPr>
          <p:sp>
            <p:nvSpPr>
              <p:cNvPr id="1001" name="Google Shape;1001;p32"/>
              <p:cNvSpPr/>
              <p:nvPr/>
            </p:nvSpPr>
            <p:spPr>
              <a:xfrm>
                <a:off x="-79416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32"/>
              <p:cNvSpPr/>
              <p:nvPr/>
            </p:nvSpPr>
            <p:spPr>
              <a:xfrm>
                <a:off x="-60753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32"/>
              <p:cNvSpPr/>
              <p:nvPr/>
            </p:nvSpPr>
            <p:spPr>
              <a:xfrm>
                <a:off x="-420906"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32"/>
              <p:cNvSpPr/>
              <p:nvPr/>
            </p:nvSpPr>
            <p:spPr>
              <a:xfrm>
                <a:off x="-23433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32"/>
              <p:cNvSpPr/>
              <p:nvPr/>
            </p:nvSpPr>
            <p:spPr>
              <a:xfrm>
                <a:off x="-47708" y="-337485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32"/>
              <p:cNvSpPr/>
              <p:nvPr/>
            </p:nvSpPr>
            <p:spPr>
              <a:xfrm>
                <a:off x="-79416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32"/>
              <p:cNvSpPr/>
              <p:nvPr/>
            </p:nvSpPr>
            <p:spPr>
              <a:xfrm>
                <a:off x="-60753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32"/>
              <p:cNvSpPr/>
              <p:nvPr/>
            </p:nvSpPr>
            <p:spPr>
              <a:xfrm>
                <a:off x="-420906"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32"/>
              <p:cNvSpPr/>
              <p:nvPr/>
            </p:nvSpPr>
            <p:spPr>
              <a:xfrm>
                <a:off x="-23433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32"/>
              <p:cNvSpPr/>
              <p:nvPr/>
            </p:nvSpPr>
            <p:spPr>
              <a:xfrm>
                <a:off x="-47708" y="-356148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32"/>
              <p:cNvSpPr/>
              <p:nvPr/>
            </p:nvSpPr>
            <p:spPr>
              <a:xfrm>
                <a:off x="-794166"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32"/>
              <p:cNvSpPr/>
              <p:nvPr/>
            </p:nvSpPr>
            <p:spPr>
              <a:xfrm>
                <a:off x="-60753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32"/>
              <p:cNvSpPr/>
              <p:nvPr/>
            </p:nvSpPr>
            <p:spPr>
              <a:xfrm>
                <a:off x="-420906" y="-3748049"/>
                <a:ext cx="30991" cy="30991"/>
              </a:xfrm>
              <a:custGeom>
                <a:avLst/>
                <a:gdLst/>
                <a:ahLst/>
                <a:cxnLst/>
                <a:rect l="l" t="t" r="r" b="b"/>
                <a:pathLst>
                  <a:path w="30991" h="30991" extrusionOk="0">
                    <a:moveTo>
                      <a:pt x="35454" y="17727"/>
                    </a:moveTo>
                    <a:cubicBezTo>
                      <a:pt x="35454" y="27517"/>
                      <a:pt x="27517" y="35454"/>
                      <a:pt x="17727" y="35454"/>
                    </a:cubicBezTo>
                    <a:cubicBezTo>
                      <a:pt x="7937" y="35454"/>
                      <a:pt x="0" y="27517"/>
                      <a:pt x="0" y="17727"/>
                    </a:cubicBezTo>
                    <a:cubicBezTo>
                      <a:pt x="0" y="7937"/>
                      <a:pt x="7937" y="0"/>
                      <a:pt x="17727" y="0"/>
                    </a:cubicBezTo>
                    <a:cubicBezTo>
                      <a:pt x="27517" y="0"/>
                      <a:pt x="35454" y="7937"/>
                      <a:pt x="35454" y="1772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32"/>
              <p:cNvSpPr/>
              <p:nvPr/>
            </p:nvSpPr>
            <p:spPr>
              <a:xfrm>
                <a:off x="-234338" y="-3748111"/>
                <a:ext cx="30991" cy="30991"/>
              </a:xfrm>
              <a:custGeom>
                <a:avLst/>
                <a:gdLst/>
                <a:ahLst/>
                <a:cxnLst/>
                <a:rect l="l" t="t" r="r" b="b"/>
                <a:pathLst>
                  <a:path w="30991" h="30991" extrusionOk="0">
                    <a:moveTo>
                      <a:pt x="17727" y="0"/>
                    </a:moveTo>
                    <a:cubicBezTo>
                      <a:pt x="7934" y="0"/>
                      <a:pt x="0" y="7934"/>
                      <a:pt x="0" y="17727"/>
                    </a:cubicBezTo>
                    <a:cubicBezTo>
                      <a:pt x="0" y="27520"/>
                      <a:pt x="7934" y="35454"/>
                      <a:pt x="17727" y="35454"/>
                    </a:cubicBezTo>
                    <a:cubicBezTo>
                      <a:pt x="27520" y="35454"/>
                      <a:pt x="35454" y="27520"/>
                      <a:pt x="35454" y="17727"/>
                    </a:cubicBezTo>
                    <a:cubicBezTo>
                      <a:pt x="35454" y="7934"/>
                      <a:pt x="27520" y="0"/>
                      <a:pt x="17727"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32"/>
              <p:cNvSpPr/>
              <p:nvPr/>
            </p:nvSpPr>
            <p:spPr>
              <a:xfrm>
                <a:off x="-47708" y="-3748049"/>
                <a:ext cx="30991" cy="30991"/>
              </a:xfrm>
              <a:custGeom>
                <a:avLst/>
                <a:gdLst/>
                <a:ahLst/>
                <a:cxnLst/>
                <a:rect l="l" t="t" r="r" b="b"/>
                <a:pathLst>
                  <a:path w="30991" h="30991" extrusionOk="0">
                    <a:moveTo>
                      <a:pt x="17727" y="35454"/>
                    </a:moveTo>
                    <a:cubicBezTo>
                      <a:pt x="27520" y="35454"/>
                      <a:pt x="35454" y="27520"/>
                      <a:pt x="35454" y="17727"/>
                    </a:cubicBezTo>
                    <a:cubicBezTo>
                      <a:pt x="35454" y="7934"/>
                      <a:pt x="27520" y="0"/>
                      <a:pt x="17727" y="0"/>
                    </a:cubicBezTo>
                    <a:cubicBezTo>
                      <a:pt x="7934" y="0"/>
                      <a:pt x="0" y="7934"/>
                      <a:pt x="0" y="17727"/>
                    </a:cubicBezTo>
                    <a:cubicBezTo>
                      <a:pt x="0" y="27520"/>
                      <a:pt x="7934" y="35454"/>
                      <a:pt x="17727" y="3545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6" name="Google Shape;1016;p32"/>
            <p:cNvSpPr/>
            <p:nvPr/>
          </p:nvSpPr>
          <p:spPr>
            <a:xfrm>
              <a:off x="5496087" y="4391139"/>
              <a:ext cx="1505436" cy="290823"/>
            </a:xfrm>
            <a:custGeom>
              <a:avLst/>
              <a:gdLst/>
              <a:ahLst/>
              <a:cxnLst/>
              <a:rect l="l" t="t" r="r" b="b"/>
              <a:pathLst>
                <a:path w="2181791" h="421482" extrusionOk="0">
                  <a:moveTo>
                    <a:pt x="70474" y="282145"/>
                  </a:moveTo>
                  <a:lnTo>
                    <a:pt x="704434" y="282145"/>
                  </a:lnTo>
                  <a:cubicBezTo>
                    <a:pt x="743359" y="282145"/>
                    <a:pt x="774970" y="250596"/>
                    <a:pt x="774970" y="211609"/>
                  </a:cubicBezTo>
                  <a:cubicBezTo>
                    <a:pt x="774970" y="172622"/>
                    <a:pt x="743421" y="141073"/>
                    <a:pt x="704434" y="141073"/>
                  </a:cubicBezTo>
                  <a:lnTo>
                    <a:pt x="541543" y="141073"/>
                  </a:lnTo>
                  <a:cubicBezTo>
                    <a:pt x="502618" y="141073"/>
                    <a:pt x="471007" y="109523"/>
                    <a:pt x="471007" y="70536"/>
                  </a:cubicBezTo>
                  <a:lnTo>
                    <a:pt x="471007" y="70536"/>
                  </a:lnTo>
                  <a:cubicBezTo>
                    <a:pt x="471007" y="31611"/>
                    <a:pt x="502556" y="0"/>
                    <a:pt x="541543" y="0"/>
                  </a:cubicBezTo>
                  <a:lnTo>
                    <a:pt x="2113053" y="0"/>
                  </a:lnTo>
                  <a:cubicBezTo>
                    <a:pt x="2151978" y="0"/>
                    <a:pt x="2183589" y="31549"/>
                    <a:pt x="2183589" y="70536"/>
                  </a:cubicBezTo>
                  <a:lnTo>
                    <a:pt x="2183589" y="70536"/>
                  </a:lnTo>
                  <a:cubicBezTo>
                    <a:pt x="2183589" y="109461"/>
                    <a:pt x="2152040" y="141073"/>
                    <a:pt x="2113053" y="141073"/>
                  </a:cubicBezTo>
                  <a:lnTo>
                    <a:pt x="1955121" y="141073"/>
                  </a:lnTo>
                  <a:cubicBezTo>
                    <a:pt x="1954687" y="141073"/>
                    <a:pt x="1954191" y="141011"/>
                    <a:pt x="1953757" y="141011"/>
                  </a:cubicBezTo>
                  <a:lnTo>
                    <a:pt x="1340190" y="141011"/>
                  </a:lnTo>
                  <a:cubicBezTo>
                    <a:pt x="1300707" y="141011"/>
                    <a:pt x="1268662" y="173056"/>
                    <a:pt x="1268662" y="212539"/>
                  </a:cubicBezTo>
                  <a:cubicBezTo>
                    <a:pt x="1268662" y="252022"/>
                    <a:pt x="1300707" y="284067"/>
                    <a:pt x="1340190" y="284067"/>
                  </a:cubicBezTo>
                  <a:lnTo>
                    <a:pt x="1752004" y="284067"/>
                  </a:lnTo>
                  <a:cubicBezTo>
                    <a:pt x="1790309" y="284811"/>
                    <a:pt x="1821176" y="316050"/>
                    <a:pt x="1821176" y="354541"/>
                  </a:cubicBezTo>
                  <a:cubicBezTo>
                    <a:pt x="1821176" y="393032"/>
                    <a:pt x="1789627" y="425077"/>
                    <a:pt x="1750640" y="425077"/>
                  </a:cubicBezTo>
                  <a:lnTo>
                    <a:pt x="1145627" y="425077"/>
                  </a:lnTo>
                  <a:cubicBezTo>
                    <a:pt x="1140172" y="425077"/>
                    <a:pt x="1134904" y="424396"/>
                    <a:pt x="1129759" y="423218"/>
                  </a:cubicBezTo>
                  <a:lnTo>
                    <a:pt x="70536" y="423218"/>
                  </a:lnTo>
                  <a:cubicBezTo>
                    <a:pt x="31611" y="423218"/>
                    <a:pt x="0" y="391669"/>
                    <a:pt x="0" y="352682"/>
                  </a:cubicBezTo>
                  <a:cubicBezTo>
                    <a:pt x="0" y="313695"/>
                    <a:pt x="31549" y="282145"/>
                    <a:pt x="70536" y="2821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32"/>
            <p:cNvSpPr/>
            <p:nvPr/>
          </p:nvSpPr>
          <p:spPr>
            <a:xfrm>
              <a:off x="-575278" y="3846750"/>
              <a:ext cx="3470100" cy="3162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bin"/>
                <a:ea typeface="Cabin"/>
                <a:cs typeface="Cabin"/>
                <a:sym typeface="Cabin"/>
              </a:endParaRPr>
            </a:p>
          </p:txBody>
        </p:sp>
      </p:grpSp>
      <p:pic>
        <p:nvPicPr>
          <p:cNvPr id="2" name="Picture 2" descr="GitHub - pragatiunna/License-Plate-Number-Detection: A project where the license  plate number is extracted from image of a vehicle using Object detection  and Character recognition techniques.">
            <a:extLst>
              <a:ext uri="{FF2B5EF4-FFF2-40B4-BE49-F238E27FC236}">
                <a16:creationId xmlns:a16="http://schemas.microsoft.com/office/drawing/2014/main" id="{95924FCB-F9E7-E519-A2B6-B9898EB3E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44" y="1216251"/>
            <a:ext cx="3525006" cy="23595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4306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8"/>
        <p:cNvGrpSpPr/>
        <p:nvPr/>
      </p:nvGrpSpPr>
      <p:grpSpPr>
        <a:xfrm>
          <a:off x="0" y="0"/>
          <a:ext cx="0" cy="0"/>
          <a:chOff x="0" y="0"/>
          <a:chExt cx="0" cy="0"/>
        </a:xfrm>
      </p:grpSpPr>
      <p:sp>
        <p:nvSpPr>
          <p:cNvPr id="16" name="TextBox 15">
            <a:extLst>
              <a:ext uri="{FF2B5EF4-FFF2-40B4-BE49-F238E27FC236}">
                <a16:creationId xmlns:a16="http://schemas.microsoft.com/office/drawing/2014/main" id="{479E36E1-21B0-8496-94C1-335F2A288250}"/>
              </a:ext>
            </a:extLst>
          </p:cNvPr>
          <p:cNvSpPr txBox="1"/>
          <p:nvPr/>
        </p:nvSpPr>
        <p:spPr>
          <a:xfrm>
            <a:off x="1455088" y="1035976"/>
            <a:ext cx="6233823" cy="3071548"/>
          </a:xfrm>
          <a:prstGeom prst="rect">
            <a:avLst/>
          </a:prstGeom>
          <a:noFill/>
        </p:spPr>
        <p:txBody>
          <a:bodyPr wrap="square" rtlCol="0">
            <a:spAutoFit/>
          </a:bodyPr>
          <a:lstStyle/>
          <a:p>
            <a:pPr algn="just"/>
            <a:r>
              <a:rPr lang="en-US" sz="1800" b="1" dirty="0">
                <a:latin typeface="Cabin" panose="020B0604020202020204" charset="0"/>
              </a:rPr>
              <a:t>Edge Detection:</a:t>
            </a:r>
            <a:endParaRPr lang="en-US" sz="1800" dirty="0">
              <a:latin typeface="Cabin" panose="020B0604020202020204" charset="0"/>
            </a:endParaRPr>
          </a:p>
          <a:p>
            <a:pPr algn="just"/>
            <a:r>
              <a:rPr lang="en-US" dirty="0">
                <a:latin typeface="Cabin" panose="020B0604020202020204" charset="0"/>
              </a:rPr>
              <a:t>Edge detection is indirectly utilized through the use of the pre-trained license plate detection cascade (</a:t>
            </a:r>
            <a:r>
              <a:rPr lang="en-US" dirty="0" err="1">
                <a:latin typeface="Cabin" panose="020B0604020202020204" charset="0"/>
              </a:rPr>
              <a:t>plate_cascade</a:t>
            </a:r>
            <a:r>
              <a:rPr lang="en-US" dirty="0">
                <a:latin typeface="Cabin" panose="020B0604020202020204" charset="0"/>
              </a:rPr>
              <a:t>). While the specific edge detection algorithm is not explicitly mentioned in the code, the </a:t>
            </a:r>
            <a:r>
              <a:rPr lang="en-US" dirty="0" err="1">
                <a:latin typeface="Cabin" panose="020B0604020202020204" charset="0"/>
              </a:rPr>
              <a:t>detectMultiScale</a:t>
            </a:r>
            <a:r>
              <a:rPr lang="en-US" dirty="0">
                <a:latin typeface="Cabin" panose="020B0604020202020204" charset="0"/>
              </a:rPr>
              <a:t> function of OpenCV's </a:t>
            </a:r>
            <a:r>
              <a:rPr lang="en-US" dirty="0" err="1">
                <a:latin typeface="Cabin" panose="020B0604020202020204" charset="0"/>
              </a:rPr>
              <a:t>CascadeClassifier</a:t>
            </a:r>
            <a:r>
              <a:rPr lang="en-US" dirty="0">
                <a:latin typeface="Cabin" panose="020B0604020202020204" charset="0"/>
              </a:rPr>
              <a:t> class detects objects based on edges in the input image. This method inherently involves edge detection techniques to identify regions of interest (license plates) based on edge features.</a:t>
            </a:r>
          </a:p>
          <a:p>
            <a:pPr algn="just"/>
            <a:endParaRPr lang="en-US" dirty="0">
              <a:latin typeface="Cabin" panose="020B0604020202020204" charset="0"/>
            </a:endParaRPr>
          </a:p>
          <a:p>
            <a:pPr algn="just"/>
            <a:r>
              <a:rPr lang="en-US" sz="1800" b="1" dirty="0">
                <a:latin typeface="Cabin" panose="020B0604020202020204" charset="0"/>
              </a:rPr>
              <a:t>Contour Tracing:</a:t>
            </a:r>
            <a:endParaRPr lang="en-US" sz="1800" dirty="0">
              <a:latin typeface="Cabin" panose="020B0604020202020204" charset="0"/>
            </a:endParaRPr>
          </a:p>
          <a:p>
            <a:pPr algn="just"/>
            <a:r>
              <a:rPr lang="en-US" dirty="0">
                <a:latin typeface="Cabin" panose="020B0604020202020204" charset="0"/>
              </a:rPr>
              <a:t>Contour tracing is employed to highlight the boundaries of detected license plates. After detecting the regions of interest using the cascade classifier, the code draws rectangles around these regions, effectively outlining the contours of the license plates.</a:t>
            </a:r>
            <a:endParaRPr lang="en-IN" dirty="0">
              <a:latin typeface="Cabin" panose="020B0604020202020204" charset="0"/>
            </a:endParaRPr>
          </a:p>
        </p:txBody>
      </p:sp>
    </p:spTree>
  </p:cSld>
  <p:clrMapOvr>
    <a:masterClrMapping/>
  </p:clrMapOvr>
</p:sld>
</file>

<file path=ppt/theme/theme1.xml><?xml version="1.0" encoding="utf-8"?>
<a:theme xmlns:a="http://schemas.openxmlformats.org/drawingml/2006/main" name="Automotive Industry Marketing Plan by Slidesgo">
  <a:themeElements>
    <a:clrScheme name="Simple Light">
      <a:dk1>
        <a:srgbClr val="1C1A1B"/>
      </a:dk1>
      <a:lt1>
        <a:srgbClr val="F2F2F2"/>
      </a:lt1>
      <a:dk2>
        <a:srgbClr val="FFFFFF"/>
      </a:dk2>
      <a:lt2>
        <a:srgbClr val="E3E3E3"/>
      </a:lt2>
      <a:accent1>
        <a:srgbClr val="BCCBCF"/>
      </a:accent1>
      <a:accent2>
        <a:srgbClr val="527394"/>
      </a:accent2>
      <a:accent3>
        <a:srgbClr val="FD984E"/>
      </a:accent3>
      <a:accent4>
        <a:srgbClr val="FF465C"/>
      </a:accent4>
      <a:accent5>
        <a:srgbClr val="FFFFFF"/>
      </a:accent5>
      <a:accent6>
        <a:srgbClr val="FFFFFF"/>
      </a:accent6>
      <a:hlink>
        <a:srgbClr val="1C1A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1266</TotalTime>
  <Words>1591</Words>
  <Application>Microsoft Office PowerPoint</Application>
  <PresentationFormat>On-screen Show (16:9)</PresentationFormat>
  <Paragraphs>163</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Montserrat</vt:lpstr>
      <vt:lpstr>Cabin</vt:lpstr>
      <vt:lpstr>Consolas</vt:lpstr>
      <vt:lpstr>Arial</vt:lpstr>
      <vt:lpstr>Automotive Industry Marketing Plan by Slidesgo</vt:lpstr>
      <vt:lpstr>NUMBER PLATE DETECTION SYSTEM</vt:lpstr>
      <vt:lpstr>TABLE OF CONTENTS</vt:lpstr>
      <vt:lpstr>Introduction</vt:lpstr>
      <vt:lpstr>PowerPoint Presentation</vt:lpstr>
      <vt:lpstr>02 SYSTEM COMPONENTS</vt:lpstr>
      <vt:lpstr>03 WORK FLOW</vt:lpstr>
      <vt:lpstr>System Architecture</vt:lpstr>
      <vt:lpstr>Image Pre-Processing</vt:lpstr>
      <vt:lpstr>PowerPoint Presentation</vt:lpstr>
      <vt:lpstr>PowerPoint Presentation</vt:lpstr>
      <vt:lpstr>Components</vt:lpstr>
      <vt:lpstr>PowerPoint Presentation</vt:lpstr>
      <vt:lpstr>PowerPoint Presentation</vt:lpstr>
      <vt:lpstr>Results</vt:lpstr>
      <vt:lpstr>Images </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 INDUSTRY MARKETING PLAN</dc:title>
  <dc:creator>Raj Aryan</dc:creator>
  <cp:lastModifiedBy>Raj Aryan</cp:lastModifiedBy>
  <cp:revision>35</cp:revision>
  <dcterms:modified xsi:type="dcterms:W3CDTF">2024-04-11T08:52:32Z</dcterms:modified>
</cp:coreProperties>
</file>