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5"/>
  </p:normalViewPr>
  <p:slideViewPr>
    <p:cSldViewPr snapToGrid="0" snapToObjects="1">
      <p:cViewPr>
        <p:scale>
          <a:sx n="98" d="100"/>
          <a:sy n="98" d="100"/>
        </p:scale>
        <p:origin x="57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0D-D5D0-C94C-9A84-81035980B7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79AA-B12A-7642-B015-87413E53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0D-D5D0-C94C-9A84-81035980B7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79AA-B12A-7642-B015-87413E53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0D-D5D0-C94C-9A84-81035980B7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79AA-B12A-7642-B015-87413E53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7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0D-D5D0-C94C-9A84-81035980B7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79AA-B12A-7642-B015-87413E53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0D-D5D0-C94C-9A84-81035980B7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79AA-B12A-7642-B015-87413E53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0D-D5D0-C94C-9A84-81035980B7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79AA-B12A-7642-B015-87413E53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3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0D-D5D0-C94C-9A84-81035980B7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79AA-B12A-7642-B015-87413E53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0D-D5D0-C94C-9A84-81035980B7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79AA-B12A-7642-B015-87413E53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0D-D5D0-C94C-9A84-81035980B7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79AA-B12A-7642-B015-87413E53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7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0D-D5D0-C94C-9A84-81035980B7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79AA-B12A-7642-B015-87413E53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D20D-D5D0-C94C-9A84-81035980B7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79AA-B12A-7642-B015-87413E53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5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ED20D-D5D0-C94C-9A84-81035980B73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79AA-B12A-7642-B015-87413E53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ge result for red chil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54"/>
          <a:stretch/>
        </p:blipFill>
        <p:spPr bwMode="auto">
          <a:xfrm>
            <a:off x="195945" y="579223"/>
            <a:ext cx="2348868" cy="24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7"/>
          <a:stretch/>
        </p:blipFill>
        <p:spPr bwMode="auto">
          <a:xfrm>
            <a:off x="9557121" y="579223"/>
            <a:ext cx="2420433" cy="247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mage result for red indian curr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7199" r="17175" b="15470"/>
          <a:stretch/>
        </p:blipFill>
        <p:spPr bwMode="auto">
          <a:xfrm>
            <a:off x="9557121" y="3587981"/>
            <a:ext cx="2381964" cy="247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orange hol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26"/>
          <a:stretch/>
        </p:blipFill>
        <p:spPr bwMode="auto">
          <a:xfrm>
            <a:off x="4902213" y="3579376"/>
            <a:ext cx="2390502" cy="24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55"/>
          <a:stretch/>
        </p:blipFill>
        <p:spPr>
          <a:xfrm>
            <a:off x="2544813" y="3587981"/>
            <a:ext cx="2351312" cy="2481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6" r="17248"/>
          <a:stretch/>
        </p:blipFill>
        <p:spPr>
          <a:xfrm>
            <a:off x="7244993" y="3579222"/>
            <a:ext cx="2351312" cy="2481944"/>
          </a:xfrm>
          <a:prstGeom prst="rect">
            <a:avLst/>
          </a:prstGeom>
        </p:spPr>
      </p:pic>
      <p:pic>
        <p:nvPicPr>
          <p:cNvPr id="1026" name="Picture 2" descr="mage result for red india textile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6"/>
          <a:stretch/>
        </p:blipFill>
        <p:spPr bwMode="auto">
          <a:xfrm>
            <a:off x="195945" y="3579223"/>
            <a:ext cx="2351311" cy="246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48668"/>
              </p:ext>
            </p:extLst>
          </p:nvPr>
        </p:nvGraphicFramePr>
        <p:xfrm>
          <a:off x="195945" y="561702"/>
          <a:ext cx="1175004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008"/>
                <a:gridCol w="2350008"/>
                <a:gridCol w="2350008"/>
                <a:gridCol w="2350008"/>
                <a:gridCol w="2350008"/>
              </a:tblGrid>
              <a:tr h="246888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CMPT 767 – Visualization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Week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1</a:t>
                      </a:r>
                    </a:p>
                    <a:p>
                      <a:pPr algn="r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Date: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</a:t>
                      </a:r>
                      <a:r>
                        <a:rPr lang="en-US" sz="14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th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September 2019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 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Name: 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Anurag Bejju (301369375)</a:t>
                      </a:r>
                    </a:p>
                    <a:p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Theme: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Shades of red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Inspiration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for this week’s journal: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I wanted to collect pictures that where in shades of red as well as depicted the essence of my home country India. I wanted to show case a palate that was natural as well as say a story about my culture and heritage.</a:t>
                      </a:r>
                      <a:endParaRPr lang="en-US" b="0" dirty="0">
                        <a:solidFill>
                          <a:schemeClr val="tx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300" i="1" dirty="0" smtClean="0">
                          <a:solidFill>
                            <a:schemeClr val="tx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Pic</a:t>
                      </a:r>
                      <a:r>
                        <a:rPr lang="en-US" sz="1300" i="1" baseline="0" dirty="0" smtClean="0">
                          <a:solidFill>
                            <a:schemeClr val="tx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 1: Bright red Indian </a:t>
                      </a:r>
                      <a:r>
                        <a:rPr lang="en-US" sz="1300" i="1" baseline="0" dirty="0" err="1" smtClean="0">
                          <a:solidFill>
                            <a:schemeClr val="tx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chillies</a:t>
                      </a:r>
                      <a:endParaRPr lang="en-US" sz="1300" i="1" dirty="0">
                        <a:solidFill>
                          <a:schemeClr val="tx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 dirty="0" smtClean="0">
                          <a:solidFill>
                            <a:schemeClr val="tx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Pic</a:t>
                      </a:r>
                      <a:r>
                        <a:rPr lang="en-US" sz="1300" i="1" baseline="0" dirty="0" smtClean="0">
                          <a:solidFill>
                            <a:schemeClr val="tx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 7: Beautiful marigold flowers</a:t>
                      </a:r>
                      <a:endParaRPr lang="en-US" sz="1300" i="1" dirty="0" smtClean="0">
                        <a:solidFill>
                          <a:schemeClr val="tx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8880">
                <a:tc>
                  <a:txBody>
                    <a:bodyPr/>
                    <a:lstStyle/>
                    <a:p>
                      <a:endParaRPr lang="en-US" sz="1300" i="1" dirty="0">
                        <a:solidFill>
                          <a:schemeClr val="tx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i="1" dirty="0">
                        <a:solidFill>
                          <a:schemeClr val="tx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i="1" dirty="0">
                        <a:solidFill>
                          <a:schemeClr val="tx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i="1" dirty="0">
                        <a:solidFill>
                          <a:schemeClr val="tx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i="1" dirty="0">
                        <a:solidFill>
                          <a:schemeClr val="tx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 dirty="0" smtClean="0">
                          <a:solidFill>
                            <a:schemeClr val="tx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Pic</a:t>
                      </a:r>
                      <a:r>
                        <a:rPr lang="en-US" sz="1300" i="1" baseline="0" dirty="0" smtClean="0">
                          <a:solidFill>
                            <a:schemeClr val="tx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 2: Red embroidered Indian Fabric</a:t>
                      </a:r>
                      <a:endParaRPr lang="en-US" sz="1300" i="1" dirty="0" smtClean="0">
                        <a:solidFill>
                          <a:schemeClr val="tx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 dirty="0" smtClean="0">
                          <a:solidFill>
                            <a:schemeClr val="tx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Pic</a:t>
                      </a:r>
                      <a:r>
                        <a:rPr lang="en-US" sz="1300" i="1" baseline="0" dirty="0" smtClean="0">
                          <a:solidFill>
                            <a:schemeClr val="tx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 3: Thar Desert</a:t>
                      </a:r>
                      <a:endParaRPr lang="en-US" sz="1300" i="1" dirty="0" smtClean="0">
                        <a:solidFill>
                          <a:schemeClr val="tx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 dirty="0" smtClean="0">
                          <a:solidFill>
                            <a:schemeClr val="tx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Pic</a:t>
                      </a:r>
                      <a:r>
                        <a:rPr lang="en-US" sz="1300" i="1" baseline="0" dirty="0" smtClean="0">
                          <a:solidFill>
                            <a:schemeClr val="tx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 4: Festival of color Holi</a:t>
                      </a:r>
                      <a:endParaRPr lang="en-US" sz="1300" i="1" dirty="0" smtClean="0">
                        <a:solidFill>
                          <a:schemeClr val="tx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 dirty="0" smtClean="0">
                          <a:solidFill>
                            <a:schemeClr val="tx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Pic</a:t>
                      </a:r>
                      <a:r>
                        <a:rPr lang="en-US" sz="1300" i="1" baseline="0" dirty="0" smtClean="0">
                          <a:solidFill>
                            <a:schemeClr val="tx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 5: Magnificent flora and fauna</a:t>
                      </a:r>
                      <a:endParaRPr lang="en-US" sz="1300" i="1" dirty="0" smtClean="0">
                        <a:solidFill>
                          <a:schemeClr val="tx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 dirty="0" smtClean="0">
                          <a:solidFill>
                            <a:schemeClr val="tx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Pic</a:t>
                      </a:r>
                      <a:r>
                        <a:rPr lang="en-US" sz="1300" i="1" baseline="0" dirty="0" smtClean="0">
                          <a:solidFill>
                            <a:schemeClr val="tx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 6: Delicious butter chicken</a:t>
                      </a:r>
                      <a:endParaRPr lang="en-US" sz="1300" i="1" dirty="0" smtClean="0">
                        <a:solidFill>
                          <a:schemeClr val="tx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Tahoma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2019-09-11T02:14:49Z</cp:lastPrinted>
  <dcterms:created xsi:type="dcterms:W3CDTF">2019-09-10T23:56:50Z</dcterms:created>
  <dcterms:modified xsi:type="dcterms:W3CDTF">2019-09-11T02:15:09Z</dcterms:modified>
</cp:coreProperties>
</file>