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8" r:id="rId5"/>
    <p:sldId id="269" r:id="rId6"/>
    <p:sldId id="270" r:id="rId7"/>
    <p:sldId id="271" r:id="rId8"/>
    <p:sldId id="272" r:id="rId9"/>
    <p:sldId id="258" r:id="rId10"/>
    <p:sldId id="265" r:id="rId11"/>
    <p:sldId id="259" r:id="rId12"/>
    <p:sldId id="264" r:id="rId13"/>
    <p:sldId id="262" r:id="rId14"/>
    <p:sldId id="274" r:id="rId15"/>
    <p:sldId id="273"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D9E27-A8CA-4C07-ACEA-D6F57DB2A4D0}" type="doc">
      <dgm:prSet loTypeId="urn:microsoft.com/office/officeart/2005/8/layout/default" loCatId="list" qsTypeId="urn:microsoft.com/office/officeart/2005/8/quickstyle/3d2" qsCatId="3D" csTypeId="urn:microsoft.com/office/officeart/2005/8/colors/colorful1" csCatId="colorful" phldr="1"/>
      <dgm:spPr/>
      <dgm:t>
        <a:bodyPr/>
        <a:lstStyle/>
        <a:p>
          <a:endParaRPr lang="en-IN"/>
        </a:p>
      </dgm:t>
    </dgm:pt>
    <dgm:pt modelId="{E49A2A10-29F6-4420-9A03-F08DC59FB218}">
      <dgm:prSet phldrT="[Text]"/>
      <dgm:spPr/>
      <dgm:t>
        <a:bodyPr/>
        <a:lstStyle/>
        <a:p>
          <a:pPr>
            <a:buNone/>
          </a:pPr>
          <a:r>
            <a:rPr lang="en-IN" dirty="0" err="1"/>
            <a:t>PySpark</a:t>
          </a:r>
          <a:endParaRPr lang="en-IN" dirty="0"/>
        </a:p>
      </dgm:t>
    </dgm:pt>
    <dgm:pt modelId="{1A8CCA75-DBA3-43DE-BA48-936B67C043AA}" type="parTrans" cxnId="{5E03D3BA-A9B9-4304-B22D-2EBCC2A37190}">
      <dgm:prSet/>
      <dgm:spPr/>
      <dgm:t>
        <a:bodyPr/>
        <a:lstStyle/>
        <a:p>
          <a:endParaRPr lang="en-IN"/>
        </a:p>
      </dgm:t>
    </dgm:pt>
    <dgm:pt modelId="{6CB0F319-A6BE-41D1-A384-48566F9868CA}" type="sibTrans" cxnId="{5E03D3BA-A9B9-4304-B22D-2EBCC2A37190}">
      <dgm:prSet/>
      <dgm:spPr/>
      <dgm:t>
        <a:bodyPr/>
        <a:lstStyle/>
        <a:p>
          <a:endParaRPr lang="en-IN"/>
        </a:p>
      </dgm:t>
    </dgm:pt>
    <dgm:pt modelId="{AB0F3261-750F-4AD1-A395-492E94733301}">
      <dgm:prSet phldrT="[Text]"/>
      <dgm:spPr/>
      <dgm:t>
        <a:bodyPr/>
        <a:lstStyle/>
        <a:p>
          <a:r>
            <a:rPr lang="en-IN" dirty="0" err="1"/>
            <a:t>Networkx</a:t>
          </a:r>
          <a:endParaRPr lang="en-IN" dirty="0"/>
        </a:p>
      </dgm:t>
    </dgm:pt>
    <dgm:pt modelId="{D99AB120-8D96-4550-8EB1-5C5CFF296E06}" type="parTrans" cxnId="{96004F46-0567-47A8-A036-A9AB829C6A9F}">
      <dgm:prSet/>
      <dgm:spPr/>
      <dgm:t>
        <a:bodyPr/>
        <a:lstStyle/>
        <a:p>
          <a:endParaRPr lang="en-IN"/>
        </a:p>
      </dgm:t>
    </dgm:pt>
    <dgm:pt modelId="{21D42529-CEA2-4743-ADED-7B00E8688B76}" type="sibTrans" cxnId="{96004F46-0567-47A8-A036-A9AB829C6A9F}">
      <dgm:prSet/>
      <dgm:spPr/>
      <dgm:t>
        <a:bodyPr/>
        <a:lstStyle/>
        <a:p>
          <a:endParaRPr lang="en-IN"/>
        </a:p>
      </dgm:t>
    </dgm:pt>
    <dgm:pt modelId="{9849CBB2-94F8-410A-8048-5AD117884A79}">
      <dgm:prSet phldrT="[Text]"/>
      <dgm:spPr/>
      <dgm:t>
        <a:bodyPr/>
        <a:lstStyle/>
        <a:p>
          <a:r>
            <a:rPr lang="en-IN" dirty="0" err="1"/>
            <a:t>Numpy</a:t>
          </a:r>
          <a:endParaRPr lang="en-IN" dirty="0"/>
        </a:p>
      </dgm:t>
    </dgm:pt>
    <dgm:pt modelId="{593A56F1-886A-4F80-8FEC-A2AE19A01F8C}" type="parTrans" cxnId="{AC549D64-9E5A-496C-94D4-040D89D9A46B}">
      <dgm:prSet/>
      <dgm:spPr/>
      <dgm:t>
        <a:bodyPr/>
        <a:lstStyle/>
        <a:p>
          <a:endParaRPr lang="en-IN"/>
        </a:p>
      </dgm:t>
    </dgm:pt>
    <dgm:pt modelId="{C7AFEA67-2CA9-4912-BA39-B9B19CAEE94C}" type="sibTrans" cxnId="{AC549D64-9E5A-496C-94D4-040D89D9A46B}">
      <dgm:prSet/>
      <dgm:spPr/>
      <dgm:t>
        <a:bodyPr/>
        <a:lstStyle/>
        <a:p>
          <a:endParaRPr lang="en-IN"/>
        </a:p>
      </dgm:t>
    </dgm:pt>
    <dgm:pt modelId="{B56808BE-23EC-4D1E-9E7A-BF32A15E85E9}">
      <dgm:prSet phldrT="[Text]"/>
      <dgm:spPr/>
      <dgm:t>
        <a:bodyPr/>
        <a:lstStyle/>
        <a:p>
          <a:r>
            <a:rPr lang="en-IN" dirty="0"/>
            <a:t>Matplotlib</a:t>
          </a:r>
        </a:p>
      </dgm:t>
    </dgm:pt>
    <dgm:pt modelId="{6710E2B9-85D8-4A1E-8EB4-696DC12A97C7}" type="parTrans" cxnId="{F811657D-1094-46B4-B43F-E950068658B6}">
      <dgm:prSet/>
      <dgm:spPr/>
      <dgm:t>
        <a:bodyPr/>
        <a:lstStyle/>
        <a:p>
          <a:endParaRPr lang="en-IN"/>
        </a:p>
      </dgm:t>
    </dgm:pt>
    <dgm:pt modelId="{AEF34A29-ADBE-4040-8F06-2E590C7479F7}" type="sibTrans" cxnId="{F811657D-1094-46B4-B43F-E950068658B6}">
      <dgm:prSet/>
      <dgm:spPr/>
      <dgm:t>
        <a:bodyPr/>
        <a:lstStyle/>
        <a:p>
          <a:endParaRPr lang="en-IN"/>
        </a:p>
      </dgm:t>
    </dgm:pt>
    <dgm:pt modelId="{C2ED99E7-DAD4-4C86-8D13-FDB84BFD5AEF}">
      <dgm:prSet phldrT="[Text]"/>
      <dgm:spPr/>
      <dgm:t>
        <a:bodyPr/>
        <a:lstStyle/>
        <a:p>
          <a:r>
            <a:rPr lang="en-IN" dirty="0"/>
            <a:t>Scikit-Network</a:t>
          </a:r>
        </a:p>
      </dgm:t>
    </dgm:pt>
    <dgm:pt modelId="{AF7DB3E9-46C6-4A9A-B90F-AFECF0BBAB5D}" type="sibTrans" cxnId="{BE3E0F4D-5364-4CE5-8A41-A3FFF712414F}">
      <dgm:prSet/>
      <dgm:spPr/>
      <dgm:t>
        <a:bodyPr/>
        <a:lstStyle/>
        <a:p>
          <a:endParaRPr lang="en-IN"/>
        </a:p>
      </dgm:t>
    </dgm:pt>
    <dgm:pt modelId="{3734BD27-03AC-4A11-A5AD-4034A4A30DCF}" type="parTrans" cxnId="{BE3E0F4D-5364-4CE5-8A41-A3FFF712414F}">
      <dgm:prSet/>
      <dgm:spPr/>
      <dgm:t>
        <a:bodyPr/>
        <a:lstStyle/>
        <a:p>
          <a:endParaRPr lang="en-IN"/>
        </a:p>
      </dgm:t>
    </dgm:pt>
    <dgm:pt modelId="{F4E6E667-4658-433A-A740-C9C64D104C36}" type="pres">
      <dgm:prSet presAssocID="{C42D9E27-A8CA-4C07-ACEA-D6F57DB2A4D0}" presName="diagram" presStyleCnt="0">
        <dgm:presLayoutVars>
          <dgm:dir/>
          <dgm:resizeHandles val="exact"/>
        </dgm:presLayoutVars>
      </dgm:prSet>
      <dgm:spPr/>
    </dgm:pt>
    <dgm:pt modelId="{D956E0E4-676B-4586-8A7B-4A66E7EA0F1B}" type="pres">
      <dgm:prSet presAssocID="{E49A2A10-29F6-4420-9A03-F08DC59FB218}" presName="node" presStyleLbl="node1" presStyleIdx="0" presStyleCnt="5">
        <dgm:presLayoutVars>
          <dgm:bulletEnabled val="1"/>
        </dgm:presLayoutVars>
      </dgm:prSet>
      <dgm:spPr/>
    </dgm:pt>
    <dgm:pt modelId="{29615C2A-FE26-4D4C-BB45-143EED5BB97A}" type="pres">
      <dgm:prSet presAssocID="{6CB0F319-A6BE-41D1-A384-48566F9868CA}" presName="sibTrans" presStyleCnt="0"/>
      <dgm:spPr/>
    </dgm:pt>
    <dgm:pt modelId="{FCBB744B-4C72-426C-B674-309ADC43AD69}" type="pres">
      <dgm:prSet presAssocID="{C2ED99E7-DAD4-4C86-8D13-FDB84BFD5AEF}" presName="node" presStyleLbl="node1" presStyleIdx="1" presStyleCnt="5">
        <dgm:presLayoutVars>
          <dgm:bulletEnabled val="1"/>
        </dgm:presLayoutVars>
      </dgm:prSet>
      <dgm:spPr/>
    </dgm:pt>
    <dgm:pt modelId="{643995F2-3139-4243-9FB4-F66D28CA6685}" type="pres">
      <dgm:prSet presAssocID="{AF7DB3E9-46C6-4A9A-B90F-AFECF0BBAB5D}" presName="sibTrans" presStyleCnt="0"/>
      <dgm:spPr/>
    </dgm:pt>
    <dgm:pt modelId="{56BD6F7E-F762-4198-A823-37F5662D1B1D}" type="pres">
      <dgm:prSet presAssocID="{AB0F3261-750F-4AD1-A395-492E94733301}" presName="node" presStyleLbl="node1" presStyleIdx="2" presStyleCnt="5">
        <dgm:presLayoutVars>
          <dgm:bulletEnabled val="1"/>
        </dgm:presLayoutVars>
      </dgm:prSet>
      <dgm:spPr/>
    </dgm:pt>
    <dgm:pt modelId="{CD0DD624-F0C3-48E3-86B8-379E8F37AACC}" type="pres">
      <dgm:prSet presAssocID="{21D42529-CEA2-4743-ADED-7B00E8688B76}" presName="sibTrans" presStyleCnt="0"/>
      <dgm:spPr/>
    </dgm:pt>
    <dgm:pt modelId="{853D3761-5680-431F-9576-99A6900E4D75}" type="pres">
      <dgm:prSet presAssocID="{9849CBB2-94F8-410A-8048-5AD117884A79}" presName="node" presStyleLbl="node1" presStyleIdx="3" presStyleCnt="5">
        <dgm:presLayoutVars>
          <dgm:bulletEnabled val="1"/>
        </dgm:presLayoutVars>
      </dgm:prSet>
      <dgm:spPr/>
    </dgm:pt>
    <dgm:pt modelId="{CED47CD5-7589-4B52-80C0-9D7D2914D46E}" type="pres">
      <dgm:prSet presAssocID="{C7AFEA67-2CA9-4912-BA39-B9B19CAEE94C}" presName="sibTrans" presStyleCnt="0"/>
      <dgm:spPr/>
    </dgm:pt>
    <dgm:pt modelId="{30B1D73C-CD17-427B-9158-5A113F8C20D8}" type="pres">
      <dgm:prSet presAssocID="{B56808BE-23EC-4D1E-9E7A-BF32A15E85E9}" presName="node" presStyleLbl="node1" presStyleIdx="4" presStyleCnt="5">
        <dgm:presLayoutVars>
          <dgm:bulletEnabled val="1"/>
        </dgm:presLayoutVars>
      </dgm:prSet>
      <dgm:spPr/>
    </dgm:pt>
  </dgm:ptLst>
  <dgm:cxnLst>
    <dgm:cxn modelId="{2350CE0B-39AB-4F81-A75C-F5DB433BED3F}" type="presOf" srcId="{E49A2A10-29F6-4420-9A03-F08DC59FB218}" destId="{D956E0E4-676B-4586-8A7B-4A66E7EA0F1B}" srcOrd="0" destOrd="0" presId="urn:microsoft.com/office/officeart/2005/8/layout/default"/>
    <dgm:cxn modelId="{2630841A-760C-40D9-BD26-B12020CD268E}" type="presOf" srcId="{B56808BE-23EC-4D1E-9E7A-BF32A15E85E9}" destId="{30B1D73C-CD17-427B-9158-5A113F8C20D8}" srcOrd="0" destOrd="0" presId="urn:microsoft.com/office/officeart/2005/8/layout/default"/>
    <dgm:cxn modelId="{FAF33141-857D-4C3A-BEA4-A6AA46D6B24A}" type="presOf" srcId="{C42D9E27-A8CA-4C07-ACEA-D6F57DB2A4D0}" destId="{F4E6E667-4658-433A-A740-C9C64D104C36}" srcOrd="0" destOrd="0" presId="urn:microsoft.com/office/officeart/2005/8/layout/default"/>
    <dgm:cxn modelId="{AC549D64-9E5A-496C-94D4-040D89D9A46B}" srcId="{C42D9E27-A8CA-4C07-ACEA-D6F57DB2A4D0}" destId="{9849CBB2-94F8-410A-8048-5AD117884A79}" srcOrd="3" destOrd="0" parTransId="{593A56F1-886A-4F80-8FEC-A2AE19A01F8C}" sibTransId="{C7AFEA67-2CA9-4912-BA39-B9B19CAEE94C}"/>
    <dgm:cxn modelId="{96004F46-0567-47A8-A036-A9AB829C6A9F}" srcId="{C42D9E27-A8CA-4C07-ACEA-D6F57DB2A4D0}" destId="{AB0F3261-750F-4AD1-A395-492E94733301}" srcOrd="2" destOrd="0" parTransId="{D99AB120-8D96-4550-8EB1-5C5CFF296E06}" sibTransId="{21D42529-CEA2-4743-ADED-7B00E8688B76}"/>
    <dgm:cxn modelId="{BE3E0F4D-5364-4CE5-8A41-A3FFF712414F}" srcId="{C42D9E27-A8CA-4C07-ACEA-D6F57DB2A4D0}" destId="{C2ED99E7-DAD4-4C86-8D13-FDB84BFD5AEF}" srcOrd="1" destOrd="0" parTransId="{3734BD27-03AC-4A11-A5AD-4034A4A30DCF}" sibTransId="{AF7DB3E9-46C6-4A9A-B90F-AFECF0BBAB5D}"/>
    <dgm:cxn modelId="{AD052050-EF40-4E3F-80F9-C0FA026760DC}" type="presOf" srcId="{9849CBB2-94F8-410A-8048-5AD117884A79}" destId="{853D3761-5680-431F-9576-99A6900E4D75}" srcOrd="0" destOrd="0" presId="urn:microsoft.com/office/officeart/2005/8/layout/default"/>
    <dgm:cxn modelId="{F811657D-1094-46B4-B43F-E950068658B6}" srcId="{C42D9E27-A8CA-4C07-ACEA-D6F57DB2A4D0}" destId="{B56808BE-23EC-4D1E-9E7A-BF32A15E85E9}" srcOrd="4" destOrd="0" parTransId="{6710E2B9-85D8-4A1E-8EB4-696DC12A97C7}" sibTransId="{AEF34A29-ADBE-4040-8F06-2E590C7479F7}"/>
    <dgm:cxn modelId="{5E03D3BA-A9B9-4304-B22D-2EBCC2A37190}" srcId="{C42D9E27-A8CA-4C07-ACEA-D6F57DB2A4D0}" destId="{E49A2A10-29F6-4420-9A03-F08DC59FB218}" srcOrd="0" destOrd="0" parTransId="{1A8CCA75-DBA3-43DE-BA48-936B67C043AA}" sibTransId="{6CB0F319-A6BE-41D1-A384-48566F9868CA}"/>
    <dgm:cxn modelId="{E6C4DFBE-2F1C-4E71-8FF2-E4F431985B2F}" type="presOf" srcId="{C2ED99E7-DAD4-4C86-8D13-FDB84BFD5AEF}" destId="{FCBB744B-4C72-426C-B674-309ADC43AD69}" srcOrd="0" destOrd="0" presId="urn:microsoft.com/office/officeart/2005/8/layout/default"/>
    <dgm:cxn modelId="{D6CCC3CD-6758-4AEE-94AA-45ACF6518C5E}" type="presOf" srcId="{AB0F3261-750F-4AD1-A395-492E94733301}" destId="{56BD6F7E-F762-4198-A823-37F5662D1B1D}" srcOrd="0" destOrd="0" presId="urn:microsoft.com/office/officeart/2005/8/layout/default"/>
    <dgm:cxn modelId="{CC145344-8F6C-4871-92A0-3B1F55EA44E7}" type="presParOf" srcId="{F4E6E667-4658-433A-A740-C9C64D104C36}" destId="{D956E0E4-676B-4586-8A7B-4A66E7EA0F1B}" srcOrd="0" destOrd="0" presId="urn:microsoft.com/office/officeart/2005/8/layout/default"/>
    <dgm:cxn modelId="{A9A10AF4-7D92-46ED-BADD-5225A8C179C9}" type="presParOf" srcId="{F4E6E667-4658-433A-A740-C9C64D104C36}" destId="{29615C2A-FE26-4D4C-BB45-143EED5BB97A}" srcOrd="1" destOrd="0" presId="urn:microsoft.com/office/officeart/2005/8/layout/default"/>
    <dgm:cxn modelId="{39BAB757-A9E8-4524-A88B-849039D1CCE7}" type="presParOf" srcId="{F4E6E667-4658-433A-A740-C9C64D104C36}" destId="{FCBB744B-4C72-426C-B674-309ADC43AD69}" srcOrd="2" destOrd="0" presId="urn:microsoft.com/office/officeart/2005/8/layout/default"/>
    <dgm:cxn modelId="{EC6573FA-729D-49B3-B0AC-13605BD6716E}" type="presParOf" srcId="{F4E6E667-4658-433A-A740-C9C64D104C36}" destId="{643995F2-3139-4243-9FB4-F66D28CA6685}" srcOrd="3" destOrd="0" presId="urn:microsoft.com/office/officeart/2005/8/layout/default"/>
    <dgm:cxn modelId="{4227BA09-0B86-41DE-9740-7489A5F8D6CE}" type="presParOf" srcId="{F4E6E667-4658-433A-A740-C9C64D104C36}" destId="{56BD6F7E-F762-4198-A823-37F5662D1B1D}" srcOrd="4" destOrd="0" presId="urn:microsoft.com/office/officeart/2005/8/layout/default"/>
    <dgm:cxn modelId="{9287F64B-51F9-4C34-921E-C0BEBBF22DEE}" type="presParOf" srcId="{F4E6E667-4658-433A-A740-C9C64D104C36}" destId="{CD0DD624-F0C3-48E3-86B8-379E8F37AACC}" srcOrd="5" destOrd="0" presId="urn:microsoft.com/office/officeart/2005/8/layout/default"/>
    <dgm:cxn modelId="{045BA434-6DCB-464F-8344-7FEDD64B5D17}" type="presParOf" srcId="{F4E6E667-4658-433A-A740-C9C64D104C36}" destId="{853D3761-5680-431F-9576-99A6900E4D75}" srcOrd="6" destOrd="0" presId="urn:microsoft.com/office/officeart/2005/8/layout/default"/>
    <dgm:cxn modelId="{8C1B012F-F297-409E-A989-A7FAA219BDC8}" type="presParOf" srcId="{F4E6E667-4658-433A-A740-C9C64D104C36}" destId="{CED47CD5-7589-4B52-80C0-9D7D2914D46E}" srcOrd="7" destOrd="0" presId="urn:microsoft.com/office/officeart/2005/8/layout/default"/>
    <dgm:cxn modelId="{BC4AB407-89F8-48A9-91C9-8DA04625CE6A}" type="presParOf" srcId="{F4E6E667-4658-433A-A740-C9C64D104C36}" destId="{30B1D73C-CD17-427B-9158-5A113F8C20D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BA2DF7-3DA2-473A-952B-18C135C653B2}" type="doc">
      <dgm:prSet loTypeId="urn:microsoft.com/office/officeart/2005/8/layout/hChevron3" loCatId="process" qsTypeId="urn:microsoft.com/office/officeart/2005/8/quickstyle/3d2" qsCatId="3D" csTypeId="urn:microsoft.com/office/officeart/2005/8/colors/colorful5" csCatId="colorful" phldr="1"/>
      <dgm:spPr/>
    </dgm:pt>
    <dgm:pt modelId="{53BE3396-31A7-4106-9F81-1B951645D472}">
      <dgm:prSet phldrT="[Text]"/>
      <dgm:spPr/>
      <dgm:t>
        <a:bodyPr/>
        <a:lstStyle/>
        <a:p>
          <a:r>
            <a:rPr lang="en-IN" dirty="0"/>
            <a:t>Spark Initialization</a:t>
          </a:r>
        </a:p>
      </dgm:t>
    </dgm:pt>
    <dgm:pt modelId="{CD2A4EFE-6AA6-4BE5-B31D-CC2D2B6A626C}" type="parTrans" cxnId="{986BE641-3C0E-44A7-B034-47A8083A809B}">
      <dgm:prSet/>
      <dgm:spPr/>
      <dgm:t>
        <a:bodyPr/>
        <a:lstStyle/>
        <a:p>
          <a:endParaRPr lang="en-IN"/>
        </a:p>
      </dgm:t>
    </dgm:pt>
    <dgm:pt modelId="{08AF63F6-07A0-469E-83F0-8D8095F74A36}" type="sibTrans" cxnId="{986BE641-3C0E-44A7-B034-47A8083A809B}">
      <dgm:prSet/>
      <dgm:spPr/>
      <dgm:t>
        <a:bodyPr/>
        <a:lstStyle/>
        <a:p>
          <a:endParaRPr lang="en-IN"/>
        </a:p>
      </dgm:t>
    </dgm:pt>
    <dgm:pt modelId="{1BA79611-572F-4340-9952-3F065C0B8D39}">
      <dgm:prSet phldrT="[Text]"/>
      <dgm:spPr/>
      <dgm:t>
        <a:bodyPr/>
        <a:lstStyle/>
        <a:p>
          <a:r>
            <a:rPr lang="en-IN" dirty="0"/>
            <a:t>Removing dead ends</a:t>
          </a:r>
        </a:p>
      </dgm:t>
    </dgm:pt>
    <dgm:pt modelId="{A4245A7D-4399-47EA-8A79-0C434D14C8F1}" type="parTrans" cxnId="{520DA29A-A6E9-4459-A0A0-A08B8D7E28B8}">
      <dgm:prSet/>
      <dgm:spPr/>
      <dgm:t>
        <a:bodyPr/>
        <a:lstStyle/>
        <a:p>
          <a:endParaRPr lang="en-IN"/>
        </a:p>
      </dgm:t>
    </dgm:pt>
    <dgm:pt modelId="{596755D3-BBC5-4C21-A0A6-35F0B9F86696}" type="sibTrans" cxnId="{520DA29A-A6E9-4459-A0A0-A08B8D7E28B8}">
      <dgm:prSet/>
      <dgm:spPr/>
      <dgm:t>
        <a:bodyPr/>
        <a:lstStyle/>
        <a:p>
          <a:endParaRPr lang="en-IN"/>
        </a:p>
      </dgm:t>
    </dgm:pt>
    <dgm:pt modelId="{2FA4BD76-689B-4594-B138-18537F0F73D2}">
      <dgm:prSet phldrT="[Text]"/>
      <dgm:spPr/>
      <dgm:t>
        <a:bodyPr/>
        <a:lstStyle/>
        <a:p>
          <a:r>
            <a:rPr lang="en-IN" dirty="0"/>
            <a:t>Calculating Page Rank with Damping Factor</a:t>
          </a:r>
        </a:p>
      </dgm:t>
    </dgm:pt>
    <dgm:pt modelId="{23FE71FB-2459-4156-9695-0387811A1845}" type="parTrans" cxnId="{07C31924-2C14-4AB3-AE32-52A4F1058E23}">
      <dgm:prSet/>
      <dgm:spPr/>
      <dgm:t>
        <a:bodyPr/>
        <a:lstStyle/>
        <a:p>
          <a:endParaRPr lang="en-IN"/>
        </a:p>
      </dgm:t>
    </dgm:pt>
    <dgm:pt modelId="{FFC120F1-5C85-404F-B82E-2BAF70712092}" type="sibTrans" cxnId="{07C31924-2C14-4AB3-AE32-52A4F1058E23}">
      <dgm:prSet/>
      <dgm:spPr/>
      <dgm:t>
        <a:bodyPr/>
        <a:lstStyle/>
        <a:p>
          <a:endParaRPr lang="en-IN"/>
        </a:p>
      </dgm:t>
    </dgm:pt>
    <dgm:pt modelId="{26DE12B1-7518-4D66-B59F-38BBC1F5532D}">
      <dgm:prSet phldrT="[Text]"/>
      <dgm:spPr/>
      <dgm:t>
        <a:bodyPr/>
        <a:lstStyle/>
        <a:p>
          <a:r>
            <a:rPr lang="en-IN" dirty="0"/>
            <a:t>Outputting of Results and graph analysis</a:t>
          </a:r>
        </a:p>
      </dgm:t>
    </dgm:pt>
    <dgm:pt modelId="{7C2335B4-C7EA-4962-A004-C116D5D7208E}" type="parTrans" cxnId="{03ECD2E1-BBB7-4AA3-AD73-5507619DBBE8}">
      <dgm:prSet/>
      <dgm:spPr/>
      <dgm:t>
        <a:bodyPr/>
        <a:lstStyle/>
        <a:p>
          <a:endParaRPr lang="en-IN"/>
        </a:p>
      </dgm:t>
    </dgm:pt>
    <dgm:pt modelId="{F3C9180E-95C5-4B80-9242-8087CBB15C20}" type="sibTrans" cxnId="{03ECD2E1-BBB7-4AA3-AD73-5507619DBBE8}">
      <dgm:prSet/>
      <dgm:spPr/>
      <dgm:t>
        <a:bodyPr/>
        <a:lstStyle/>
        <a:p>
          <a:endParaRPr lang="en-IN"/>
        </a:p>
      </dgm:t>
    </dgm:pt>
    <dgm:pt modelId="{D1350B19-9AD4-485C-955D-ECEB1A923681}">
      <dgm:prSet phldrT="[Text]"/>
      <dgm:spPr/>
      <dgm:t>
        <a:bodyPr/>
        <a:lstStyle/>
        <a:p>
          <a:r>
            <a:rPr lang="en-IN" dirty="0"/>
            <a:t>Importing Datasets and libraries</a:t>
          </a:r>
        </a:p>
      </dgm:t>
    </dgm:pt>
    <dgm:pt modelId="{CF994819-1D81-4C23-9C57-DED1C64D5309}" type="parTrans" cxnId="{B15DF5AE-C927-46CC-8567-5C6DB9B245F0}">
      <dgm:prSet/>
      <dgm:spPr/>
      <dgm:t>
        <a:bodyPr/>
        <a:lstStyle/>
        <a:p>
          <a:endParaRPr lang="en-IN"/>
        </a:p>
      </dgm:t>
    </dgm:pt>
    <dgm:pt modelId="{567A19BD-7051-43AC-9936-EE78D86347BE}" type="sibTrans" cxnId="{B15DF5AE-C927-46CC-8567-5C6DB9B245F0}">
      <dgm:prSet/>
      <dgm:spPr/>
      <dgm:t>
        <a:bodyPr/>
        <a:lstStyle/>
        <a:p>
          <a:endParaRPr lang="en-IN"/>
        </a:p>
      </dgm:t>
    </dgm:pt>
    <dgm:pt modelId="{EAB1E9A8-6027-4497-B2CA-CE8729C830CE}">
      <dgm:prSet phldrT="[Text]"/>
      <dgm:spPr/>
      <dgm:t>
        <a:bodyPr/>
        <a:lstStyle/>
        <a:p>
          <a:r>
            <a:rPr lang="en-IN" dirty="0"/>
            <a:t>Page Rank Initialization</a:t>
          </a:r>
        </a:p>
      </dgm:t>
    </dgm:pt>
    <dgm:pt modelId="{D685180A-0563-4ECF-97AA-F839EA804311}" type="parTrans" cxnId="{9538F69F-E700-4BC8-A91B-0EE4ECEF9DE3}">
      <dgm:prSet/>
      <dgm:spPr/>
      <dgm:t>
        <a:bodyPr/>
        <a:lstStyle/>
        <a:p>
          <a:endParaRPr lang="en-IN"/>
        </a:p>
      </dgm:t>
    </dgm:pt>
    <dgm:pt modelId="{7959AEC3-EBF8-424B-A3BC-E8AAD8484016}" type="sibTrans" cxnId="{9538F69F-E700-4BC8-A91B-0EE4ECEF9DE3}">
      <dgm:prSet/>
      <dgm:spPr/>
      <dgm:t>
        <a:bodyPr/>
        <a:lstStyle/>
        <a:p>
          <a:endParaRPr lang="en-IN"/>
        </a:p>
      </dgm:t>
    </dgm:pt>
    <dgm:pt modelId="{C1F969CC-D404-45B9-9037-724E865B4743}" type="pres">
      <dgm:prSet presAssocID="{84BA2DF7-3DA2-473A-952B-18C135C653B2}" presName="Name0" presStyleCnt="0">
        <dgm:presLayoutVars>
          <dgm:dir/>
          <dgm:resizeHandles val="exact"/>
        </dgm:presLayoutVars>
      </dgm:prSet>
      <dgm:spPr/>
    </dgm:pt>
    <dgm:pt modelId="{773A799F-8C51-4F2F-AA37-3826C84F6E48}" type="pres">
      <dgm:prSet presAssocID="{D1350B19-9AD4-485C-955D-ECEB1A923681}" presName="parTxOnly" presStyleLbl="node1" presStyleIdx="0" presStyleCnt="6">
        <dgm:presLayoutVars>
          <dgm:bulletEnabled val="1"/>
        </dgm:presLayoutVars>
      </dgm:prSet>
      <dgm:spPr/>
    </dgm:pt>
    <dgm:pt modelId="{224E62F3-0AD7-4741-9650-FB01BDAD2F51}" type="pres">
      <dgm:prSet presAssocID="{567A19BD-7051-43AC-9936-EE78D86347BE}" presName="parSpace" presStyleCnt="0"/>
      <dgm:spPr/>
    </dgm:pt>
    <dgm:pt modelId="{9B4457F0-7F50-4B2A-9B7C-DA32DBB3E13E}" type="pres">
      <dgm:prSet presAssocID="{53BE3396-31A7-4106-9F81-1B951645D472}" presName="parTxOnly" presStyleLbl="node1" presStyleIdx="1" presStyleCnt="6">
        <dgm:presLayoutVars>
          <dgm:bulletEnabled val="1"/>
        </dgm:presLayoutVars>
      </dgm:prSet>
      <dgm:spPr/>
    </dgm:pt>
    <dgm:pt modelId="{68F22972-C879-478A-AFA4-B3FA7D8BE91A}" type="pres">
      <dgm:prSet presAssocID="{08AF63F6-07A0-469E-83F0-8D8095F74A36}" presName="parSpace" presStyleCnt="0"/>
      <dgm:spPr/>
    </dgm:pt>
    <dgm:pt modelId="{84C6C437-4877-4821-BE34-3CD544245C79}" type="pres">
      <dgm:prSet presAssocID="{EAB1E9A8-6027-4497-B2CA-CE8729C830CE}" presName="parTxOnly" presStyleLbl="node1" presStyleIdx="2" presStyleCnt="6">
        <dgm:presLayoutVars>
          <dgm:bulletEnabled val="1"/>
        </dgm:presLayoutVars>
      </dgm:prSet>
      <dgm:spPr/>
    </dgm:pt>
    <dgm:pt modelId="{CDB5CEA6-5B08-4059-B1F1-B87B7038307F}" type="pres">
      <dgm:prSet presAssocID="{7959AEC3-EBF8-424B-A3BC-E8AAD8484016}" presName="parSpace" presStyleCnt="0"/>
      <dgm:spPr/>
    </dgm:pt>
    <dgm:pt modelId="{9AF5D768-EBAA-495C-8613-DFD23D8ACF38}" type="pres">
      <dgm:prSet presAssocID="{1BA79611-572F-4340-9952-3F065C0B8D39}" presName="parTxOnly" presStyleLbl="node1" presStyleIdx="3" presStyleCnt="6">
        <dgm:presLayoutVars>
          <dgm:bulletEnabled val="1"/>
        </dgm:presLayoutVars>
      </dgm:prSet>
      <dgm:spPr/>
    </dgm:pt>
    <dgm:pt modelId="{D2FC9C10-CE53-4E73-A21A-F34059A2982F}" type="pres">
      <dgm:prSet presAssocID="{596755D3-BBC5-4C21-A0A6-35F0B9F86696}" presName="parSpace" presStyleCnt="0"/>
      <dgm:spPr/>
    </dgm:pt>
    <dgm:pt modelId="{AD8B12C8-AF41-4249-8C0D-D32B87DD972F}" type="pres">
      <dgm:prSet presAssocID="{2FA4BD76-689B-4594-B138-18537F0F73D2}" presName="parTxOnly" presStyleLbl="node1" presStyleIdx="4" presStyleCnt="6">
        <dgm:presLayoutVars>
          <dgm:bulletEnabled val="1"/>
        </dgm:presLayoutVars>
      </dgm:prSet>
      <dgm:spPr/>
    </dgm:pt>
    <dgm:pt modelId="{FEA103DA-19AB-4A94-AD76-9D8AA05EBA93}" type="pres">
      <dgm:prSet presAssocID="{FFC120F1-5C85-404F-B82E-2BAF70712092}" presName="parSpace" presStyleCnt="0"/>
      <dgm:spPr/>
    </dgm:pt>
    <dgm:pt modelId="{D423EC3B-A26D-4B58-B447-664C04916B09}" type="pres">
      <dgm:prSet presAssocID="{26DE12B1-7518-4D66-B59F-38BBC1F5532D}" presName="parTxOnly" presStyleLbl="node1" presStyleIdx="5" presStyleCnt="6">
        <dgm:presLayoutVars>
          <dgm:bulletEnabled val="1"/>
        </dgm:presLayoutVars>
      </dgm:prSet>
      <dgm:spPr/>
    </dgm:pt>
  </dgm:ptLst>
  <dgm:cxnLst>
    <dgm:cxn modelId="{229DF909-BC17-47FD-BCE4-0E33E55AF680}" type="presOf" srcId="{84BA2DF7-3DA2-473A-952B-18C135C653B2}" destId="{C1F969CC-D404-45B9-9037-724E865B4743}" srcOrd="0" destOrd="0" presId="urn:microsoft.com/office/officeart/2005/8/layout/hChevron3"/>
    <dgm:cxn modelId="{4CA24F0A-943D-45A3-83E1-086C00EF9157}" type="presOf" srcId="{1BA79611-572F-4340-9952-3F065C0B8D39}" destId="{9AF5D768-EBAA-495C-8613-DFD23D8ACF38}" srcOrd="0" destOrd="0" presId="urn:microsoft.com/office/officeart/2005/8/layout/hChevron3"/>
    <dgm:cxn modelId="{07C31924-2C14-4AB3-AE32-52A4F1058E23}" srcId="{84BA2DF7-3DA2-473A-952B-18C135C653B2}" destId="{2FA4BD76-689B-4594-B138-18537F0F73D2}" srcOrd="4" destOrd="0" parTransId="{23FE71FB-2459-4156-9695-0387811A1845}" sibTransId="{FFC120F1-5C85-404F-B82E-2BAF70712092}"/>
    <dgm:cxn modelId="{4F0A693A-3F33-4A55-8D6A-56B4079FEF5F}" type="presOf" srcId="{2FA4BD76-689B-4594-B138-18537F0F73D2}" destId="{AD8B12C8-AF41-4249-8C0D-D32B87DD972F}" srcOrd="0" destOrd="0" presId="urn:microsoft.com/office/officeart/2005/8/layout/hChevron3"/>
    <dgm:cxn modelId="{986BE641-3C0E-44A7-B034-47A8083A809B}" srcId="{84BA2DF7-3DA2-473A-952B-18C135C653B2}" destId="{53BE3396-31A7-4106-9F81-1B951645D472}" srcOrd="1" destOrd="0" parTransId="{CD2A4EFE-6AA6-4BE5-B31D-CC2D2B6A626C}" sibTransId="{08AF63F6-07A0-469E-83F0-8D8095F74A36}"/>
    <dgm:cxn modelId="{67479459-77E8-4F12-818B-8F559EC24809}" type="presOf" srcId="{EAB1E9A8-6027-4497-B2CA-CE8729C830CE}" destId="{84C6C437-4877-4821-BE34-3CD544245C79}" srcOrd="0" destOrd="0" presId="urn:microsoft.com/office/officeart/2005/8/layout/hChevron3"/>
    <dgm:cxn modelId="{520DA29A-A6E9-4459-A0A0-A08B8D7E28B8}" srcId="{84BA2DF7-3DA2-473A-952B-18C135C653B2}" destId="{1BA79611-572F-4340-9952-3F065C0B8D39}" srcOrd="3" destOrd="0" parTransId="{A4245A7D-4399-47EA-8A79-0C434D14C8F1}" sibTransId="{596755D3-BBC5-4C21-A0A6-35F0B9F86696}"/>
    <dgm:cxn modelId="{3BA9E39E-5E65-4220-A024-BAF6DFA8BDA6}" type="presOf" srcId="{D1350B19-9AD4-485C-955D-ECEB1A923681}" destId="{773A799F-8C51-4F2F-AA37-3826C84F6E48}" srcOrd="0" destOrd="0" presId="urn:microsoft.com/office/officeart/2005/8/layout/hChevron3"/>
    <dgm:cxn modelId="{9538F69F-E700-4BC8-A91B-0EE4ECEF9DE3}" srcId="{84BA2DF7-3DA2-473A-952B-18C135C653B2}" destId="{EAB1E9A8-6027-4497-B2CA-CE8729C830CE}" srcOrd="2" destOrd="0" parTransId="{D685180A-0563-4ECF-97AA-F839EA804311}" sibTransId="{7959AEC3-EBF8-424B-A3BC-E8AAD8484016}"/>
    <dgm:cxn modelId="{B15DF5AE-C927-46CC-8567-5C6DB9B245F0}" srcId="{84BA2DF7-3DA2-473A-952B-18C135C653B2}" destId="{D1350B19-9AD4-485C-955D-ECEB1A923681}" srcOrd="0" destOrd="0" parTransId="{CF994819-1D81-4C23-9C57-DED1C64D5309}" sibTransId="{567A19BD-7051-43AC-9936-EE78D86347BE}"/>
    <dgm:cxn modelId="{989C6AD7-D345-4C15-BCB9-F7ED9E7E7528}" type="presOf" srcId="{26DE12B1-7518-4D66-B59F-38BBC1F5532D}" destId="{D423EC3B-A26D-4B58-B447-664C04916B09}" srcOrd="0" destOrd="0" presId="urn:microsoft.com/office/officeart/2005/8/layout/hChevron3"/>
    <dgm:cxn modelId="{03ECD2E1-BBB7-4AA3-AD73-5507619DBBE8}" srcId="{84BA2DF7-3DA2-473A-952B-18C135C653B2}" destId="{26DE12B1-7518-4D66-B59F-38BBC1F5532D}" srcOrd="5" destOrd="0" parTransId="{7C2335B4-C7EA-4962-A004-C116D5D7208E}" sibTransId="{F3C9180E-95C5-4B80-9242-8087CBB15C20}"/>
    <dgm:cxn modelId="{C59217E6-36F8-4C2F-AB33-23C4D8B02189}" type="presOf" srcId="{53BE3396-31A7-4106-9F81-1B951645D472}" destId="{9B4457F0-7F50-4B2A-9B7C-DA32DBB3E13E}" srcOrd="0" destOrd="0" presId="urn:microsoft.com/office/officeart/2005/8/layout/hChevron3"/>
    <dgm:cxn modelId="{4038032F-59AA-4845-A974-B05E9925EBCF}" type="presParOf" srcId="{C1F969CC-D404-45B9-9037-724E865B4743}" destId="{773A799F-8C51-4F2F-AA37-3826C84F6E48}" srcOrd="0" destOrd="0" presId="urn:microsoft.com/office/officeart/2005/8/layout/hChevron3"/>
    <dgm:cxn modelId="{727B1E8A-B4AC-4223-87D4-34FC31F3466C}" type="presParOf" srcId="{C1F969CC-D404-45B9-9037-724E865B4743}" destId="{224E62F3-0AD7-4741-9650-FB01BDAD2F51}" srcOrd="1" destOrd="0" presId="urn:microsoft.com/office/officeart/2005/8/layout/hChevron3"/>
    <dgm:cxn modelId="{E0F1288C-2E4D-4EA0-917D-4323F4BD7374}" type="presParOf" srcId="{C1F969CC-D404-45B9-9037-724E865B4743}" destId="{9B4457F0-7F50-4B2A-9B7C-DA32DBB3E13E}" srcOrd="2" destOrd="0" presId="urn:microsoft.com/office/officeart/2005/8/layout/hChevron3"/>
    <dgm:cxn modelId="{6E8381A1-1837-4B1C-9A20-78724523295D}" type="presParOf" srcId="{C1F969CC-D404-45B9-9037-724E865B4743}" destId="{68F22972-C879-478A-AFA4-B3FA7D8BE91A}" srcOrd="3" destOrd="0" presId="urn:microsoft.com/office/officeart/2005/8/layout/hChevron3"/>
    <dgm:cxn modelId="{F0A87EDA-3821-4ABC-AB96-F4A566CB3106}" type="presParOf" srcId="{C1F969CC-D404-45B9-9037-724E865B4743}" destId="{84C6C437-4877-4821-BE34-3CD544245C79}" srcOrd="4" destOrd="0" presId="urn:microsoft.com/office/officeart/2005/8/layout/hChevron3"/>
    <dgm:cxn modelId="{24004597-EF10-420E-B871-CC142DF22985}" type="presParOf" srcId="{C1F969CC-D404-45B9-9037-724E865B4743}" destId="{CDB5CEA6-5B08-4059-B1F1-B87B7038307F}" srcOrd="5" destOrd="0" presId="urn:microsoft.com/office/officeart/2005/8/layout/hChevron3"/>
    <dgm:cxn modelId="{3632AEC9-BCCA-4E20-8BD5-82DE0D54029A}" type="presParOf" srcId="{C1F969CC-D404-45B9-9037-724E865B4743}" destId="{9AF5D768-EBAA-495C-8613-DFD23D8ACF38}" srcOrd="6" destOrd="0" presId="urn:microsoft.com/office/officeart/2005/8/layout/hChevron3"/>
    <dgm:cxn modelId="{5EA46A2C-C9DE-4B9B-AAF6-FEB01C582C13}" type="presParOf" srcId="{C1F969CC-D404-45B9-9037-724E865B4743}" destId="{D2FC9C10-CE53-4E73-A21A-F34059A2982F}" srcOrd="7" destOrd="0" presId="urn:microsoft.com/office/officeart/2005/8/layout/hChevron3"/>
    <dgm:cxn modelId="{48E48EE0-4A2F-4B02-BD8B-B6B84F1260EE}" type="presParOf" srcId="{C1F969CC-D404-45B9-9037-724E865B4743}" destId="{AD8B12C8-AF41-4249-8C0D-D32B87DD972F}" srcOrd="8" destOrd="0" presId="urn:microsoft.com/office/officeart/2005/8/layout/hChevron3"/>
    <dgm:cxn modelId="{ABC39874-25F7-43B7-9548-502172B22E99}" type="presParOf" srcId="{C1F969CC-D404-45B9-9037-724E865B4743}" destId="{FEA103DA-19AB-4A94-AD76-9D8AA05EBA93}" srcOrd="9" destOrd="0" presId="urn:microsoft.com/office/officeart/2005/8/layout/hChevron3"/>
    <dgm:cxn modelId="{33CBB135-79CB-4430-98BB-DDCC2F45DA2F}" type="presParOf" srcId="{C1F969CC-D404-45B9-9037-724E865B4743}" destId="{D423EC3B-A26D-4B58-B447-664C04916B09}"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6E0E4-676B-4586-8A7B-4A66E7EA0F1B}">
      <dsp:nvSpPr>
        <dsp:cNvPr id="0" name=""/>
        <dsp:cNvSpPr/>
      </dsp:nvSpPr>
      <dsp:spPr>
        <a:xfrm>
          <a:off x="0" y="39687"/>
          <a:ext cx="3286125" cy="19716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IN" sz="5300" kern="1200" dirty="0" err="1"/>
            <a:t>PySpark</a:t>
          </a:r>
          <a:endParaRPr lang="en-IN" sz="5300" kern="1200" dirty="0"/>
        </a:p>
      </dsp:txBody>
      <dsp:txXfrm>
        <a:off x="0" y="39687"/>
        <a:ext cx="3286125" cy="1971675"/>
      </dsp:txXfrm>
    </dsp:sp>
    <dsp:sp modelId="{FCBB744B-4C72-426C-B674-309ADC43AD69}">
      <dsp:nvSpPr>
        <dsp:cNvPr id="0" name=""/>
        <dsp:cNvSpPr/>
      </dsp:nvSpPr>
      <dsp:spPr>
        <a:xfrm>
          <a:off x="3614737" y="39687"/>
          <a:ext cx="3286125" cy="197167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IN" sz="5300" kern="1200" dirty="0"/>
            <a:t>Scikit-Network</a:t>
          </a:r>
        </a:p>
      </dsp:txBody>
      <dsp:txXfrm>
        <a:off x="3614737" y="39687"/>
        <a:ext cx="3286125" cy="1971675"/>
      </dsp:txXfrm>
    </dsp:sp>
    <dsp:sp modelId="{56BD6F7E-F762-4198-A823-37F5662D1B1D}">
      <dsp:nvSpPr>
        <dsp:cNvPr id="0" name=""/>
        <dsp:cNvSpPr/>
      </dsp:nvSpPr>
      <dsp:spPr>
        <a:xfrm>
          <a:off x="7229475" y="39687"/>
          <a:ext cx="3286125" cy="197167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IN" sz="5300" kern="1200" dirty="0" err="1"/>
            <a:t>Networkx</a:t>
          </a:r>
          <a:endParaRPr lang="en-IN" sz="5300" kern="1200" dirty="0"/>
        </a:p>
      </dsp:txBody>
      <dsp:txXfrm>
        <a:off x="7229475" y="39687"/>
        <a:ext cx="3286125" cy="1971675"/>
      </dsp:txXfrm>
    </dsp:sp>
    <dsp:sp modelId="{853D3761-5680-431F-9576-99A6900E4D75}">
      <dsp:nvSpPr>
        <dsp:cNvPr id="0" name=""/>
        <dsp:cNvSpPr/>
      </dsp:nvSpPr>
      <dsp:spPr>
        <a:xfrm>
          <a:off x="1807368" y="2339975"/>
          <a:ext cx="3286125" cy="197167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IN" sz="5300" kern="1200" dirty="0" err="1"/>
            <a:t>Numpy</a:t>
          </a:r>
          <a:endParaRPr lang="en-IN" sz="5300" kern="1200" dirty="0"/>
        </a:p>
      </dsp:txBody>
      <dsp:txXfrm>
        <a:off x="1807368" y="2339975"/>
        <a:ext cx="3286125" cy="1971675"/>
      </dsp:txXfrm>
    </dsp:sp>
    <dsp:sp modelId="{30B1D73C-CD17-427B-9158-5A113F8C20D8}">
      <dsp:nvSpPr>
        <dsp:cNvPr id="0" name=""/>
        <dsp:cNvSpPr/>
      </dsp:nvSpPr>
      <dsp:spPr>
        <a:xfrm>
          <a:off x="5422106" y="2339975"/>
          <a:ext cx="3286125" cy="1971675"/>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IN" sz="5300" kern="1200" dirty="0"/>
            <a:t>Matplotlib</a:t>
          </a:r>
        </a:p>
      </dsp:txBody>
      <dsp:txXfrm>
        <a:off x="5422106" y="2339975"/>
        <a:ext cx="3286125" cy="197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3A799F-8C51-4F2F-AA37-3826C84F6E48}">
      <dsp:nvSpPr>
        <dsp:cNvPr id="0" name=""/>
        <dsp:cNvSpPr/>
      </dsp:nvSpPr>
      <dsp:spPr>
        <a:xfrm>
          <a:off x="1283" y="1755147"/>
          <a:ext cx="2102606" cy="841042"/>
        </a:xfrm>
        <a:prstGeom prst="homePlat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IN" sz="1400" kern="1200" dirty="0"/>
            <a:t>Importing Datasets and libraries</a:t>
          </a:r>
        </a:p>
      </dsp:txBody>
      <dsp:txXfrm>
        <a:off x="1283" y="1755147"/>
        <a:ext cx="1892346" cy="841042"/>
      </dsp:txXfrm>
    </dsp:sp>
    <dsp:sp modelId="{9B4457F0-7F50-4B2A-9B7C-DA32DBB3E13E}">
      <dsp:nvSpPr>
        <dsp:cNvPr id="0" name=""/>
        <dsp:cNvSpPr/>
      </dsp:nvSpPr>
      <dsp:spPr>
        <a:xfrm>
          <a:off x="1683368" y="1755147"/>
          <a:ext cx="2102606" cy="841042"/>
        </a:xfrm>
        <a:prstGeom prst="chevron">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IN" sz="1400" kern="1200" dirty="0"/>
            <a:t>Spark Initialization</a:t>
          </a:r>
        </a:p>
      </dsp:txBody>
      <dsp:txXfrm>
        <a:off x="2103889" y="1755147"/>
        <a:ext cx="1261564" cy="841042"/>
      </dsp:txXfrm>
    </dsp:sp>
    <dsp:sp modelId="{84C6C437-4877-4821-BE34-3CD544245C79}">
      <dsp:nvSpPr>
        <dsp:cNvPr id="0" name=""/>
        <dsp:cNvSpPr/>
      </dsp:nvSpPr>
      <dsp:spPr>
        <a:xfrm>
          <a:off x="3365454" y="1755147"/>
          <a:ext cx="2102606" cy="841042"/>
        </a:xfrm>
        <a:prstGeom prst="chevron">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IN" sz="1400" kern="1200" dirty="0"/>
            <a:t>Page Rank Initialization</a:t>
          </a:r>
        </a:p>
      </dsp:txBody>
      <dsp:txXfrm>
        <a:off x="3785975" y="1755147"/>
        <a:ext cx="1261564" cy="841042"/>
      </dsp:txXfrm>
    </dsp:sp>
    <dsp:sp modelId="{9AF5D768-EBAA-495C-8613-DFD23D8ACF38}">
      <dsp:nvSpPr>
        <dsp:cNvPr id="0" name=""/>
        <dsp:cNvSpPr/>
      </dsp:nvSpPr>
      <dsp:spPr>
        <a:xfrm>
          <a:off x="5047539" y="1755147"/>
          <a:ext cx="2102606" cy="841042"/>
        </a:xfrm>
        <a:prstGeom prst="chevron">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IN" sz="1400" kern="1200" dirty="0"/>
            <a:t>Removing dead ends</a:t>
          </a:r>
        </a:p>
      </dsp:txBody>
      <dsp:txXfrm>
        <a:off x="5468060" y="1755147"/>
        <a:ext cx="1261564" cy="841042"/>
      </dsp:txXfrm>
    </dsp:sp>
    <dsp:sp modelId="{AD8B12C8-AF41-4249-8C0D-D32B87DD972F}">
      <dsp:nvSpPr>
        <dsp:cNvPr id="0" name=""/>
        <dsp:cNvSpPr/>
      </dsp:nvSpPr>
      <dsp:spPr>
        <a:xfrm>
          <a:off x="6729624" y="1755147"/>
          <a:ext cx="2102606" cy="841042"/>
        </a:xfrm>
        <a:prstGeom prst="chevron">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IN" sz="1400" kern="1200" dirty="0"/>
            <a:t>Calculating Page Rank with Damping Factor</a:t>
          </a:r>
        </a:p>
      </dsp:txBody>
      <dsp:txXfrm>
        <a:off x="7150145" y="1755147"/>
        <a:ext cx="1261564" cy="841042"/>
      </dsp:txXfrm>
    </dsp:sp>
    <dsp:sp modelId="{D423EC3B-A26D-4B58-B447-664C04916B09}">
      <dsp:nvSpPr>
        <dsp:cNvPr id="0" name=""/>
        <dsp:cNvSpPr/>
      </dsp:nvSpPr>
      <dsp:spPr>
        <a:xfrm>
          <a:off x="8411709" y="1755147"/>
          <a:ext cx="2102606" cy="841042"/>
        </a:xfrm>
        <a:prstGeom prst="chevron">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IN" sz="1400" kern="1200" dirty="0"/>
            <a:t>Outputting of Results and graph analysis</a:t>
          </a:r>
        </a:p>
      </dsp:txBody>
      <dsp:txXfrm>
        <a:off x="8832230" y="1755147"/>
        <a:ext cx="1261564" cy="84104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C5F4-2A76-552D-900C-9C95A1A7DE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CF031A-55F2-4EEA-FEB2-36C2234459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53AB03-A0B6-C57F-5A5C-9E716A176E5B}"/>
              </a:ext>
            </a:extLst>
          </p:cNvPr>
          <p:cNvSpPr>
            <a:spLocks noGrp="1"/>
          </p:cNvSpPr>
          <p:nvPr>
            <p:ph type="dt" sz="half" idx="10"/>
          </p:nvPr>
        </p:nvSpPr>
        <p:spPr/>
        <p:txBody>
          <a:bodyPr/>
          <a:lstStyle/>
          <a:p>
            <a:fld id="{E7D18059-D3C4-4D01-96C2-3C34A27222BA}" type="datetimeFigureOut">
              <a:rPr lang="en-IN" smtClean="0"/>
              <a:t>07-05-2024</a:t>
            </a:fld>
            <a:endParaRPr lang="en-IN"/>
          </a:p>
        </p:txBody>
      </p:sp>
      <p:sp>
        <p:nvSpPr>
          <p:cNvPr id="5" name="Footer Placeholder 4">
            <a:extLst>
              <a:ext uri="{FF2B5EF4-FFF2-40B4-BE49-F238E27FC236}">
                <a16:creationId xmlns:a16="http://schemas.microsoft.com/office/drawing/2014/main" id="{7E4CF3F6-900C-EDB8-472B-CC8D3AD4A5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793AC7-EFA5-ED0E-E951-3397C60CEF25}"/>
              </a:ext>
            </a:extLst>
          </p:cNvPr>
          <p:cNvSpPr>
            <a:spLocks noGrp="1"/>
          </p:cNvSpPr>
          <p:nvPr>
            <p:ph type="sldNum" sz="quarter" idx="12"/>
          </p:nvPr>
        </p:nvSpPr>
        <p:spPr/>
        <p:txBody>
          <a:bodyPr/>
          <a:lstStyle/>
          <a:p>
            <a:fld id="{830E8DDC-A496-4D5E-A119-1FABA3611389}" type="slidenum">
              <a:rPr lang="en-IN" smtClean="0"/>
              <a:t>‹#›</a:t>
            </a:fld>
            <a:endParaRPr lang="en-IN"/>
          </a:p>
        </p:txBody>
      </p:sp>
    </p:spTree>
    <p:extLst>
      <p:ext uri="{BB962C8B-B14F-4D97-AF65-F5344CB8AC3E}">
        <p14:creationId xmlns:p14="http://schemas.microsoft.com/office/powerpoint/2010/main" val="27834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2AFAC-EF9F-12ED-F257-999C72F922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A28C53-8285-9674-73F0-C407D8A801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399F81-1611-A76E-8163-DBE5F5EB7523}"/>
              </a:ext>
            </a:extLst>
          </p:cNvPr>
          <p:cNvSpPr>
            <a:spLocks noGrp="1"/>
          </p:cNvSpPr>
          <p:nvPr>
            <p:ph type="dt" sz="half" idx="10"/>
          </p:nvPr>
        </p:nvSpPr>
        <p:spPr/>
        <p:txBody>
          <a:bodyPr/>
          <a:lstStyle/>
          <a:p>
            <a:fld id="{E7D18059-D3C4-4D01-96C2-3C34A27222BA}" type="datetimeFigureOut">
              <a:rPr lang="en-IN" smtClean="0"/>
              <a:t>07-05-2024</a:t>
            </a:fld>
            <a:endParaRPr lang="en-IN"/>
          </a:p>
        </p:txBody>
      </p:sp>
      <p:sp>
        <p:nvSpPr>
          <p:cNvPr id="5" name="Footer Placeholder 4">
            <a:extLst>
              <a:ext uri="{FF2B5EF4-FFF2-40B4-BE49-F238E27FC236}">
                <a16:creationId xmlns:a16="http://schemas.microsoft.com/office/drawing/2014/main" id="{A2E28502-5037-B753-67B3-52AD898F97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230847-4BD0-5C59-452C-BEBF03A10469}"/>
              </a:ext>
            </a:extLst>
          </p:cNvPr>
          <p:cNvSpPr>
            <a:spLocks noGrp="1"/>
          </p:cNvSpPr>
          <p:nvPr>
            <p:ph type="sldNum" sz="quarter" idx="12"/>
          </p:nvPr>
        </p:nvSpPr>
        <p:spPr/>
        <p:txBody>
          <a:bodyPr/>
          <a:lstStyle/>
          <a:p>
            <a:fld id="{830E8DDC-A496-4D5E-A119-1FABA3611389}" type="slidenum">
              <a:rPr lang="en-IN" smtClean="0"/>
              <a:t>‹#›</a:t>
            </a:fld>
            <a:endParaRPr lang="en-IN"/>
          </a:p>
        </p:txBody>
      </p:sp>
    </p:spTree>
    <p:extLst>
      <p:ext uri="{BB962C8B-B14F-4D97-AF65-F5344CB8AC3E}">
        <p14:creationId xmlns:p14="http://schemas.microsoft.com/office/powerpoint/2010/main" val="2133757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5C1136-46C2-53F1-9B21-FD2E9A7BE4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EAF5ED-C86B-32A0-F2F4-77CC4A63FD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844B18-CF2F-2DBA-A3FB-6788DD3C7C3B}"/>
              </a:ext>
            </a:extLst>
          </p:cNvPr>
          <p:cNvSpPr>
            <a:spLocks noGrp="1"/>
          </p:cNvSpPr>
          <p:nvPr>
            <p:ph type="dt" sz="half" idx="10"/>
          </p:nvPr>
        </p:nvSpPr>
        <p:spPr/>
        <p:txBody>
          <a:bodyPr/>
          <a:lstStyle/>
          <a:p>
            <a:fld id="{E7D18059-D3C4-4D01-96C2-3C34A27222BA}" type="datetimeFigureOut">
              <a:rPr lang="en-IN" smtClean="0"/>
              <a:t>07-05-2024</a:t>
            </a:fld>
            <a:endParaRPr lang="en-IN"/>
          </a:p>
        </p:txBody>
      </p:sp>
      <p:sp>
        <p:nvSpPr>
          <p:cNvPr id="5" name="Footer Placeholder 4">
            <a:extLst>
              <a:ext uri="{FF2B5EF4-FFF2-40B4-BE49-F238E27FC236}">
                <a16:creationId xmlns:a16="http://schemas.microsoft.com/office/drawing/2014/main" id="{735454C5-631C-B37F-D743-C2EB692210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4EE870-4197-ECC9-7413-7514751E4EE6}"/>
              </a:ext>
            </a:extLst>
          </p:cNvPr>
          <p:cNvSpPr>
            <a:spLocks noGrp="1"/>
          </p:cNvSpPr>
          <p:nvPr>
            <p:ph type="sldNum" sz="quarter" idx="12"/>
          </p:nvPr>
        </p:nvSpPr>
        <p:spPr/>
        <p:txBody>
          <a:bodyPr/>
          <a:lstStyle/>
          <a:p>
            <a:fld id="{830E8DDC-A496-4D5E-A119-1FABA3611389}" type="slidenum">
              <a:rPr lang="en-IN" smtClean="0"/>
              <a:t>‹#›</a:t>
            </a:fld>
            <a:endParaRPr lang="en-IN"/>
          </a:p>
        </p:txBody>
      </p:sp>
    </p:spTree>
    <p:extLst>
      <p:ext uri="{BB962C8B-B14F-4D97-AF65-F5344CB8AC3E}">
        <p14:creationId xmlns:p14="http://schemas.microsoft.com/office/powerpoint/2010/main" val="21032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94A36-B855-E83D-2476-858037F1BB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30597F-9FA2-4C24-6B06-5347F32827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5CBC4F-0623-91FC-5DCF-A197EFC5CA78}"/>
              </a:ext>
            </a:extLst>
          </p:cNvPr>
          <p:cNvSpPr>
            <a:spLocks noGrp="1"/>
          </p:cNvSpPr>
          <p:nvPr>
            <p:ph type="dt" sz="half" idx="10"/>
          </p:nvPr>
        </p:nvSpPr>
        <p:spPr/>
        <p:txBody>
          <a:bodyPr/>
          <a:lstStyle/>
          <a:p>
            <a:fld id="{E7D18059-D3C4-4D01-96C2-3C34A27222BA}" type="datetimeFigureOut">
              <a:rPr lang="en-IN" smtClean="0"/>
              <a:t>07-05-2024</a:t>
            </a:fld>
            <a:endParaRPr lang="en-IN"/>
          </a:p>
        </p:txBody>
      </p:sp>
      <p:sp>
        <p:nvSpPr>
          <p:cNvPr id="5" name="Footer Placeholder 4">
            <a:extLst>
              <a:ext uri="{FF2B5EF4-FFF2-40B4-BE49-F238E27FC236}">
                <a16:creationId xmlns:a16="http://schemas.microsoft.com/office/drawing/2014/main" id="{54BFD5AA-C489-68BF-910C-531ACEBFAF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707F8F-11E9-1353-8E90-A53CDCB92A56}"/>
              </a:ext>
            </a:extLst>
          </p:cNvPr>
          <p:cNvSpPr>
            <a:spLocks noGrp="1"/>
          </p:cNvSpPr>
          <p:nvPr>
            <p:ph type="sldNum" sz="quarter" idx="12"/>
          </p:nvPr>
        </p:nvSpPr>
        <p:spPr/>
        <p:txBody>
          <a:bodyPr/>
          <a:lstStyle/>
          <a:p>
            <a:fld id="{830E8DDC-A496-4D5E-A119-1FABA3611389}" type="slidenum">
              <a:rPr lang="en-IN" smtClean="0"/>
              <a:t>‹#›</a:t>
            </a:fld>
            <a:endParaRPr lang="en-IN"/>
          </a:p>
        </p:txBody>
      </p:sp>
    </p:spTree>
    <p:extLst>
      <p:ext uri="{BB962C8B-B14F-4D97-AF65-F5344CB8AC3E}">
        <p14:creationId xmlns:p14="http://schemas.microsoft.com/office/powerpoint/2010/main" val="115586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C7C78-5608-9662-1FE4-FC840DBF56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52F96F-CCE4-9C1F-50E7-B1BF701054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ADBCA9-FB34-A35F-B56D-096A7F7C0F71}"/>
              </a:ext>
            </a:extLst>
          </p:cNvPr>
          <p:cNvSpPr>
            <a:spLocks noGrp="1"/>
          </p:cNvSpPr>
          <p:nvPr>
            <p:ph type="dt" sz="half" idx="10"/>
          </p:nvPr>
        </p:nvSpPr>
        <p:spPr/>
        <p:txBody>
          <a:bodyPr/>
          <a:lstStyle/>
          <a:p>
            <a:fld id="{E7D18059-D3C4-4D01-96C2-3C34A27222BA}" type="datetimeFigureOut">
              <a:rPr lang="en-IN" smtClean="0"/>
              <a:t>07-05-2024</a:t>
            </a:fld>
            <a:endParaRPr lang="en-IN"/>
          </a:p>
        </p:txBody>
      </p:sp>
      <p:sp>
        <p:nvSpPr>
          <p:cNvPr id="5" name="Footer Placeholder 4">
            <a:extLst>
              <a:ext uri="{FF2B5EF4-FFF2-40B4-BE49-F238E27FC236}">
                <a16:creationId xmlns:a16="http://schemas.microsoft.com/office/drawing/2014/main" id="{C6E30038-9AF2-8089-AFE1-D5240897ED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6561E6-E7CA-4715-CC23-53DF5A497249}"/>
              </a:ext>
            </a:extLst>
          </p:cNvPr>
          <p:cNvSpPr>
            <a:spLocks noGrp="1"/>
          </p:cNvSpPr>
          <p:nvPr>
            <p:ph type="sldNum" sz="quarter" idx="12"/>
          </p:nvPr>
        </p:nvSpPr>
        <p:spPr/>
        <p:txBody>
          <a:bodyPr/>
          <a:lstStyle/>
          <a:p>
            <a:fld id="{830E8DDC-A496-4D5E-A119-1FABA3611389}" type="slidenum">
              <a:rPr lang="en-IN" smtClean="0"/>
              <a:t>‹#›</a:t>
            </a:fld>
            <a:endParaRPr lang="en-IN"/>
          </a:p>
        </p:txBody>
      </p:sp>
    </p:spTree>
    <p:extLst>
      <p:ext uri="{BB962C8B-B14F-4D97-AF65-F5344CB8AC3E}">
        <p14:creationId xmlns:p14="http://schemas.microsoft.com/office/powerpoint/2010/main" val="306196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DB02-1AB3-933F-6E18-E5DC8936F1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33DEA9-3D3F-9249-9942-4095670A3C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552FBF-0032-317A-577E-BEB53AD8F1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1A116A-9A7C-D827-9CB5-ADD6CF4F548E}"/>
              </a:ext>
            </a:extLst>
          </p:cNvPr>
          <p:cNvSpPr>
            <a:spLocks noGrp="1"/>
          </p:cNvSpPr>
          <p:nvPr>
            <p:ph type="dt" sz="half" idx="10"/>
          </p:nvPr>
        </p:nvSpPr>
        <p:spPr/>
        <p:txBody>
          <a:bodyPr/>
          <a:lstStyle/>
          <a:p>
            <a:fld id="{E7D18059-D3C4-4D01-96C2-3C34A27222BA}" type="datetimeFigureOut">
              <a:rPr lang="en-IN" smtClean="0"/>
              <a:t>07-05-2024</a:t>
            </a:fld>
            <a:endParaRPr lang="en-IN"/>
          </a:p>
        </p:txBody>
      </p:sp>
      <p:sp>
        <p:nvSpPr>
          <p:cNvPr id="6" name="Footer Placeholder 5">
            <a:extLst>
              <a:ext uri="{FF2B5EF4-FFF2-40B4-BE49-F238E27FC236}">
                <a16:creationId xmlns:a16="http://schemas.microsoft.com/office/drawing/2014/main" id="{AD19A16F-9EAB-0FD5-3664-666264300B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696DB1-4FEF-5991-34BC-47F44F2667F8}"/>
              </a:ext>
            </a:extLst>
          </p:cNvPr>
          <p:cNvSpPr>
            <a:spLocks noGrp="1"/>
          </p:cNvSpPr>
          <p:nvPr>
            <p:ph type="sldNum" sz="quarter" idx="12"/>
          </p:nvPr>
        </p:nvSpPr>
        <p:spPr/>
        <p:txBody>
          <a:bodyPr/>
          <a:lstStyle/>
          <a:p>
            <a:fld id="{830E8DDC-A496-4D5E-A119-1FABA3611389}" type="slidenum">
              <a:rPr lang="en-IN" smtClean="0"/>
              <a:t>‹#›</a:t>
            </a:fld>
            <a:endParaRPr lang="en-IN"/>
          </a:p>
        </p:txBody>
      </p:sp>
    </p:spTree>
    <p:extLst>
      <p:ext uri="{BB962C8B-B14F-4D97-AF65-F5344CB8AC3E}">
        <p14:creationId xmlns:p14="http://schemas.microsoft.com/office/powerpoint/2010/main" val="1101756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5CE3-C915-79B7-E4B8-69A56EA33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42F12B-E0D6-F7C0-35C8-37CD96D63B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302CB2-9168-1401-AA14-B61A7320B6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7C055A-30E3-08A6-EB39-30858BD7BB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8FA929-4D95-EE0A-239A-B048CD7208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DC9008-C447-EE01-BC1A-AA5E4BB1586A}"/>
              </a:ext>
            </a:extLst>
          </p:cNvPr>
          <p:cNvSpPr>
            <a:spLocks noGrp="1"/>
          </p:cNvSpPr>
          <p:nvPr>
            <p:ph type="dt" sz="half" idx="10"/>
          </p:nvPr>
        </p:nvSpPr>
        <p:spPr/>
        <p:txBody>
          <a:bodyPr/>
          <a:lstStyle/>
          <a:p>
            <a:fld id="{E7D18059-D3C4-4D01-96C2-3C34A27222BA}" type="datetimeFigureOut">
              <a:rPr lang="en-IN" smtClean="0"/>
              <a:t>07-05-2024</a:t>
            </a:fld>
            <a:endParaRPr lang="en-IN"/>
          </a:p>
        </p:txBody>
      </p:sp>
      <p:sp>
        <p:nvSpPr>
          <p:cNvPr id="8" name="Footer Placeholder 7">
            <a:extLst>
              <a:ext uri="{FF2B5EF4-FFF2-40B4-BE49-F238E27FC236}">
                <a16:creationId xmlns:a16="http://schemas.microsoft.com/office/drawing/2014/main" id="{EA995CD1-7D75-EBD5-CFBC-464F4C892B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B3FE1A-F2A8-DDD0-56C2-9D8FC57F62AD}"/>
              </a:ext>
            </a:extLst>
          </p:cNvPr>
          <p:cNvSpPr>
            <a:spLocks noGrp="1"/>
          </p:cNvSpPr>
          <p:nvPr>
            <p:ph type="sldNum" sz="quarter" idx="12"/>
          </p:nvPr>
        </p:nvSpPr>
        <p:spPr/>
        <p:txBody>
          <a:bodyPr/>
          <a:lstStyle/>
          <a:p>
            <a:fld id="{830E8DDC-A496-4D5E-A119-1FABA3611389}" type="slidenum">
              <a:rPr lang="en-IN" smtClean="0"/>
              <a:t>‹#›</a:t>
            </a:fld>
            <a:endParaRPr lang="en-IN"/>
          </a:p>
        </p:txBody>
      </p:sp>
    </p:spTree>
    <p:extLst>
      <p:ext uri="{BB962C8B-B14F-4D97-AF65-F5344CB8AC3E}">
        <p14:creationId xmlns:p14="http://schemas.microsoft.com/office/powerpoint/2010/main" val="3690670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9344A-2CA5-B8AD-C62A-4E3F4C2A91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1F7B53-61A5-4A53-ABA1-D3E637368D90}"/>
              </a:ext>
            </a:extLst>
          </p:cNvPr>
          <p:cNvSpPr>
            <a:spLocks noGrp="1"/>
          </p:cNvSpPr>
          <p:nvPr>
            <p:ph type="dt" sz="half" idx="10"/>
          </p:nvPr>
        </p:nvSpPr>
        <p:spPr/>
        <p:txBody>
          <a:bodyPr/>
          <a:lstStyle/>
          <a:p>
            <a:fld id="{E7D18059-D3C4-4D01-96C2-3C34A27222BA}" type="datetimeFigureOut">
              <a:rPr lang="en-IN" smtClean="0"/>
              <a:t>07-05-2024</a:t>
            </a:fld>
            <a:endParaRPr lang="en-IN"/>
          </a:p>
        </p:txBody>
      </p:sp>
      <p:sp>
        <p:nvSpPr>
          <p:cNvPr id="4" name="Footer Placeholder 3">
            <a:extLst>
              <a:ext uri="{FF2B5EF4-FFF2-40B4-BE49-F238E27FC236}">
                <a16:creationId xmlns:a16="http://schemas.microsoft.com/office/drawing/2014/main" id="{4FAA5CA9-8595-A3E6-310A-4256AF2F4C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9CE8B95-9C11-52A1-E41D-F1ECA63627B3}"/>
              </a:ext>
            </a:extLst>
          </p:cNvPr>
          <p:cNvSpPr>
            <a:spLocks noGrp="1"/>
          </p:cNvSpPr>
          <p:nvPr>
            <p:ph type="sldNum" sz="quarter" idx="12"/>
          </p:nvPr>
        </p:nvSpPr>
        <p:spPr/>
        <p:txBody>
          <a:bodyPr/>
          <a:lstStyle/>
          <a:p>
            <a:fld id="{830E8DDC-A496-4D5E-A119-1FABA3611389}" type="slidenum">
              <a:rPr lang="en-IN" smtClean="0"/>
              <a:t>‹#›</a:t>
            </a:fld>
            <a:endParaRPr lang="en-IN"/>
          </a:p>
        </p:txBody>
      </p:sp>
    </p:spTree>
    <p:extLst>
      <p:ext uri="{BB962C8B-B14F-4D97-AF65-F5344CB8AC3E}">
        <p14:creationId xmlns:p14="http://schemas.microsoft.com/office/powerpoint/2010/main" val="420318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E35384-9FA3-8EF3-4035-0821301ED066}"/>
              </a:ext>
            </a:extLst>
          </p:cNvPr>
          <p:cNvSpPr>
            <a:spLocks noGrp="1"/>
          </p:cNvSpPr>
          <p:nvPr>
            <p:ph type="dt" sz="half" idx="10"/>
          </p:nvPr>
        </p:nvSpPr>
        <p:spPr/>
        <p:txBody>
          <a:bodyPr/>
          <a:lstStyle/>
          <a:p>
            <a:fld id="{E7D18059-D3C4-4D01-96C2-3C34A27222BA}" type="datetimeFigureOut">
              <a:rPr lang="en-IN" smtClean="0"/>
              <a:t>07-05-2024</a:t>
            </a:fld>
            <a:endParaRPr lang="en-IN"/>
          </a:p>
        </p:txBody>
      </p:sp>
      <p:sp>
        <p:nvSpPr>
          <p:cNvPr id="3" name="Footer Placeholder 2">
            <a:extLst>
              <a:ext uri="{FF2B5EF4-FFF2-40B4-BE49-F238E27FC236}">
                <a16:creationId xmlns:a16="http://schemas.microsoft.com/office/drawing/2014/main" id="{CE1ACB24-BCD1-C476-6569-8E53C826E9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C16021-9E46-8EE8-77F8-CF24C8CBFB1C}"/>
              </a:ext>
            </a:extLst>
          </p:cNvPr>
          <p:cNvSpPr>
            <a:spLocks noGrp="1"/>
          </p:cNvSpPr>
          <p:nvPr>
            <p:ph type="sldNum" sz="quarter" idx="12"/>
          </p:nvPr>
        </p:nvSpPr>
        <p:spPr/>
        <p:txBody>
          <a:bodyPr/>
          <a:lstStyle/>
          <a:p>
            <a:fld id="{830E8DDC-A496-4D5E-A119-1FABA3611389}" type="slidenum">
              <a:rPr lang="en-IN" smtClean="0"/>
              <a:t>‹#›</a:t>
            </a:fld>
            <a:endParaRPr lang="en-IN"/>
          </a:p>
        </p:txBody>
      </p:sp>
    </p:spTree>
    <p:extLst>
      <p:ext uri="{BB962C8B-B14F-4D97-AF65-F5344CB8AC3E}">
        <p14:creationId xmlns:p14="http://schemas.microsoft.com/office/powerpoint/2010/main" val="1209538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E1B5-39FA-2F5F-1EFF-71901C3CB2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01CC90-C68B-923C-DFC8-5355F99C97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D1F636-3A9B-B777-C1A5-D9BA8067D7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9FE0B4-0AD3-1EB4-F931-4951FD6BD87D}"/>
              </a:ext>
            </a:extLst>
          </p:cNvPr>
          <p:cNvSpPr>
            <a:spLocks noGrp="1"/>
          </p:cNvSpPr>
          <p:nvPr>
            <p:ph type="dt" sz="half" idx="10"/>
          </p:nvPr>
        </p:nvSpPr>
        <p:spPr/>
        <p:txBody>
          <a:bodyPr/>
          <a:lstStyle/>
          <a:p>
            <a:fld id="{E7D18059-D3C4-4D01-96C2-3C34A27222BA}" type="datetimeFigureOut">
              <a:rPr lang="en-IN" smtClean="0"/>
              <a:t>07-05-2024</a:t>
            </a:fld>
            <a:endParaRPr lang="en-IN"/>
          </a:p>
        </p:txBody>
      </p:sp>
      <p:sp>
        <p:nvSpPr>
          <p:cNvPr id="6" name="Footer Placeholder 5">
            <a:extLst>
              <a:ext uri="{FF2B5EF4-FFF2-40B4-BE49-F238E27FC236}">
                <a16:creationId xmlns:a16="http://schemas.microsoft.com/office/drawing/2014/main" id="{A15CE750-37D3-FC43-F314-EAB1776945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6E5009-1545-7AC3-7215-07D2F2F3309F}"/>
              </a:ext>
            </a:extLst>
          </p:cNvPr>
          <p:cNvSpPr>
            <a:spLocks noGrp="1"/>
          </p:cNvSpPr>
          <p:nvPr>
            <p:ph type="sldNum" sz="quarter" idx="12"/>
          </p:nvPr>
        </p:nvSpPr>
        <p:spPr/>
        <p:txBody>
          <a:bodyPr/>
          <a:lstStyle/>
          <a:p>
            <a:fld id="{830E8DDC-A496-4D5E-A119-1FABA3611389}" type="slidenum">
              <a:rPr lang="en-IN" smtClean="0"/>
              <a:t>‹#›</a:t>
            </a:fld>
            <a:endParaRPr lang="en-IN"/>
          </a:p>
        </p:txBody>
      </p:sp>
    </p:spTree>
    <p:extLst>
      <p:ext uri="{BB962C8B-B14F-4D97-AF65-F5344CB8AC3E}">
        <p14:creationId xmlns:p14="http://schemas.microsoft.com/office/powerpoint/2010/main" val="77567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C54F2-9998-132F-F003-B040D9B9F4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DF071A-DBFF-75C2-1C47-28DE054621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051B70-AD8E-A098-D83D-E429BE88D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F269E7-23DF-1801-9F8F-B39047A34E28}"/>
              </a:ext>
            </a:extLst>
          </p:cNvPr>
          <p:cNvSpPr>
            <a:spLocks noGrp="1"/>
          </p:cNvSpPr>
          <p:nvPr>
            <p:ph type="dt" sz="half" idx="10"/>
          </p:nvPr>
        </p:nvSpPr>
        <p:spPr/>
        <p:txBody>
          <a:bodyPr/>
          <a:lstStyle/>
          <a:p>
            <a:fld id="{E7D18059-D3C4-4D01-96C2-3C34A27222BA}" type="datetimeFigureOut">
              <a:rPr lang="en-IN" smtClean="0"/>
              <a:t>07-05-2024</a:t>
            </a:fld>
            <a:endParaRPr lang="en-IN"/>
          </a:p>
        </p:txBody>
      </p:sp>
      <p:sp>
        <p:nvSpPr>
          <p:cNvPr id="6" name="Footer Placeholder 5">
            <a:extLst>
              <a:ext uri="{FF2B5EF4-FFF2-40B4-BE49-F238E27FC236}">
                <a16:creationId xmlns:a16="http://schemas.microsoft.com/office/drawing/2014/main" id="{73D9FB2B-6046-7C17-CC2E-ACF1A496D9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0EF46C-599F-DDBF-2974-725A037A08AA}"/>
              </a:ext>
            </a:extLst>
          </p:cNvPr>
          <p:cNvSpPr>
            <a:spLocks noGrp="1"/>
          </p:cNvSpPr>
          <p:nvPr>
            <p:ph type="sldNum" sz="quarter" idx="12"/>
          </p:nvPr>
        </p:nvSpPr>
        <p:spPr/>
        <p:txBody>
          <a:bodyPr/>
          <a:lstStyle/>
          <a:p>
            <a:fld id="{830E8DDC-A496-4D5E-A119-1FABA3611389}" type="slidenum">
              <a:rPr lang="en-IN" smtClean="0"/>
              <a:t>‹#›</a:t>
            </a:fld>
            <a:endParaRPr lang="en-IN"/>
          </a:p>
        </p:txBody>
      </p:sp>
    </p:spTree>
    <p:extLst>
      <p:ext uri="{BB962C8B-B14F-4D97-AF65-F5344CB8AC3E}">
        <p14:creationId xmlns:p14="http://schemas.microsoft.com/office/powerpoint/2010/main" val="2577902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9C3C6F-4ABD-D112-2F0E-72A920639F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6EB3C7-2A7D-84E4-746E-624BF83428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260BE-2696-FA31-DC74-F8D1CF1C8E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D18059-D3C4-4D01-96C2-3C34A27222BA}" type="datetimeFigureOut">
              <a:rPr lang="en-IN" smtClean="0"/>
              <a:t>07-05-2024</a:t>
            </a:fld>
            <a:endParaRPr lang="en-IN"/>
          </a:p>
        </p:txBody>
      </p:sp>
      <p:sp>
        <p:nvSpPr>
          <p:cNvPr id="5" name="Footer Placeholder 4">
            <a:extLst>
              <a:ext uri="{FF2B5EF4-FFF2-40B4-BE49-F238E27FC236}">
                <a16:creationId xmlns:a16="http://schemas.microsoft.com/office/drawing/2014/main" id="{19D4D069-7135-51B9-8A05-BA614B1598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B575E5-DAE7-4285-6BC0-BBC527715E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0E8DDC-A496-4D5E-A119-1FABA3611389}" type="slidenum">
              <a:rPr lang="en-IN" smtClean="0"/>
              <a:t>‹#›</a:t>
            </a:fld>
            <a:endParaRPr lang="en-IN"/>
          </a:p>
        </p:txBody>
      </p:sp>
    </p:spTree>
    <p:extLst>
      <p:ext uri="{BB962C8B-B14F-4D97-AF65-F5344CB8AC3E}">
        <p14:creationId xmlns:p14="http://schemas.microsoft.com/office/powerpoint/2010/main" val="1360397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F2D8E-72FF-68B6-CFDC-F155E5620D6B}"/>
              </a:ext>
            </a:extLst>
          </p:cNvPr>
          <p:cNvSpPr>
            <a:spLocks noGrp="1"/>
          </p:cNvSpPr>
          <p:nvPr>
            <p:ph type="ctrTitle"/>
          </p:nvPr>
        </p:nvSpPr>
        <p:spPr>
          <a:xfrm>
            <a:off x="1523999" y="-372140"/>
            <a:ext cx="9144000" cy="2387600"/>
          </a:xfrm>
        </p:spPr>
        <p:txBody>
          <a:bodyPr>
            <a:normAutofit fontScale="90000"/>
          </a:bodyPr>
          <a:lstStyle/>
          <a:p>
            <a:r>
              <a:rPr lang="en-IN" dirty="0"/>
              <a:t>Implementation of Page Rank Algorithm using </a:t>
            </a:r>
            <a:r>
              <a:rPr lang="en-IN" dirty="0" err="1"/>
              <a:t>PySpark</a:t>
            </a:r>
            <a:endParaRPr lang="en-IN" dirty="0"/>
          </a:p>
        </p:txBody>
      </p:sp>
      <p:sp>
        <p:nvSpPr>
          <p:cNvPr id="3" name="Subtitle 2">
            <a:extLst>
              <a:ext uri="{FF2B5EF4-FFF2-40B4-BE49-F238E27FC236}">
                <a16:creationId xmlns:a16="http://schemas.microsoft.com/office/drawing/2014/main" id="{CD84458B-57F9-BE6F-C9D8-A1817FF12A57}"/>
              </a:ext>
            </a:extLst>
          </p:cNvPr>
          <p:cNvSpPr>
            <a:spLocks noGrp="1"/>
          </p:cNvSpPr>
          <p:nvPr>
            <p:ph type="subTitle" idx="1"/>
          </p:nvPr>
        </p:nvSpPr>
        <p:spPr>
          <a:xfrm>
            <a:off x="1691149" y="4388618"/>
            <a:ext cx="9144000" cy="1655762"/>
          </a:xfrm>
        </p:spPr>
        <p:txBody>
          <a:bodyPr>
            <a:normAutofit lnSpcReduction="10000"/>
          </a:bodyPr>
          <a:lstStyle/>
          <a:p>
            <a:endParaRPr lang="en-IN" u="sng" dirty="0"/>
          </a:p>
          <a:p>
            <a:r>
              <a:rPr lang="en-IN" dirty="0"/>
              <a:t>Aditya Tripathi (202318046)</a:t>
            </a:r>
          </a:p>
          <a:p>
            <a:r>
              <a:rPr lang="en-IN" dirty="0"/>
              <a:t>Anurag Choudhury (202318059)</a:t>
            </a:r>
          </a:p>
          <a:p>
            <a:r>
              <a:rPr lang="en-IN" dirty="0"/>
              <a:t>Karan Sharma (202318018)</a:t>
            </a:r>
          </a:p>
          <a:p>
            <a:endParaRPr lang="en-IN" dirty="0"/>
          </a:p>
        </p:txBody>
      </p:sp>
      <p:sp>
        <p:nvSpPr>
          <p:cNvPr id="4" name="TextBox 3">
            <a:extLst>
              <a:ext uri="{FF2B5EF4-FFF2-40B4-BE49-F238E27FC236}">
                <a16:creationId xmlns:a16="http://schemas.microsoft.com/office/drawing/2014/main" id="{6ECE326D-510D-6102-9E66-41CBB2947594}"/>
              </a:ext>
            </a:extLst>
          </p:cNvPr>
          <p:cNvSpPr txBox="1"/>
          <p:nvPr/>
        </p:nvSpPr>
        <p:spPr>
          <a:xfrm>
            <a:off x="639096" y="2478823"/>
            <a:ext cx="11071123" cy="584775"/>
          </a:xfrm>
          <a:prstGeom prst="rect">
            <a:avLst/>
          </a:prstGeom>
          <a:noFill/>
        </p:spPr>
        <p:txBody>
          <a:bodyPr wrap="square" rtlCol="0">
            <a:spAutoFit/>
          </a:bodyPr>
          <a:lstStyle/>
          <a:p>
            <a:pPr algn="ctr"/>
            <a:r>
              <a:rPr lang="en-IN" sz="3200" u="sng" dirty="0"/>
              <a:t>Group - 6</a:t>
            </a:r>
          </a:p>
        </p:txBody>
      </p:sp>
    </p:spTree>
    <p:extLst>
      <p:ext uri="{BB962C8B-B14F-4D97-AF65-F5344CB8AC3E}">
        <p14:creationId xmlns:p14="http://schemas.microsoft.com/office/powerpoint/2010/main" val="2412048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9089-65B6-F8D0-FB12-8FF8B24D1034}"/>
              </a:ext>
            </a:extLst>
          </p:cNvPr>
          <p:cNvSpPr>
            <a:spLocks noGrp="1"/>
          </p:cNvSpPr>
          <p:nvPr>
            <p:ph type="title"/>
          </p:nvPr>
        </p:nvSpPr>
        <p:spPr>
          <a:xfrm>
            <a:off x="838200" y="1498498"/>
            <a:ext cx="10515600" cy="1325563"/>
          </a:xfrm>
        </p:spPr>
        <p:txBody>
          <a:bodyPr>
            <a:normAutofit/>
          </a:bodyPr>
          <a:lstStyle/>
          <a:p>
            <a:r>
              <a:rPr lang="en-IN" sz="3200" dirty="0"/>
              <a:t>Ranks of Dummy dataset using Damping Factor</a:t>
            </a:r>
          </a:p>
        </p:txBody>
      </p:sp>
      <p:sp>
        <p:nvSpPr>
          <p:cNvPr id="3" name="Content Placeholder 2">
            <a:extLst>
              <a:ext uri="{FF2B5EF4-FFF2-40B4-BE49-F238E27FC236}">
                <a16:creationId xmlns:a16="http://schemas.microsoft.com/office/drawing/2014/main" id="{8C81F00B-9F08-496D-0B15-A9EDD66A63C2}"/>
              </a:ext>
            </a:extLst>
          </p:cNvPr>
          <p:cNvSpPr>
            <a:spLocks noGrp="1"/>
          </p:cNvSpPr>
          <p:nvPr>
            <p:ph idx="1"/>
          </p:nvPr>
        </p:nvSpPr>
        <p:spPr>
          <a:xfrm>
            <a:off x="838200" y="2824061"/>
            <a:ext cx="10515600" cy="4351338"/>
          </a:xfrm>
        </p:spPr>
        <p:txBody>
          <a:bodyPr>
            <a:normAutofit/>
          </a:bodyPr>
          <a:lstStyle/>
          <a:p>
            <a:r>
              <a:rPr lang="en-US" sz="1600" dirty="0"/>
              <a:t>0 has rank: 0.071335.</a:t>
            </a:r>
          </a:p>
          <a:p>
            <a:r>
              <a:rPr lang="en-US" sz="1600" dirty="0"/>
              <a:t>1 has rank: 0.139924.</a:t>
            </a:r>
          </a:p>
          <a:p>
            <a:r>
              <a:rPr lang="en-US" sz="1600" dirty="0"/>
              <a:t>2 has rank: 0.073457.</a:t>
            </a:r>
          </a:p>
          <a:p>
            <a:r>
              <a:rPr lang="en-US" sz="1600" dirty="0"/>
              <a:t>4 has rank: 0.040489.</a:t>
            </a:r>
          </a:p>
          <a:p>
            <a:r>
              <a:rPr lang="en-US" sz="1600" dirty="0"/>
              <a:t>6 has rank: 0.073457.</a:t>
            </a:r>
          </a:p>
          <a:p>
            <a:r>
              <a:rPr lang="en-US" sz="1600" dirty="0"/>
              <a:t>7 has rank: 0.102454.</a:t>
            </a:r>
          </a:p>
          <a:p>
            <a:r>
              <a:rPr lang="en-US" sz="1600" dirty="0"/>
              <a:t>9 has rank: 0.104478.</a:t>
            </a:r>
          </a:p>
          <a:p>
            <a:r>
              <a:rPr lang="en-US" sz="1600" dirty="0"/>
              <a:t>10 has rank: 0.071335.</a:t>
            </a:r>
          </a:p>
          <a:p>
            <a:r>
              <a:rPr lang="en-US" sz="1600" dirty="0"/>
              <a:t>11 has rank: 0.125184.</a:t>
            </a:r>
          </a:p>
          <a:p>
            <a:endParaRPr lang="en-IN" sz="1600" dirty="0"/>
          </a:p>
        </p:txBody>
      </p:sp>
      <p:sp>
        <p:nvSpPr>
          <p:cNvPr id="4" name="Title 1">
            <a:extLst>
              <a:ext uri="{FF2B5EF4-FFF2-40B4-BE49-F238E27FC236}">
                <a16:creationId xmlns:a16="http://schemas.microsoft.com/office/drawing/2014/main" id="{24066DC0-7990-F624-3B9D-53927759DCD4}"/>
              </a:ext>
            </a:extLst>
          </p:cNvPr>
          <p:cNvSpPr txBox="1">
            <a:spLocks/>
          </p:cNvSpPr>
          <p:nvPr/>
        </p:nvSpPr>
        <p:spPr>
          <a:xfrm>
            <a:off x="765073" y="1729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Results</a:t>
            </a:r>
          </a:p>
        </p:txBody>
      </p:sp>
    </p:spTree>
    <p:extLst>
      <p:ext uri="{BB962C8B-B14F-4D97-AF65-F5344CB8AC3E}">
        <p14:creationId xmlns:p14="http://schemas.microsoft.com/office/powerpoint/2010/main" val="80017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075F6507-E3C8-BD85-098C-81FB82652287}"/>
              </a:ext>
            </a:extLst>
          </p:cNvPr>
          <p:cNvSpPr txBox="1"/>
          <p:nvPr/>
        </p:nvSpPr>
        <p:spPr>
          <a:xfrm>
            <a:off x="5716453" y="101513"/>
            <a:ext cx="6310242" cy="6740307"/>
          </a:xfrm>
          <a:prstGeom prst="rect">
            <a:avLst/>
          </a:prstGeom>
          <a:noFill/>
        </p:spPr>
        <p:txBody>
          <a:bodyPr wrap="square" rtlCol="0">
            <a:spAutoFit/>
          </a:bodyPr>
          <a:lstStyle/>
          <a:p>
            <a:r>
              <a:rPr lang="en-US" sz="1600" b="1" dirty="0"/>
              <a:t>High PageRank Nodes</a:t>
            </a:r>
            <a:r>
              <a:rPr lang="en-US" sz="1600" dirty="0"/>
              <a:t>: Node 1 has the highest PageRank of approximately 0.140. This suggests that it is a highly influential node within the network, likely because it has multiple incoming links from other important nodes. Node 11 also shows significant importance with a PageRank of approximately 0.125, suggesting it too is central or influential, probably serving as a major connector within the network. </a:t>
            </a:r>
          </a:p>
          <a:p>
            <a:r>
              <a:rPr lang="en-US" sz="1600" b="1" dirty="0"/>
              <a:t>Intermediate Influence: </a:t>
            </a:r>
            <a:r>
              <a:rPr lang="en-US" sz="1600" dirty="0"/>
              <a:t>Nodes 9 and 7 have the next highest ranks, around 0.104 and 0.102 respectively. These nodes are likely to be important connectors or bridge points between different parts of the network, helping to facilitate the flow of information.</a:t>
            </a:r>
          </a:p>
          <a:p>
            <a:r>
              <a:rPr lang="en-US" sz="1600" b="1" dirty="0"/>
              <a:t>Lower PageRank Nodes</a:t>
            </a:r>
            <a:r>
              <a:rPr lang="en-US" sz="1600" dirty="0"/>
              <a:t>: Node 4 has the lowest PageRank at approximately 0.040, indicating it is relatively less central or influential. It might be more peripheral within the network's structure or has fewer connections.</a:t>
            </a:r>
          </a:p>
          <a:p>
            <a:r>
              <a:rPr lang="en-US" sz="1600" b="1" dirty="0"/>
              <a:t>Connectivity and Structure: </a:t>
            </a:r>
            <a:r>
              <a:rPr lang="en-US" sz="1600" dirty="0"/>
              <a:t>The graph layout shows that some nodes like Node 0, although not having the highest PageRank, are still quite central in terms of their positioning and connectivity to other nodes. This indicates a role in connecting various subparts of the network but not necessarily being the endpoint of many paths. Nodes like 2, 6, and 10 have similar </a:t>
            </a:r>
            <a:r>
              <a:rPr lang="en-US" sz="1600" dirty="0" err="1"/>
              <a:t>PageRanks</a:t>
            </a:r>
            <a:r>
              <a:rPr lang="en-US" sz="1600" dirty="0"/>
              <a:t> around 0.071 to 0.073, indicating a moderate level of influence and connectivity.</a:t>
            </a:r>
          </a:p>
          <a:p>
            <a:r>
              <a:rPr lang="en-US" sz="1600" b="1" dirty="0"/>
              <a:t>Learnings from the Graph</a:t>
            </a:r>
            <a:r>
              <a:rPr lang="en-US" sz="1600" dirty="0"/>
              <a:t>: </a:t>
            </a:r>
            <a:r>
              <a:rPr lang="en-US" sz="1600" b="1" dirty="0"/>
              <a:t>Centrality vs. PageRank</a:t>
            </a:r>
            <a:r>
              <a:rPr lang="en-US" sz="1600" dirty="0"/>
              <a:t>: The nodes with the highest centrality (such as Nodes 1 and 11) receive more links from other nodes, which boosts their PageRank. This underlines the PageRank algorithm's reliance on not just the quantity but also the quality of incoming links—links from other important nodes contribute more to a node's score.</a:t>
            </a:r>
            <a:endParaRPr lang="en-IN" sz="1600" dirty="0"/>
          </a:p>
        </p:txBody>
      </p:sp>
      <p:pic>
        <p:nvPicPr>
          <p:cNvPr id="4" name="Picture 3">
            <a:extLst>
              <a:ext uri="{FF2B5EF4-FFF2-40B4-BE49-F238E27FC236}">
                <a16:creationId xmlns:a16="http://schemas.microsoft.com/office/drawing/2014/main" id="{38AB1EF3-0CA7-B563-0B5A-EAB4E9676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186" y="1101213"/>
            <a:ext cx="5112691" cy="4427896"/>
          </a:xfrm>
          <a:prstGeom prst="rect">
            <a:avLst/>
          </a:prstGeom>
        </p:spPr>
      </p:pic>
      <p:pic>
        <p:nvPicPr>
          <p:cNvPr id="8" name="Picture 7">
            <a:extLst>
              <a:ext uri="{FF2B5EF4-FFF2-40B4-BE49-F238E27FC236}">
                <a16:creationId xmlns:a16="http://schemas.microsoft.com/office/drawing/2014/main" id="{CB3DF4FE-12EF-04E9-3989-9A11EC293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282" y="984489"/>
            <a:ext cx="3452159" cy="312447"/>
          </a:xfrm>
          <a:prstGeom prst="rect">
            <a:avLst/>
          </a:prstGeom>
        </p:spPr>
      </p:pic>
    </p:spTree>
    <p:extLst>
      <p:ext uri="{BB962C8B-B14F-4D97-AF65-F5344CB8AC3E}">
        <p14:creationId xmlns:p14="http://schemas.microsoft.com/office/powerpoint/2010/main" val="937734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BB6B-BE4C-0291-35C2-367A1BAB65A0}"/>
              </a:ext>
            </a:extLst>
          </p:cNvPr>
          <p:cNvSpPr>
            <a:spLocks noGrp="1"/>
          </p:cNvSpPr>
          <p:nvPr>
            <p:ph type="title"/>
          </p:nvPr>
        </p:nvSpPr>
        <p:spPr>
          <a:xfrm>
            <a:off x="494070" y="138983"/>
            <a:ext cx="6064045" cy="1325563"/>
          </a:xfrm>
        </p:spPr>
        <p:txBody>
          <a:bodyPr>
            <a:normAutofit/>
          </a:bodyPr>
          <a:lstStyle/>
          <a:p>
            <a:r>
              <a:rPr lang="en-IN" sz="3600" dirty="0"/>
              <a:t>Rank of Karate club Datasets</a:t>
            </a:r>
          </a:p>
        </p:txBody>
      </p:sp>
      <p:sp>
        <p:nvSpPr>
          <p:cNvPr id="3" name="Content Placeholder 2">
            <a:extLst>
              <a:ext uri="{FF2B5EF4-FFF2-40B4-BE49-F238E27FC236}">
                <a16:creationId xmlns:a16="http://schemas.microsoft.com/office/drawing/2014/main" id="{53A3F932-B7BB-40F5-8A53-5475BE4AA0DC}"/>
              </a:ext>
            </a:extLst>
          </p:cNvPr>
          <p:cNvSpPr>
            <a:spLocks noGrp="1"/>
          </p:cNvSpPr>
          <p:nvPr>
            <p:ph idx="1"/>
          </p:nvPr>
        </p:nvSpPr>
        <p:spPr>
          <a:xfrm>
            <a:off x="737421" y="1253331"/>
            <a:ext cx="8898192" cy="4351338"/>
          </a:xfrm>
        </p:spPr>
        <p:txBody>
          <a:bodyPr>
            <a:noAutofit/>
          </a:bodyPr>
          <a:lstStyle/>
          <a:p>
            <a:pPr marL="0" indent="0">
              <a:buNone/>
            </a:pPr>
            <a:r>
              <a:rPr lang="en-US" sz="1400" b="0" i="0" dirty="0">
                <a:effectLst/>
                <a:latin typeface="Söhne Mono"/>
              </a:rPr>
              <a:t>11 has rank: 0.009591392453836521              0 has rank: 0.09683432408125801</a:t>
            </a:r>
          </a:p>
          <a:p>
            <a:pPr marL="0" indent="0">
              <a:buNone/>
            </a:pPr>
            <a:r>
              <a:rPr lang="en-US" sz="1400" b="0" i="0" dirty="0">
                <a:effectLst/>
                <a:latin typeface="Söhne Mono"/>
              </a:rPr>
              <a:t>33 has rank: 0.10032824022909359               22 has rank: 0.014609108561666393</a:t>
            </a:r>
          </a:p>
          <a:p>
            <a:pPr marL="0" indent="0">
              <a:buNone/>
            </a:pPr>
            <a:r>
              <a:rPr lang="en-US" sz="1400" b="0" i="0" dirty="0">
                <a:effectLst/>
                <a:latin typeface="Söhne Mono"/>
              </a:rPr>
              <a:t>1 has rank: 0.05270896442056386                12 has rank: 0.014671383716681103</a:t>
            </a:r>
          </a:p>
          <a:p>
            <a:pPr marL="0" indent="0">
              <a:buNone/>
            </a:pPr>
            <a:r>
              <a:rPr lang="en-US" sz="1400" b="0" i="0" dirty="0">
                <a:effectLst/>
                <a:latin typeface="Söhne Mono"/>
              </a:rPr>
              <a:t>23 has rank: 0.03156737208822522               2 has rank: 0.05700984924152858</a:t>
            </a:r>
          </a:p>
          <a:p>
            <a:pPr marL="0" indent="0">
              <a:buNone/>
            </a:pPr>
            <a:r>
              <a:rPr lang="en-US" sz="1400" b="0" i="0" dirty="0">
                <a:effectLst/>
                <a:latin typeface="Söhne Mono"/>
              </a:rPr>
              <a:t>13 has rank: 0.02962050159810053               24 has rank: 0.021037773261271597</a:t>
            </a:r>
          </a:p>
          <a:p>
            <a:pPr marL="0" indent="0">
              <a:buNone/>
            </a:pPr>
            <a:r>
              <a:rPr lang="en-US" sz="1400" b="0" i="0" dirty="0">
                <a:effectLst/>
                <a:latin typeface="Söhne Mono"/>
              </a:rPr>
              <a:t>3 has rank: 0.03583685480385702                14 has rank: 0.014609108561666393</a:t>
            </a:r>
          </a:p>
          <a:p>
            <a:pPr marL="0" indent="0">
              <a:buNone/>
            </a:pPr>
            <a:r>
              <a:rPr lang="en-US" sz="1400" b="0" i="0" dirty="0">
                <a:effectLst/>
                <a:latin typeface="Söhne Mono"/>
              </a:rPr>
              <a:t>25 has rank: 0.020962943783278818              4 has rank: 0.02204313601476537</a:t>
            </a:r>
          </a:p>
          <a:p>
            <a:pPr marL="0" indent="0">
              <a:buNone/>
            </a:pPr>
            <a:r>
              <a:rPr lang="en-US" sz="1400" b="0" i="0" dirty="0">
                <a:effectLst/>
                <a:latin typeface="Söhne Mono"/>
              </a:rPr>
              <a:t>15 has rank: 0.014609108561666393              26 has rank: 0.01505913384682437</a:t>
            </a:r>
          </a:p>
          <a:p>
            <a:pPr marL="0" indent="0">
              <a:buNone/>
            </a:pPr>
            <a:r>
              <a:rPr lang="en-US" sz="1400" b="0" i="0" dirty="0">
                <a:effectLst/>
                <a:latin typeface="Söhne Mono"/>
              </a:rPr>
              <a:t>5 has rank: 0.029220283927115134               27 has rank: 0.025665546554312527</a:t>
            </a:r>
          </a:p>
          <a:p>
            <a:pPr marL="0" indent="0">
              <a:buNone/>
            </a:pPr>
            <a:r>
              <a:rPr lang="en-US" sz="1400" b="0" i="0" dirty="0">
                <a:effectLst/>
                <a:latin typeface="Söhne Mono"/>
              </a:rPr>
              <a:t>16 has rank: 0.016825479420855997              6 has rank: 0.029220283927115134</a:t>
            </a:r>
          </a:p>
          <a:p>
            <a:pPr marL="0" indent="0">
              <a:buNone/>
            </a:pPr>
            <a:r>
              <a:rPr lang="en-US" sz="1400" b="0" i="0" dirty="0">
                <a:effectLst/>
                <a:latin typeface="Söhne Mono"/>
              </a:rPr>
              <a:t>17 has rank: 0.01460543836293604               28 has rank: 0.019579305879488463</a:t>
            </a:r>
          </a:p>
          <a:p>
            <a:pPr marL="0" indent="0">
              <a:buNone/>
            </a:pPr>
            <a:r>
              <a:rPr lang="en-US" sz="1400" b="0" i="0" dirty="0">
                <a:effectLst/>
                <a:latin typeface="Söhne Mono"/>
              </a:rPr>
              <a:t>7 has rank: 0.02453785662961431                18 has rank: 0.014609108561666393</a:t>
            </a:r>
          </a:p>
          <a:p>
            <a:pPr marL="0" indent="0">
              <a:buNone/>
            </a:pPr>
            <a:r>
              <a:rPr lang="en-US" sz="1400" b="0" i="0" dirty="0">
                <a:effectLst/>
                <a:latin typeface="Söhne Mono"/>
              </a:rPr>
              <a:t>29 has rank: 0.026315470010195345              8 has rank: 0.02983146692371576</a:t>
            </a:r>
          </a:p>
          <a:p>
            <a:pPr marL="0" indent="0">
              <a:buNone/>
            </a:pPr>
            <a:r>
              <a:rPr lang="en-US" sz="1400" b="0" i="0" dirty="0">
                <a:effectLst/>
                <a:latin typeface="Söhne Mono"/>
              </a:rPr>
              <a:t>19 has rank: 0.019688083331422267              30 has rank: 0.024656816968365372</a:t>
            </a:r>
          </a:p>
          <a:p>
            <a:pPr marL="0" indent="0">
              <a:buNone/>
            </a:pPr>
            <a:r>
              <a:rPr lang="en-US" sz="1400" b="0" i="0" dirty="0">
                <a:effectLst/>
                <a:latin typeface="Söhne Mono"/>
              </a:rPr>
              <a:t>31 has rank: 0.037268795878143954              9 has rank: 0.014346836678202263</a:t>
            </a:r>
          </a:p>
          <a:p>
            <a:pPr marL="0" indent="0">
              <a:buNone/>
            </a:pPr>
            <a:r>
              <a:rPr lang="en-US" sz="1400" b="0" i="0" dirty="0">
                <a:effectLst/>
                <a:latin typeface="Söhne Mono"/>
              </a:rPr>
              <a:t>20 has rank: 0.014609108561666393              10 has rank: 0.02204313601476537</a:t>
            </a:r>
          </a:p>
          <a:p>
            <a:pPr marL="0" indent="0">
              <a:buNone/>
            </a:pPr>
            <a:r>
              <a:rPr lang="en-US" sz="1400" b="0" i="0" dirty="0">
                <a:effectLst/>
                <a:latin typeface="Söhne Mono"/>
              </a:rPr>
              <a:t>21 has rank: 0.01460543836293604               32 has rank: 0.07127234878319948</a:t>
            </a:r>
            <a:endParaRPr lang="en-IN" sz="2000" dirty="0"/>
          </a:p>
        </p:txBody>
      </p:sp>
    </p:spTree>
    <p:extLst>
      <p:ext uri="{BB962C8B-B14F-4D97-AF65-F5344CB8AC3E}">
        <p14:creationId xmlns:p14="http://schemas.microsoft.com/office/powerpoint/2010/main" val="2775233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A64D0F-F79E-72D9-1105-5846D9FD7320}"/>
              </a:ext>
            </a:extLst>
          </p:cNvPr>
          <p:cNvSpPr txBox="1"/>
          <p:nvPr/>
        </p:nvSpPr>
        <p:spPr>
          <a:xfrm>
            <a:off x="5775529" y="22441"/>
            <a:ext cx="5655392" cy="6771084"/>
          </a:xfrm>
          <a:prstGeom prst="rect">
            <a:avLst/>
          </a:prstGeom>
          <a:noFill/>
        </p:spPr>
        <p:txBody>
          <a:bodyPr wrap="square" rtlCol="0">
            <a:spAutoFit/>
          </a:bodyPr>
          <a:lstStyle/>
          <a:p>
            <a:r>
              <a:rPr lang="en-US" sz="1400" b="1" dirty="0"/>
              <a:t>Central Nodes: </a:t>
            </a:r>
            <a:r>
              <a:rPr lang="en-US" sz="1400" dirty="0"/>
              <a:t>Node 33 has the highest PageRank of approximately 0.100, highlighting its central role in the network. Its position in the graph, connected to many other nodes, suggests it acts as a major hub or connector within the club, likely interacting with most members. Node 0 follows closely with a PageRank of about 0.097, also indicating a significant centrality and influence within the club. This node, like Node 33, serves as a key player in the network.</a:t>
            </a:r>
          </a:p>
          <a:p>
            <a:r>
              <a:rPr lang="en-US" sz="1400" b="1" dirty="0"/>
              <a:t>Influential Nodes</a:t>
            </a:r>
            <a:r>
              <a:rPr lang="en-US" sz="1400" dirty="0"/>
              <a:t>: Node 2 and Node 1, with </a:t>
            </a:r>
            <a:r>
              <a:rPr lang="en-US" sz="1400" dirty="0" err="1"/>
              <a:t>PageRanks</a:t>
            </a:r>
            <a:r>
              <a:rPr lang="en-US" sz="1400" dirty="0"/>
              <a:t> of 0.057 and 0.053 respectively, are also quite central but less so than Nodes 33 and 0. These nodes might represent individuals who are influential within certain subgroups but less so across the entire network.</a:t>
            </a:r>
          </a:p>
          <a:p>
            <a:r>
              <a:rPr lang="en-US" sz="1400" b="1" dirty="0"/>
              <a:t>Connector Nodes</a:t>
            </a:r>
            <a:r>
              <a:rPr lang="en-US" sz="1400" dirty="0"/>
              <a:t>: Nodes like 31 and 32, with </a:t>
            </a:r>
            <a:r>
              <a:rPr lang="en-US" sz="1400" dirty="0" err="1"/>
              <a:t>PageRanks</a:t>
            </a:r>
            <a:r>
              <a:rPr lang="en-US" sz="1400" dirty="0"/>
              <a:t> of 0.037 and 0.071 respectively, are interesting because they connect different clusters or subgroups within the network. Their strategic positions allow them to bridge communications or interactions between different groups of members. </a:t>
            </a:r>
          </a:p>
          <a:p>
            <a:r>
              <a:rPr lang="en-US" sz="1400" b="1" dirty="0"/>
              <a:t>Peripheral Nodes: </a:t>
            </a:r>
            <a:r>
              <a:rPr lang="en-US" sz="1400" dirty="0"/>
              <a:t>Nodes such as 11, 14, 18, and 20 have relatively low PageRank values (around 0.01), indicating they are more peripheral within the social structure of the karate club. They might be newer members or less active ones within the group dynamics. Interpretation of PageRank Results High </a:t>
            </a:r>
          </a:p>
          <a:p>
            <a:r>
              <a:rPr lang="en-US" sz="1400" b="1" dirty="0"/>
              <a:t>PageRank Nodes: </a:t>
            </a:r>
            <a:r>
              <a:rPr lang="en-US" sz="1400" dirty="0"/>
              <a:t>These nodes, especially Nodes 33 and 0, likely represent the instructors or the most charismatic members of the club, who interact with most of the other members and thus hold significant sway or influence</a:t>
            </a:r>
            <a:r>
              <a:rPr lang="en-US" sz="1400" b="1" dirty="0"/>
              <a:t>. Intermediate PageRank Nodes</a:t>
            </a:r>
            <a:r>
              <a:rPr lang="en-US" sz="1400" dirty="0"/>
              <a:t>: Nodes with medium PageRank values are likely important but not pivotal members. They have their own circles or subgroups where they are influential, which contributes to the overall connectivity of the network. </a:t>
            </a:r>
          </a:p>
          <a:p>
            <a:r>
              <a:rPr lang="en-US" sz="1400" b="1" dirty="0"/>
              <a:t>Low PageRank Nodes</a:t>
            </a:r>
            <a:r>
              <a:rPr lang="en-US" sz="1400" dirty="0"/>
              <a:t>: These nodes are on the periphery of the network's social structure. They might interact less frequently with other members or be less central to the club's activities.</a:t>
            </a:r>
            <a:endParaRPr lang="en-IN" sz="1400" dirty="0"/>
          </a:p>
        </p:txBody>
      </p:sp>
      <p:pic>
        <p:nvPicPr>
          <p:cNvPr id="9" name="Content Placeholder 8">
            <a:extLst>
              <a:ext uri="{FF2B5EF4-FFF2-40B4-BE49-F238E27FC236}">
                <a16:creationId xmlns:a16="http://schemas.microsoft.com/office/drawing/2014/main" id="{87D2F4FA-64BF-A0D0-AA73-A5A181FF46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037" y="122338"/>
            <a:ext cx="5085378" cy="4351338"/>
          </a:xfrm>
        </p:spPr>
      </p:pic>
      <p:pic>
        <p:nvPicPr>
          <p:cNvPr id="14" name="Picture 13">
            <a:extLst>
              <a:ext uri="{FF2B5EF4-FFF2-40B4-BE49-F238E27FC236}">
                <a16:creationId xmlns:a16="http://schemas.microsoft.com/office/drawing/2014/main" id="{4104AAE3-D0FF-F673-081D-3C4C77928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967" y="76103"/>
            <a:ext cx="3139712" cy="388654"/>
          </a:xfrm>
          <a:prstGeom prst="rect">
            <a:avLst/>
          </a:prstGeom>
        </p:spPr>
      </p:pic>
    </p:spTree>
    <p:extLst>
      <p:ext uri="{BB962C8B-B14F-4D97-AF65-F5344CB8AC3E}">
        <p14:creationId xmlns:p14="http://schemas.microsoft.com/office/powerpoint/2010/main" val="3250723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F5C18E-27ED-16D6-444C-F436C8E9A3B3}"/>
              </a:ext>
            </a:extLst>
          </p:cNvPr>
          <p:cNvSpPr>
            <a:spLocks noGrp="1"/>
          </p:cNvSpPr>
          <p:nvPr>
            <p:ph idx="1"/>
          </p:nvPr>
        </p:nvSpPr>
        <p:spPr/>
        <p:txBody>
          <a:bodyPr>
            <a:normAutofit fontScale="55000" lnSpcReduction="20000"/>
          </a:bodyPr>
          <a:lstStyle/>
          <a:p>
            <a:r>
              <a:rPr lang="en-US" sz="2800" dirty="0"/>
              <a:t>0 has rank: 0.06039416801563977</a:t>
            </a:r>
          </a:p>
          <a:p>
            <a:r>
              <a:rPr lang="en-US" sz="2800" dirty="0"/>
              <a:t>11 has rank: 0.0512668138929923</a:t>
            </a:r>
          </a:p>
          <a:p>
            <a:r>
              <a:rPr lang="en-US" sz="2800" dirty="0"/>
              <a:t>1 has rank: 0.06946039445281695</a:t>
            </a:r>
          </a:p>
          <a:p>
            <a:r>
              <a:rPr lang="en-US" sz="2800" dirty="0"/>
              <a:t>12 has rank: 0.08438379958754563</a:t>
            </a:r>
          </a:p>
          <a:p>
            <a:r>
              <a:rPr lang="en-US" sz="2800" dirty="0"/>
              <a:t>2 has rank: 0.12498876778993409</a:t>
            </a:r>
          </a:p>
          <a:p>
            <a:r>
              <a:rPr lang="en-US" sz="2800" dirty="0"/>
              <a:t>13 has rank: 0.01864369075381464</a:t>
            </a:r>
          </a:p>
          <a:p>
            <a:r>
              <a:rPr lang="en-US" sz="2800" dirty="0"/>
              <a:t>3 has rank: 0.10953832377376878</a:t>
            </a:r>
          </a:p>
          <a:p>
            <a:r>
              <a:rPr lang="en-US" sz="2800" dirty="0"/>
              <a:t>4 has rank: 0.11001955290952314</a:t>
            </a:r>
          </a:p>
          <a:p>
            <a:r>
              <a:rPr lang="en-US" sz="2800" dirty="0"/>
              <a:t>5 has rank: 0.04712884888989093</a:t>
            </a:r>
          </a:p>
          <a:p>
            <a:r>
              <a:rPr lang="en-US" sz="2800" dirty="0"/>
              <a:t>6 has rank: 0.01864369075381464</a:t>
            </a:r>
          </a:p>
          <a:p>
            <a:r>
              <a:rPr lang="en-US" sz="2800" dirty="0"/>
              <a:t>7 has rank: 0.053088437933864197</a:t>
            </a:r>
          </a:p>
          <a:p>
            <a:r>
              <a:rPr lang="en-US" sz="2800" dirty="0"/>
              <a:t>8 has rank: 0.044872833039942134</a:t>
            </a:r>
          </a:p>
          <a:p>
            <a:r>
              <a:rPr lang="en-US" sz="2800" dirty="0"/>
              <a:t>9 has rank: 0.15675843640257367</a:t>
            </a:r>
          </a:p>
          <a:p>
            <a:r>
              <a:rPr lang="en-US" sz="2800" dirty="0"/>
              <a:t>10 has rank: 0.050812241803879166</a:t>
            </a:r>
          </a:p>
          <a:p>
            <a:endParaRPr lang="en-IN" dirty="0"/>
          </a:p>
        </p:txBody>
      </p:sp>
      <p:sp>
        <p:nvSpPr>
          <p:cNvPr id="6" name="Title 1">
            <a:extLst>
              <a:ext uri="{FF2B5EF4-FFF2-40B4-BE49-F238E27FC236}">
                <a16:creationId xmlns:a16="http://schemas.microsoft.com/office/drawing/2014/main" id="{358B2295-5B05-B9F4-1F06-2C1C051B8D7C}"/>
              </a:ext>
            </a:extLst>
          </p:cNvPr>
          <p:cNvSpPr txBox="1">
            <a:spLocks noGrp="1"/>
          </p:cNvSpPr>
          <p:nvPr>
            <p:ph type="title"/>
          </p:nvPr>
        </p:nvSpPr>
        <p:spPr>
          <a:xfrm>
            <a:off x="454742" y="276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t>     Rank of Painters Datasets</a:t>
            </a:r>
          </a:p>
        </p:txBody>
      </p:sp>
    </p:spTree>
    <p:extLst>
      <p:ext uri="{BB962C8B-B14F-4D97-AF65-F5344CB8AC3E}">
        <p14:creationId xmlns:p14="http://schemas.microsoft.com/office/powerpoint/2010/main" val="1053193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CEF9E9E-A2A6-F070-3666-86ED3AF43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169" y="167149"/>
            <a:ext cx="5085378" cy="4364564"/>
          </a:xfrm>
          <a:prstGeom prst="rect">
            <a:avLst/>
          </a:prstGeom>
        </p:spPr>
      </p:pic>
      <p:sp>
        <p:nvSpPr>
          <p:cNvPr id="4" name="Content Placeholder 3">
            <a:extLst>
              <a:ext uri="{FF2B5EF4-FFF2-40B4-BE49-F238E27FC236}">
                <a16:creationId xmlns:a16="http://schemas.microsoft.com/office/drawing/2014/main" id="{0BEFB2C0-E5F4-C8B3-F046-555D7016374F}"/>
              </a:ext>
            </a:extLst>
          </p:cNvPr>
          <p:cNvSpPr txBox="1">
            <a:spLocks noGrp="1"/>
          </p:cNvSpPr>
          <p:nvPr>
            <p:ph idx="1"/>
          </p:nvPr>
        </p:nvSpPr>
        <p:spPr>
          <a:xfrm>
            <a:off x="5708547" y="167149"/>
            <a:ext cx="6326137" cy="3451201"/>
          </a:xfrm>
          <a:prstGeom prst="rect">
            <a:avLst/>
          </a:prstGeom>
          <a:noFill/>
        </p:spPr>
        <p:txBody>
          <a:bodyPr wrap="square" rtlCol="0">
            <a:spAutoFit/>
          </a:bodyPr>
          <a:lstStyle/>
          <a:p>
            <a:pPr marL="0" indent="0">
              <a:buNone/>
            </a:pPr>
            <a:r>
              <a:rPr lang="en-US" sz="1400" b="1" dirty="0"/>
              <a:t>Central Figures: </a:t>
            </a:r>
            <a:r>
              <a:rPr lang="en-US" sz="1400" dirty="0"/>
              <a:t>Leonardo da Vinci seems to have a prominent color which usually indicates a higher PageRank. His central position and vivid coloration suggest he is highly influential within this network, possibly representing a foundational influence over other painters.</a:t>
            </a:r>
          </a:p>
          <a:p>
            <a:pPr marL="0" indent="0">
              <a:buNone/>
            </a:pPr>
            <a:r>
              <a:rPr lang="en-US" sz="1400" b="1" dirty="0"/>
              <a:t>Influential Figures : </a:t>
            </a:r>
            <a:r>
              <a:rPr lang="en-US" sz="1400" dirty="0"/>
              <a:t>Vincent van Gogh and Paul Cezanne also show strong colors, suggesting they are key nodes within the network. This aligns with their historical impact on art, particularly post-impressionism, and their influence on later artists. Gustav Klimt and Egon Schiele, closely positioned, highlight a particular artistic connection, possibly indicating a shared stylistic or cultural influence, aligning with their roles in modern art movements.</a:t>
            </a:r>
          </a:p>
          <a:p>
            <a:pPr marL="0" indent="0">
              <a:buNone/>
            </a:pPr>
            <a:r>
              <a:rPr lang="en-US" sz="1400" b="1" dirty="0"/>
              <a:t>Connections and Influence</a:t>
            </a:r>
            <a:r>
              <a:rPr lang="en-US" sz="1400" dirty="0"/>
              <a:t>: The graph shows dense connections around central figures like Paul Cezanne, Vincent van Gogh, and Claude Monet, suggesting these individuals not only contributed significantly to art but also influenced numerous other artists within the network. Lesser colored nodes like Michelangelo and Peter Paul Rubens might indicate less direct influence or fewer connections within this specific network of painters.</a:t>
            </a:r>
            <a:endParaRPr lang="en-IN" sz="1400" dirty="0"/>
          </a:p>
        </p:txBody>
      </p:sp>
      <p:pic>
        <p:nvPicPr>
          <p:cNvPr id="8" name="Picture 7">
            <a:extLst>
              <a:ext uri="{FF2B5EF4-FFF2-40B4-BE49-F238E27FC236}">
                <a16:creationId xmlns:a16="http://schemas.microsoft.com/office/drawing/2014/main" id="{08996BA2-5EC4-EB7E-EA4A-52E67A6853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954" y="145026"/>
            <a:ext cx="2903472" cy="243861"/>
          </a:xfrm>
          <a:prstGeom prst="rect">
            <a:avLst/>
          </a:prstGeom>
        </p:spPr>
      </p:pic>
    </p:spTree>
    <p:extLst>
      <p:ext uri="{BB962C8B-B14F-4D97-AF65-F5344CB8AC3E}">
        <p14:creationId xmlns:p14="http://schemas.microsoft.com/office/powerpoint/2010/main" val="228964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F3D27-35CE-34F6-4D89-65D166A7C39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1692EA2-EE98-7FB5-F468-A35EF1F42EFF}"/>
              </a:ext>
            </a:extLst>
          </p:cNvPr>
          <p:cNvSpPr>
            <a:spLocks noGrp="1"/>
          </p:cNvSpPr>
          <p:nvPr>
            <p:ph idx="1"/>
          </p:nvPr>
        </p:nvSpPr>
        <p:spPr/>
        <p:txBody>
          <a:bodyPr/>
          <a:lstStyle/>
          <a:p>
            <a:r>
              <a:rPr lang="en-IN" dirty="0"/>
              <a:t>From the project we have calculated the page rank of two datasets.</a:t>
            </a:r>
          </a:p>
          <a:p>
            <a:r>
              <a:rPr lang="en-IN" dirty="0"/>
              <a:t>We have analysed it through network graphs</a:t>
            </a:r>
          </a:p>
          <a:p>
            <a:r>
              <a:rPr lang="en-IN" dirty="0"/>
              <a:t>We have also dealt with dead end nodes by dropping and spider trap nodes by taxation</a:t>
            </a:r>
          </a:p>
        </p:txBody>
      </p:sp>
    </p:spTree>
    <p:extLst>
      <p:ext uri="{BB962C8B-B14F-4D97-AF65-F5344CB8AC3E}">
        <p14:creationId xmlns:p14="http://schemas.microsoft.com/office/powerpoint/2010/main" val="1852191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6496-CA00-2BE0-D185-261F4A3AFB90}"/>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C7EF367D-32D5-A909-A73E-BDF5FBD2C559}"/>
              </a:ext>
            </a:extLst>
          </p:cNvPr>
          <p:cNvSpPr>
            <a:spLocks noGrp="1"/>
          </p:cNvSpPr>
          <p:nvPr>
            <p:ph idx="1"/>
          </p:nvPr>
        </p:nvSpPr>
        <p:spPr/>
        <p:txBody>
          <a:bodyPr/>
          <a:lstStyle/>
          <a:p>
            <a:r>
              <a:rPr lang="en-IN" dirty="0"/>
              <a:t>https://scikit-network.readthedocs.io/en/latest/reference/data.html</a:t>
            </a:r>
          </a:p>
        </p:txBody>
      </p:sp>
    </p:spTree>
    <p:extLst>
      <p:ext uri="{BB962C8B-B14F-4D97-AF65-F5344CB8AC3E}">
        <p14:creationId xmlns:p14="http://schemas.microsoft.com/office/powerpoint/2010/main" val="2546950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66296-C4EC-C443-E212-5E20373E20AE}"/>
              </a:ext>
            </a:extLst>
          </p:cNvPr>
          <p:cNvSpPr>
            <a:spLocks noGrp="1"/>
          </p:cNvSpPr>
          <p:nvPr>
            <p:ph type="title"/>
          </p:nvPr>
        </p:nvSpPr>
        <p:spPr/>
        <p:txBody>
          <a:bodyPr/>
          <a:lstStyle/>
          <a:p>
            <a:r>
              <a:rPr lang="en-IN" dirty="0"/>
              <a:t>Purpose</a:t>
            </a:r>
          </a:p>
        </p:txBody>
      </p:sp>
      <p:sp>
        <p:nvSpPr>
          <p:cNvPr id="3" name="Content Placeholder 2">
            <a:extLst>
              <a:ext uri="{FF2B5EF4-FFF2-40B4-BE49-F238E27FC236}">
                <a16:creationId xmlns:a16="http://schemas.microsoft.com/office/drawing/2014/main" id="{158E6EDB-74D0-1F63-3C15-59B22C7F7489}"/>
              </a:ext>
            </a:extLst>
          </p:cNvPr>
          <p:cNvSpPr>
            <a:spLocks noGrp="1"/>
          </p:cNvSpPr>
          <p:nvPr>
            <p:ph idx="1"/>
          </p:nvPr>
        </p:nvSpPr>
        <p:spPr/>
        <p:txBody>
          <a:bodyPr/>
          <a:lstStyle/>
          <a:p>
            <a:r>
              <a:rPr lang="en-IN" dirty="0"/>
              <a:t>The purpose of the project is to implement page rank using </a:t>
            </a:r>
            <a:r>
              <a:rPr lang="en-IN" dirty="0" err="1"/>
              <a:t>PySpark</a:t>
            </a:r>
            <a:endParaRPr lang="en-IN" dirty="0"/>
          </a:p>
          <a:p>
            <a:r>
              <a:rPr lang="en-IN" dirty="0"/>
              <a:t>We have imported Datasets from the library scikit-network and applied page rank on it</a:t>
            </a:r>
          </a:p>
        </p:txBody>
      </p:sp>
    </p:spTree>
    <p:extLst>
      <p:ext uri="{BB962C8B-B14F-4D97-AF65-F5344CB8AC3E}">
        <p14:creationId xmlns:p14="http://schemas.microsoft.com/office/powerpoint/2010/main" val="81112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02DAD-3B72-B31D-CE8E-65ACD9655E35}"/>
              </a:ext>
            </a:extLst>
          </p:cNvPr>
          <p:cNvSpPr>
            <a:spLocks noGrp="1"/>
          </p:cNvSpPr>
          <p:nvPr>
            <p:ph type="title"/>
          </p:nvPr>
        </p:nvSpPr>
        <p:spPr/>
        <p:txBody>
          <a:bodyPr/>
          <a:lstStyle/>
          <a:p>
            <a:r>
              <a:rPr lang="en-IN" dirty="0"/>
              <a:t>Tools used</a:t>
            </a:r>
          </a:p>
        </p:txBody>
      </p:sp>
      <p:graphicFrame>
        <p:nvGraphicFramePr>
          <p:cNvPr id="19" name="Content Placeholder 3">
            <a:extLst>
              <a:ext uri="{FF2B5EF4-FFF2-40B4-BE49-F238E27FC236}">
                <a16:creationId xmlns:a16="http://schemas.microsoft.com/office/drawing/2014/main" id="{23740067-7459-B3F8-60BA-662C85FD9435}"/>
              </a:ext>
            </a:extLst>
          </p:cNvPr>
          <p:cNvGraphicFramePr>
            <a:graphicFrameLocks noGrp="1"/>
          </p:cNvGraphicFramePr>
          <p:nvPr>
            <p:ph idx="1"/>
            <p:extLst>
              <p:ext uri="{D42A27DB-BD31-4B8C-83A1-F6EECF244321}">
                <p14:modId xmlns:p14="http://schemas.microsoft.com/office/powerpoint/2010/main" val="153824304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1866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99DD1-94E2-FA4D-83B1-11690D156A8B}"/>
              </a:ext>
            </a:extLst>
          </p:cNvPr>
          <p:cNvSpPr>
            <a:spLocks noGrp="1"/>
          </p:cNvSpPr>
          <p:nvPr>
            <p:ph type="title"/>
          </p:nvPr>
        </p:nvSpPr>
        <p:spPr/>
        <p:txBody>
          <a:bodyPr/>
          <a:lstStyle/>
          <a:p>
            <a:r>
              <a:rPr lang="en-IN" dirty="0"/>
              <a:t>Page Rank</a:t>
            </a:r>
          </a:p>
        </p:txBody>
      </p:sp>
      <p:sp>
        <p:nvSpPr>
          <p:cNvPr id="3" name="Content Placeholder 2">
            <a:extLst>
              <a:ext uri="{FF2B5EF4-FFF2-40B4-BE49-F238E27FC236}">
                <a16:creationId xmlns:a16="http://schemas.microsoft.com/office/drawing/2014/main" id="{A79B76F6-D61A-6961-5B1D-DC1D8FFF9CDF}"/>
              </a:ext>
            </a:extLst>
          </p:cNvPr>
          <p:cNvSpPr>
            <a:spLocks noGrp="1"/>
          </p:cNvSpPr>
          <p:nvPr>
            <p:ph idx="1"/>
          </p:nvPr>
        </p:nvSpPr>
        <p:spPr/>
        <p:txBody>
          <a:bodyPr/>
          <a:lstStyle/>
          <a:p>
            <a:pPr marL="0" indent="0">
              <a:buNone/>
            </a:pPr>
            <a:r>
              <a:rPr lang="en-IN" dirty="0"/>
              <a:t>A page Rank is a function that assigns a real number to each page in the web. Higher the page rank of a page, the more important it is</a:t>
            </a:r>
          </a:p>
        </p:txBody>
      </p:sp>
    </p:spTree>
    <p:extLst>
      <p:ext uri="{BB962C8B-B14F-4D97-AF65-F5344CB8AC3E}">
        <p14:creationId xmlns:p14="http://schemas.microsoft.com/office/powerpoint/2010/main" val="298077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A476-0694-BD08-51F6-3D46CCC69F22}"/>
              </a:ext>
            </a:extLst>
          </p:cNvPr>
          <p:cNvSpPr>
            <a:spLocks noGrp="1"/>
          </p:cNvSpPr>
          <p:nvPr>
            <p:ph type="title"/>
          </p:nvPr>
        </p:nvSpPr>
        <p:spPr/>
        <p:txBody>
          <a:bodyPr/>
          <a:lstStyle/>
          <a:p>
            <a:r>
              <a:rPr lang="en-IN" dirty="0"/>
              <a:t>Avoiding Dead end</a:t>
            </a:r>
          </a:p>
        </p:txBody>
      </p:sp>
      <p:sp>
        <p:nvSpPr>
          <p:cNvPr id="3" name="Content Placeholder 2">
            <a:extLst>
              <a:ext uri="{FF2B5EF4-FFF2-40B4-BE49-F238E27FC236}">
                <a16:creationId xmlns:a16="http://schemas.microsoft.com/office/drawing/2014/main" id="{393F8445-DC10-8F47-DE4A-22B172A0897B}"/>
              </a:ext>
            </a:extLst>
          </p:cNvPr>
          <p:cNvSpPr>
            <a:spLocks noGrp="1"/>
          </p:cNvSpPr>
          <p:nvPr>
            <p:ph idx="1"/>
          </p:nvPr>
        </p:nvSpPr>
        <p:spPr/>
        <p:txBody>
          <a:bodyPr/>
          <a:lstStyle/>
          <a:p>
            <a:pPr marL="0" indent="0" algn="just">
              <a:buNone/>
            </a:pPr>
            <a:r>
              <a:rPr lang="en-US" dirty="0"/>
              <a:t>Dead end, a page that has no links out. Surfers reaching such a page</a:t>
            </a:r>
          </a:p>
          <a:p>
            <a:pPr marL="0" indent="0" algn="just">
              <a:buNone/>
            </a:pPr>
            <a:r>
              <a:rPr lang="en-US" dirty="0"/>
              <a:t>disappear, and the result is that in the limit no page that can reach a dead end can have any PageRank at all.</a:t>
            </a:r>
          </a:p>
          <a:p>
            <a:pPr marL="0" indent="0" algn="just">
              <a:buNone/>
            </a:pPr>
            <a:endParaRPr lang="en-US" dirty="0"/>
          </a:p>
          <a:p>
            <a:pPr marL="0" indent="0" algn="just">
              <a:buNone/>
            </a:pPr>
            <a:r>
              <a:rPr lang="en-US" dirty="0"/>
              <a:t>The second problem is groups of pages that all have </a:t>
            </a:r>
            <a:r>
              <a:rPr lang="en-US" dirty="0" err="1"/>
              <a:t>outlinks</a:t>
            </a:r>
            <a:r>
              <a:rPr lang="en-US" dirty="0"/>
              <a:t> but they never link to any other pages. These structures are called spider traps.</a:t>
            </a:r>
            <a:endParaRPr lang="en-IN" dirty="0"/>
          </a:p>
        </p:txBody>
      </p:sp>
    </p:spTree>
    <p:extLst>
      <p:ext uri="{BB962C8B-B14F-4D97-AF65-F5344CB8AC3E}">
        <p14:creationId xmlns:p14="http://schemas.microsoft.com/office/powerpoint/2010/main" val="464877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7B61F-1B40-BA53-4EF6-E815C93EFCB7}"/>
              </a:ext>
            </a:extLst>
          </p:cNvPr>
          <p:cNvSpPr>
            <a:spLocks noGrp="1"/>
          </p:cNvSpPr>
          <p:nvPr>
            <p:ph type="title"/>
          </p:nvPr>
        </p:nvSpPr>
        <p:spPr/>
        <p:txBody>
          <a:bodyPr/>
          <a:lstStyle/>
          <a:p>
            <a:r>
              <a:rPr lang="en-US" dirty="0"/>
              <a:t>Two approaches to dealing with dead ends</a:t>
            </a:r>
            <a:endParaRPr lang="en-IN" dirty="0"/>
          </a:p>
        </p:txBody>
      </p:sp>
      <p:sp>
        <p:nvSpPr>
          <p:cNvPr id="3" name="Content Placeholder 2">
            <a:extLst>
              <a:ext uri="{FF2B5EF4-FFF2-40B4-BE49-F238E27FC236}">
                <a16:creationId xmlns:a16="http://schemas.microsoft.com/office/drawing/2014/main" id="{D8ED3E12-5420-908C-6ADB-87D765AB5018}"/>
              </a:ext>
            </a:extLst>
          </p:cNvPr>
          <p:cNvSpPr>
            <a:spLocks noGrp="1"/>
          </p:cNvSpPr>
          <p:nvPr>
            <p:ph idx="1"/>
          </p:nvPr>
        </p:nvSpPr>
        <p:spPr/>
        <p:txBody>
          <a:bodyPr/>
          <a:lstStyle/>
          <a:p>
            <a:r>
              <a:rPr lang="en-US" dirty="0"/>
              <a:t>Drop the dead ends from the graph, and also drop their incoming arcs. Doing so may create more dead ends, which also have to be dropped, recursively. However, eventually we wind up with a strongly-connected component, none of whose nodes are dead ends.</a:t>
            </a:r>
          </a:p>
          <a:p>
            <a:r>
              <a:rPr lang="en-US" dirty="0"/>
              <a:t>We can modify the process by which random surfers are assumed to move about the Web. This method, which we refer to as “taxation,” we have solved the problem of spider traps using this method</a:t>
            </a:r>
            <a:endParaRPr lang="en-IN" dirty="0"/>
          </a:p>
        </p:txBody>
      </p:sp>
    </p:spTree>
    <p:extLst>
      <p:ext uri="{BB962C8B-B14F-4D97-AF65-F5344CB8AC3E}">
        <p14:creationId xmlns:p14="http://schemas.microsoft.com/office/powerpoint/2010/main" val="1237776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B62C0-B2C6-C247-FAA0-4A1EA12FDAA3}"/>
              </a:ext>
            </a:extLst>
          </p:cNvPr>
          <p:cNvSpPr>
            <a:spLocks noGrp="1"/>
          </p:cNvSpPr>
          <p:nvPr>
            <p:ph type="title"/>
          </p:nvPr>
        </p:nvSpPr>
        <p:spPr/>
        <p:txBody>
          <a:bodyPr/>
          <a:lstStyle/>
          <a:p>
            <a:r>
              <a:rPr lang="en-IN" dirty="0"/>
              <a:t>Spider Trap</a:t>
            </a:r>
          </a:p>
        </p:txBody>
      </p:sp>
      <p:sp>
        <p:nvSpPr>
          <p:cNvPr id="3" name="Content Placeholder 2">
            <a:extLst>
              <a:ext uri="{FF2B5EF4-FFF2-40B4-BE49-F238E27FC236}">
                <a16:creationId xmlns:a16="http://schemas.microsoft.com/office/drawing/2014/main" id="{DAE7FC6D-6211-6C9E-F238-833195E2AC1A}"/>
              </a:ext>
            </a:extLst>
          </p:cNvPr>
          <p:cNvSpPr>
            <a:spLocks noGrp="1"/>
          </p:cNvSpPr>
          <p:nvPr>
            <p:ph idx="1"/>
          </p:nvPr>
        </p:nvSpPr>
        <p:spPr>
          <a:xfrm>
            <a:off x="838200" y="1825625"/>
            <a:ext cx="10515600" cy="1772981"/>
          </a:xfrm>
        </p:spPr>
        <p:txBody>
          <a:bodyPr/>
          <a:lstStyle/>
          <a:p>
            <a:pPr marL="0" indent="0">
              <a:buNone/>
            </a:pPr>
            <a:r>
              <a:rPr lang="en-US" dirty="0"/>
              <a:t>To avoid the problem illustrated by the previous example, we modify the calculation of PageRank by allowing each random surfer a small probability of teleporting to a random page, rather than following an out-link from their current page.</a:t>
            </a:r>
            <a:endParaRPr lang="en-IN" dirty="0"/>
          </a:p>
        </p:txBody>
      </p:sp>
    </p:spTree>
    <p:extLst>
      <p:ext uri="{BB962C8B-B14F-4D97-AF65-F5344CB8AC3E}">
        <p14:creationId xmlns:p14="http://schemas.microsoft.com/office/powerpoint/2010/main" val="488445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961DC-0972-5802-2700-9A5A3BBC1F76}"/>
              </a:ext>
            </a:extLst>
          </p:cNvPr>
          <p:cNvSpPr>
            <a:spLocks noGrp="1"/>
          </p:cNvSpPr>
          <p:nvPr>
            <p:ph type="title"/>
          </p:nvPr>
        </p:nvSpPr>
        <p:spPr/>
        <p:txBody>
          <a:bodyPr/>
          <a:lstStyle/>
          <a:p>
            <a:r>
              <a:rPr lang="en-IN" dirty="0"/>
              <a:t>Damping Factor</a:t>
            </a:r>
          </a:p>
        </p:txBody>
      </p:sp>
      <p:sp>
        <p:nvSpPr>
          <p:cNvPr id="3" name="Content Placeholder 2">
            <a:extLst>
              <a:ext uri="{FF2B5EF4-FFF2-40B4-BE49-F238E27FC236}">
                <a16:creationId xmlns:a16="http://schemas.microsoft.com/office/drawing/2014/main" id="{1388EADA-8506-9C95-D730-598F2BCFB234}"/>
              </a:ext>
            </a:extLst>
          </p:cNvPr>
          <p:cNvSpPr>
            <a:spLocks noGrp="1"/>
          </p:cNvSpPr>
          <p:nvPr>
            <p:ph idx="1"/>
          </p:nvPr>
        </p:nvSpPr>
        <p:spPr/>
        <p:txBody>
          <a:bodyPr/>
          <a:lstStyle/>
          <a:p>
            <a:pPr marL="0" indent="0">
              <a:buNone/>
            </a:pPr>
            <a:r>
              <a:rPr lang="en-US" dirty="0"/>
              <a:t>Here β is a chosen constant, usually in the range 0.8 to 0.9, e is a vector of all1’s with the appropriate number of components, and n is the number of nodes in the Web graph. The term βMv represents the case where, with probability β, the random surfer decides to follow an out-link from their present page. The term (1 −β)e/n is a vector each of whose components has value (1 − β)/n and represents the introduction, with probability 1 − β, of a new random surfer at a random page.</a:t>
            </a:r>
            <a:endParaRPr lang="en-IN" dirty="0"/>
          </a:p>
        </p:txBody>
      </p:sp>
    </p:spTree>
    <p:extLst>
      <p:ext uri="{BB962C8B-B14F-4D97-AF65-F5344CB8AC3E}">
        <p14:creationId xmlns:p14="http://schemas.microsoft.com/office/powerpoint/2010/main" val="2769256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F2F67-C278-0036-9EC7-68955E5566C4}"/>
              </a:ext>
            </a:extLst>
          </p:cNvPr>
          <p:cNvSpPr>
            <a:spLocks noGrp="1"/>
          </p:cNvSpPr>
          <p:nvPr>
            <p:ph type="title"/>
          </p:nvPr>
        </p:nvSpPr>
        <p:spPr/>
        <p:txBody>
          <a:bodyPr/>
          <a:lstStyle/>
          <a:p>
            <a:r>
              <a:rPr lang="en-IN" dirty="0"/>
              <a:t>Steps</a:t>
            </a:r>
          </a:p>
        </p:txBody>
      </p:sp>
      <p:graphicFrame>
        <p:nvGraphicFramePr>
          <p:cNvPr id="6" name="Content Placeholder 5">
            <a:extLst>
              <a:ext uri="{FF2B5EF4-FFF2-40B4-BE49-F238E27FC236}">
                <a16:creationId xmlns:a16="http://schemas.microsoft.com/office/drawing/2014/main" id="{C30580A4-B8A1-619B-5283-161D154B04F3}"/>
              </a:ext>
            </a:extLst>
          </p:cNvPr>
          <p:cNvGraphicFramePr>
            <a:graphicFrameLocks noGrp="1"/>
          </p:cNvGraphicFramePr>
          <p:nvPr>
            <p:ph idx="1"/>
            <p:extLst>
              <p:ext uri="{D42A27DB-BD31-4B8C-83A1-F6EECF244321}">
                <p14:modId xmlns:p14="http://schemas.microsoft.com/office/powerpoint/2010/main" val="891472191"/>
              </p:ext>
            </p:extLst>
          </p:nvPr>
        </p:nvGraphicFramePr>
        <p:xfrm>
          <a:off x="838200" y="61943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4568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TotalTime>
  <Words>1649</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Söhne Mono</vt:lpstr>
      <vt:lpstr>Office Theme</vt:lpstr>
      <vt:lpstr>Implementation of Page Rank Algorithm using PySpark</vt:lpstr>
      <vt:lpstr>Purpose</vt:lpstr>
      <vt:lpstr>Tools used</vt:lpstr>
      <vt:lpstr>Page Rank</vt:lpstr>
      <vt:lpstr>Avoiding Dead end</vt:lpstr>
      <vt:lpstr>Two approaches to dealing with dead ends</vt:lpstr>
      <vt:lpstr>Spider Trap</vt:lpstr>
      <vt:lpstr>Damping Factor</vt:lpstr>
      <vt:lpstr>Steps</vt:lpstr>
      <vt:lpstr>Ranks of Dummy dataset using Damping Factor</vt:lpstr>
      <vt:lpstr>PowerPoint Presentation</vt:lpstr>
      <vt:lpstr>Rank of Karate club Datasets</vt:lpstr>
      <vt:lpstr>PowerPoint Presentation</vt:lpstr>
      <vt:lpstr>     Rank of Painters Datasets</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Page Rank Algorithm using PySpark</dc:title>
  <dc:creator>Anurag Choudhury</dc:creator>
  <cp:lastModifiedBy>Anurag Choudhury</cp:lastModifiedBy>
  <cp:revision>3</cp:revision>
  <dcterms:created xsi:type="dcterms:W3CDTF">2024-05-06T18:47:08Z</dcterms:created>
  <dcterms:modified xsi:type="dcterms:W3CDTF">2024-05-07T04:49:50Z</dcterms:modified>
</cp:coreProperties>
</file>