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07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950661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ANURAG CHAUHAN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343D8-242B-1F0B-0232-4537BD0EA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32" y="988554"/>
            <a:ext cx="3122579" cy="19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FFC000"/>
              </a:gs>
              <a:gs pos="54000">
                <a:schemeClr val="accent4">
                  <a:lumMod val="50000"/>
                </a:schemeClr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2010 | 2011| 2012 | 2013 | 2014 | 2015 | 2016 | 2017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512.87K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137.35M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Revenue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44.17M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12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100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year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Revenue at </a:t>
            </a:r>
            <a:r>
              <a:rPr lang="en-US" sz="1400" dirty="0">
                <a:solidFill>
                  <a:srgbClr val="252423"/>
                </a:solidFill>
                <a:latin typeface="Segoe UI" panose="020B0502040204020203" pitchFamily="34" charset="0"/>
              </a:rPr>
              <a:t>31.90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M, followed by 2013 at </a:t>
            </a:r>
            <a:r>
              <a:rPr lang="en-US" sz="1400" dirty="0">
                <a:solidFill>
                  <a:srgbClr val="252423"/>
                </a:solidFill>
                <a:latin typeface="Segoe UI" panose="020B0502040204020203" pitchFamily="34" charset="0"/>
              </a:rPr>
              <a:t>16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.63M and 2010 at </a:t>
            </a:r>
            <a:r>
              <a:rPr lang="en-US" sz="1400" dirty="0">
                <a:solidFill>
                  <a:srgbClr val="252423"/>
                </a:solidFill>
                <a:latin typeface="Segoe UI" panose="020B0502040204020203" pitchFamily="34" charset="0"/>
              </a:rPr>
              <a:t>19.19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 and in 2011 had minimum Revenue 11.13M</a:t>
            </a:r>
          </a:p>
          <a:p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Profit at 9.21M, followed by 2013 at 6.72M and 2010 at 6.63M and in 2011 had minimum Revenue 2.74M</a:t>
            </a:r>
            <a:endParaRPr lang="en-US" sz="14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30BB2-A968-C472-871D-66D91C56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7" y="2152308"/>
            <a:ext cx="9451429" cy="43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 Wise Analysis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30602" y="1116105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Region Sub - Saharan Africa had the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highest Revenue and profit of 39.67M and 12.18M respectively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0D05D-2880-4EC1-6965-5855DE4A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3" y="1835662"/>
            <a:ext cx="10207869" cy="49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Bigger the size shows the highest Revenue and Profit in that Country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B417B-3953-A410-BCDA-BD811DA9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6" y="1650545"/>
            <a:ext cx="9571503" cy="49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Items 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Cosmetics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36601.51K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Office Supplies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30585.38K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D930B-9595-C098-CEBB-2D342EC4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1616526"/>
            <a:ext cx="10650436" cy="49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Channel And Order Priority Wise Analysis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03701-DFE9-5487-6D33-F1FBE82B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796902"/>
            <a:ext cx="10621857" cy="4965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9CFC7F-7891-2F56-5C5D-FD64F17233D7}"/>
              </a:ext>
            </a:extLst>
          </p:cNvPr>
          <p:cNvSpPr txBox="1"/>
          <p:nvPr/>
        </p:nvSpPr>
        <p:spPr>
          <a:xfrm>
            <a:off x="691116" y="988828"/>
            <a:ext cx="1012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had different information for Sales Channels and Order Priority</a:t>
            </a:r>
          </a:p>
        </p:txBody>
      </p:sp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Revenue at </a:t>
            </a:r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31.90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M, followed by 2013 at </a:t>
            </a:r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16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.63M and 2010  	at </a:t>
            </a:r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19.19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 and in 2011 had minimum Revenue 11.13M</a:t>
            </a:r>
          </a:p>
          <a:p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﻿2. 2012 had the highest Profit at 9.21M, followed by 2013 at 6.72M and 2010 at  	6.63M and in 2011 had minimum Revenue 2.74M</a:t>
            </a:r>
            <a:endParaRPr lang="en-US" sz="24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3. Region Sub - Saharan Africa had the highest Revenue and profit of 39.67M and 	12.18M respectively </a:t>
            </a:r>
          </a:p>
          <a:p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4. Bigger the size shows the highest Revenue and Profit in that Country.</a:t>
            </a:r>
          </a:p>
          <a:p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5. Cosmetics generated revenue of 36601.51K followed Office Supplies that’s 	30585.38K</a:t>
            </a:r>
          </a:p>
          <a:p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6. We had different information for Sales Channels and Order Priority</a:t>
            </a:r>
          </a:p>
          <a:p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7. And many more information we got.</a:t>
            </a:r>
          </a:p>
          <a:p>
            <a:b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sz="24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2095</TotalTime>
  <Words>411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Anurag Chauhan</cp:lastModifiedBy>
  <cp:revision>48</cp:revision>
  <dcterms:created xsi:type="dcterms:W3CDTF">2021-12-23T07:21:38Z</dcterms:created>
  <dcterms:modified xsi:type="dcterms:W3CDTF">2024-07-12T17:12:34Z</dcterms:modified>
</cp:coreProperties>
</file>