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4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302" r:id="rId33"/>
    <p:sldId id="276" r:id="rId34"/>
    <p:sldId id="277" r:id="rId35"/>
    <p:sldId id="278" r:id="rId36"/>
    <p:sldId id="309" r:id="rId37"/>
    <p:sldId id="280" r:id="rId38"/>
    <p:sldId id="310" r:id="rId39"/>
    <p:sldId id="311" r:id="rId40"/>
    <p:sldId id="312" r:id="rId41"/>
    <p:sldId id="313" r:id="rId42"/>
    <p:sldId id="281" r:id="rId43"/>
    <p:sldId id="305" r:id="rId44"/>
    <p:sldId id="306" r:id="rId45"/>
    <p:sldId id="307" r:id="rId46"/>
    <p:sldId id="308" r:id="rId47"/>
    <p:sldId id="28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022B-6289-4702-9CCE-3CDD4729625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8C66-3202-445D-854A-4D38EE5DA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901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89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897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0778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6825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957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9393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5319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0094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On-screen Show (4:3)</PresentationFormat>
  <Paragraphs>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mescoe</dc:creator>
  <cp:lastModifiedBy>Pratibha.Adkar</cp:lastModifiedBy>
  <cp:revision>13</cp:revision>
  <dcterms:created xsi:type="dcterms:W3CDTF">2018-08-20T16:18:05Z</dcterms:created>
  <dcterms:modified xsi:type="dcterms:W3CDTF">2018-08-27T04:15:37Z</dcterms:modified>
</cp:coreProperties>
</file>