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CF06-A3A4-4719-8D0D-354145D9D46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E2BA-9FF7-49E3-8DCF-E2398D519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CF06-A3A4-4719-8D0D-354145D9D46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E2BA-9FF7-49E3-8DCF-E2398D519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CF06-A3A4-4719-8D0D-354145D9D46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E2BA-9FF7-49E3-8DCF-E2398D519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CF06-A3A4-4719-8D0D-354145D9D46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E2BA-9FF7-49E3-8DCF-E2398D519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CF06-A3A4-4719-8D0D-354145D9D46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E2BA-9FF7-49E3-8DCF-E2398D519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CF06-A3A4-4719-8D0D-354145D9D46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E2BA-9FF7-49E3-8DCF-E2398D519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CF06-A3A4-4719-8D0D-354145D9D46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E2BA-9FF7-49E3-8DCF-E2398D519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CF06-A3A4-4719-8D0D-354145D9D46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E2BA-9FF7-49E3-8DCF-E2398D519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CF06-A3A4-4719-8D0D-354145D9D46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E2BA-9FF7-49E3-8DCF-E2398D519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CF06-A3A4-4719-8D0D-354145D9D46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E2BA-9FF7-49E3-8DCF-E2398D519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CF06-A3A4-4719-8D0D-354145D9D46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E2BA-9FF7-49E3-8DCF-E2398D519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CF06-A3A4-4719-8D0D-354145D9D46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E2BA-9FF7-49E3-8DCF-E2398D5194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8" y="485775"/>
            <a:ext cx="854392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7848600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458199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991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"/>
            <a:ext cx="7772399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457200"/>
            <a:ext cx="7239000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381000"/>
            <a:ext cx="73152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On-screen Show (4:3)</PresentationFormat>
  <Paragraphs>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mescoe</dc:creator>
  <cp:lastModifiedBy>mescoe</cp:lastModifiedBy>
  <cp:revision>13</cp:revision>
  <dcterms:created xsi:type="dcterms:W3CDTF">2018-07-20T15:38:35Z</dcterms:created>
  <dcterms:modified xsi:type="dcterms:W3CDTF">2018-07-20T17:34:46Z</dcterms:modified>
</cp:coreProperties>
</file>