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1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68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3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8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1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42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4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0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3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77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4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DEF7-C1C6-4C87-AB1A-164FF3667336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C8A6-3BFC-4D7E-9B69-6452B2303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5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67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058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367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0009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87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839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4942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792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097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45820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760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1452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26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04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47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002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27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59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61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229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8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54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86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50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3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83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45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37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367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19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168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57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27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2345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9067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23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23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7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48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534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689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82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9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6991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48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24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48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00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19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763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10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659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458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114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471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204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957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mescoe</cp:lastModifiedBy>
  <cp:revision>6</cp:revision>
  <dcterms:created xsi:type="dcterms:W3CDTF">2018-08-02T03:25:55Z</dcterms:created>
  <dcterms:modified xsi:type="dcterms:W3CDTF">2019-08-01T12:36:25Z</dcterms:modified>
</cp:coreProperties>
</file>