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C817-B02E-4DE7-83EE-7AEFF4BDBFF6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5A72-0253-4207-99D2-866A6EB5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0772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08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153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04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9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0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5708"/>
            <a:ext cx="80772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7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77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6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077200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34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077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1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305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81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Pratibha.Adkar</dc:creator>
  <cp:lastModifiedBy>Pratibha.Adkar</cp:lastModifiedBy>
  <cp:revision>2</cp:revision>
  <dcterms:created xsi:type="dcterms:W3CDTF">2018-07-29T08:56:32Z</dcterms:created>
  <dcterms:modified xsi:type="dcterms:W3CDTF">2018-07-29T09:06:57Z</dcterms:modified>
</cp:coreProperties>
</file>