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614E-4AB5-4B80-B422-2081C2F19B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B200-07F3-494A-8A07-0D71BB6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7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614E-4AB5-4B80-B422-2081C2F19B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B200-07F3-494A-8A07-0D71BB6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614E-4AB5-4B80-B422-2081C2F19B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B200-07F3-494A-8A07-0D71BB6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1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614E-4AB5-4B80-B422-2081C2F19B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B200-07F3-494A-8A07-0D71BB6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3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614E-4AB5-4B80-B422-2081C2F19B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B200-07F3-494A-8A07-0D71BB6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614E-4AB5-4B80-B422-2081C2F19B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B200-07F3-494A-8A07-0D71BB6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4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614E-4AB5-4B80-B422-2081C2F19B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B200-07F3-494A-8A07-0D71BB6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614E-4AB5-4B80-B422-2081C2F19B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B200-07F3-494A-8A07-0D71BB6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5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614E-4AB5-4B80-B422-2081C2F19B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B200-07F3-494A-8A07-0D71BB6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614E-4AB5-4B80-B422-2081C2F19B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B200-07F3-494A-8A07-0D71BB6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7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614E-4AB5-4B80-B422-2081C2F19B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B200-07F3-494A-8A07-0D71BB6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8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614E-4AB5-4B80-B422-2081C2F19B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8B200-07F3-494A-8A07-0D71BB65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5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2000" cy="571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96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7924800" cy="579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5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3058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98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2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43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924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70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6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Pratibha.Adkar</dc:creator>
  <cp:lastModifiedBy>Pratibha.Adkar</cp:lastModifiedBy>
  <cp:revision>3</cp:revision>
  <dcterms:created xsi:type="dcterms:W3CDTF">2018-07-29T09:03:06Z</dcterms:created>
  <dcterms:modified xsi:type="dcterms:W3CDTF">2018-07-29T09:15:17Z</dcterms:modified>
</cp:coreProperties>
</file>