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A1E8-F53D-490B-9D7D-DEF9F539316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9C3-1915-4F75-9437-B90425BA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2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458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2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153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52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Pratibha.Adkar</cp:lastModifiedBy>
  <cp:revision>2</cp:revision>
  <dcterms:created xsi:type="dcterms:W3CDTF">2018-07-29T08:46:32Z</dcterms:created>
  <dcterms:modified xsi:type="dcterms:W3CDTF">2018-07-29T08:56:28Z</dcterms:modified>
</cp:coreProperties>
</file>